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791" r:id="rId2"/>
    <p:sldId id="3062" r:id="rId3"/>
    <p:sldId id="3061" r:id="rId4"/>
    <p:sldId id="3072" r:id="rId5"/>
    <p:sldId id="3063" r:id="rId6"/>
    <p:sldId id="3080" r:id="rId7"/>
    <p:sldId id="3074" r:id="rId8"/>
    <p:sldId id="3073" r:id="rId9"/>
    <p:sldId id="3076" r:id="rId10"/>
    <p:sldId id="256" r:id="rId11"/>
    <p:sldId id="3082" r:id="rId12"/>
    <p:sldId id="3075" r:id="rId13"/>
    <p:sldId id="3077" r:id="rId14"/>
    <p:sldId id="3078" r:id="rId15"/>
    <p:sldId id="3081" r:id="rId1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188" autoAdjust="0"/>
  </p:normalViewPr>
  <p:slideViewPr>
    <p:cSldViewPr snapToGrid="0">
      <p:cViewPr varScale="1">
        <p:scale>
          <a:sx n="62" d="100"/>
          <a:sy n="62" d="100"/>
        </p:scale>
        <p:origin x="80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40EB5F-7826-415F-B115-B0645AB972D6}" type="datetimeFigureOut">
              <a:rPr lang="zh-CN" altLang="en-US" smtClean="0"/>
              <a:t>2020/10/22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8D01F4-FA38-4F2E-BBE7-4424A271AEF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52926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19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</a:bodyPr>
          <a:lstStyle/>
          <a:p>
            <a:fld id="{ADE57326-6902-4996-95A8-EAA5641E3E6F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8801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8D01F4-FA38-4F2E-BBE7-4424A271AEF8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5557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0ADA32-AE77-4A02-808F-5DE5B93B1DF3}" type="slidenum">
              <a:rPr lang="zh-CN" altLang="en-US" smtClean="0"/>
              <a:pPr>
                <a:defRPr/>
              </a:pPr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5468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19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</a:bodyPr>
          <a:lstStyle/>
          <a:p>
            <a:fld id="{ADE57326-6902-4996-95A8-EAA5641E3E6F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27417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F4BA86-20A3-4960-ABC5-421822BCBD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AA27350-67DD-4BCD-BAD1-18708AD1DC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96F870-0011-4F0D-B8FB-C97B0F488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5329E-CC06-4F9E-860B-4F6FC4295257}" type="datetimeFigureOut">
              <a:rPr lang="zh-CN" altLang="en-US" smtClean="0"/>
              <a:t>2020/10/22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9FA976E-00FD-416F-9548-70D531EB7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83DFFDE-B240-48CB-9C55-EC3BE41DE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A34F5-380C-4B27-BB20-9CAE3A3D4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98135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BD07F6-350A-4B47-99F2-52775B543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728940A-D948-4664-A31B-66E1C07C4C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49614-4A27-4094-B2C8-6F1170799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5329E-CC06-4F9E-860B-4F6FC4295257}" type="datetimeFigureOut">
              <a:rPr lang="zh-CN" altLang="en-US" smtClean="0"/>
              <a:t>2020/10/22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1F7869A-BBA2-4577-8669-636C3ACDA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17D84B-6E7B-4A8A-A4C7-40095A564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A34F5-380C-4B27-BB20-9CAE3A3D4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9484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44FA1EA-2385-49AB-954A-583C06AAE0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C9C74EF-8F16-4866-92B5-FABE976231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9E27E7-CAF0-4A84-8E44-D06C6A271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5329E-CC06-4F9E-860B-4F6FC4295257}" type="datetimeFigureOut">
              <a:rPr lang="zh-CN" altLang="en-US" smtClean="0"/>
              <a:t>2020/10/22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F159C1-65D6-42AD-913E-A9AD848C5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D11869-E132-42C3-A253-A219687ED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A34F5-380C-4B27-BB20-9CAE3A3D4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79210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3052499"/>
      </p:ext>
    </p:extLst>
  </p:cSld>
  <p:clrMapOvr>
    <a:masterClrMapping/>
  </p:clrMapOvr>
  <p:transition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E14D53-D3BF-4EA2-88B9-501EA6CD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E193D30-5DA0-4CFF-B9F1-E2DE104564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6FAA14E-8365-4119-8B98-327100E6E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5329E-CC06-4F9E-860B-4F6FC4295257}" type="datetimeFigureOut">
              <a:rPr lang="zh-CN" altLang="en-US" smtClean="0"/>
              <a:t>2020/10/22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63FF14F-A18B-4D1B-8BC0-042D22107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B3119B0-3BB0-4455-BC37-C75EE701C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A34F5-380C-4B27-BB20-9CAE3A3D4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8033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F3463E9-728C-4851-ACEC-6E51F4546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1BCF69A-AF19-4D0B-B579-6902D2E11A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F2FDE52-3090-4D7A-A4E9-3D2EB60FC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5329E-CC06-4F9E-860B-4F6FC4295257}" type="datetimeFigureOut">
              <a:rPr lang="zh-CN" altLang="en-US" smtClean="0"/>
              <a:t>2020/10/22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0C015C-9893-4FBB-A6D6-312F23E51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54BDA11-765F-4056-A8FD-093D9F406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A34F5-380C-4B27-BB20-9CAE3A3D4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6525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0693145-F829-4EC3-87D9-AF62BA12A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3FC3E25-8F93-4CD2-A141-C05CA2A8D7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968DEFB-A0D8-49F6-AC57-30F394FC71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26F23A-F298-45AC-A6AF-629E0FDF4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5329E-CC06-4F9E-860B-4F6FC4295257}" type="datetimeFigureOut">
              <a:rPr lang="zh-CN" altLang="en-US" smtClean="0"/>
              <a:t>2020/10/22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8ED5035-F075-41ED-9935-798CF4403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A9A9946-9E7B-4CE3-90FE-7861828DF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A34F5-380C-4B27-BB20-9CAE3A3D4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99317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7F6D6E-7A7A-4F4F-92CF-C110F0314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DE64859-41D2-4422-84A7-ECAA21EDFE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98B7B82-1CF8-41B3-8CAF-8071B0089C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254EFCC-4580-4F8F-BA9E-08330ED0D8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3C61909-C35C-4741-93C8-01F5A45141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8D178A6-6882-4E0A-BE62-AA2C71E87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5329E-CC06-4F9E-860B-4F6FC4295257}" type="datetimeFigureOut">
              <a:rPr lang="zh-CN" altLang="en-US" smtClean="0"/>
              <a:t>2020/10/22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D57909C-77AA-4091-9D93-7305E0A7B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C8EB038-A5CB-4E0A-B3AA-2B34B2923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A34F5-380C-4B27-BB20-9CAE3A3D4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6732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6B33E8-2C3C-40E4-A6CE-4D31B6AC4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245EF61-B419-4EEB-8A3D-2D1AABF5B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5329E-CC06-4F9E-860B-4F6FC4295257}" type="datetimeFigureOut">
              <a:rPr lang="zh-CN" altLang="en-US" smtClean="0"/>
              <a:t>2020/10/22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43A620F-D7E1-435E-8F67-6B54A7ADE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FFE71A8-3986-4AF5-BD2E-9D521348C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A34F5-380C-4B27-BB20-9CAE3A3D4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0166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6982780-8B03-435E-A7A2-8F96A2C4C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5329E-CC06-4F9E-860B-4F6FC4295257}" type="datetimeFigureOut">
              <a:rPr lang="zh-CN" altLang="en-US" smtClean="0"/>
              <a:t>2020/10/22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78F2569-CC94-4EC7-84E3-04AB0E07F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54511C9-B7E7-4AB5-B045-1CFADA230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A34F5-380C-4B27-BB20-9CAE3A3D4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48597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248BC0-A6D5-4841-A798-8893A8AA7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A706C3A-AF59-42CC-A4B8-B469B209B9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0EC1C2E-61F4-4AAB-95BE-2F0DCA4AE6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1CD137-826B-4D35-976F-148858DF4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5329E-CC06-4F9E-860B-4F6FC4295257}" type="datetimeFigureOut">
              <a:rPr lang="zh-CN" altLang="en-US" smtClean="0"/>
              <a:t>2020/10/22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CF713E9-57F9-4B06-A67C-995975852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79D6CE2-18FA-4512-9AA1-CBE7849B8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A34F5-380C-4B27-BB20-9CAE3A3D4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9699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CB5CD23-7CE6-4340-A9B6-4BFF9AB2E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9BDA51A-FC86-474F-AFA7-FDFF56F6C6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00C16A8-EF60-44BE-AC20-53A71B4A67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848FA97-95AE-464B-9644-0D906C168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5329E-CC06-4F9E-860B-4F6FC4295257}" type="datetimeFigureOut">
              <a:rPr lang="zh-CN" altLang="en-US" smtClean="0"/>
              <a:t>2020/10/22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793FA7B-1FF2-4994-8F16-EE5AB15E8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6175F54-3211-4D7E-A056-CBDDFDD22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A34F5-380C-4B27-BB20-9CAE3A3D4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24904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5C47158-21D6-4903-91BB-1612A9017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4DEAD46-BED8-4D47-A1EF-86D4474355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5738F69-E5F9-4881-B6A2-D5D04C8153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85329E-CC06-4F9E-860B-4F6FC4295257}" type="datetimeFigureOut">
              <a:rPr lang="zh-CN" altLang="en-US" smtClean="0"/>
              <a:t>2020/10/22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1B289E0-FA70-4191-AC4C-276BB6C9D1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32A9CD4-86DF-4344-9769-913BC890F9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DA34F5-380C-4B27-BB20-9CAE3A3D4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26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jp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Relationship Id="rId9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1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image" Target="../media/image2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3.m4a"/><Relationship Id="rId7" Type="http://schemas.openxmlformats.org/officeDocument/2006/relationships/image" Target="../media/image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3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5.m4a"/><Relationship Id="rId7" Type="http://schemas.openxmlformats.org/officeDocument/2006/relationships/image" Target="../media/image7.png"/><Relationship Id="rId2" Type="http://schemas.microsoft.com/office/2007/relationships/media" Target="../media/media5.m4a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1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17.emf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Freeform 6"/>
          <p:cNvSpPr>
            <a:spLocks/>
          </p:cNvSpPr>
          <p:nvPr/>
        </p:nvSpPr>
        <p:spPr bwMode="auto">
          <a:xfrm>
            <a:off x="-9031" y="3722512"/>
            <a:ext cx="12210062" cy="3135300"/>
          </a:xfrm>
          <a:custGeom>
            <a:avLst/>
            <a:gdLst>
              <a:gd name="T0" fmla="*/ 12177757 w 5687"/>
              <a:gd name="T1" fmla="*/ 0 h 1468"/>
              <a:gd name="T2" fmla="*/ 12401929 w 5687"/>
              <a:gd name="T3" fmla="*/ 4505 h 1468"/>
              <a:gd name="T4" fmla="*/ 12632895 w 5687"/>
              <a:gd name="T5" fmla="*/ 20273 h 1468"/>
              <a:gd name="T6" fmla="*/ 12877446 w 5687"/>
              <a:gd name="T7" fmla="*/ 49557 h 1468"/>
              <a:gd name="T8" fmla="*/ 12877446 w 5687"/>
              <a:gd name="T9" fmla="*/ 3306820 h 1468"/>
              <a:gd name="T10" fmla="*/ 0 w 5687"/>
              <a:gd name="T11" fmla="*/ 3306820 h 1468"/>
              <a:gd name="T12" fmla="*/ 0 w 5687"/>
              <a:gd name="T13" fmla="*/ 1585832 h 1468"/>
              <a:gd name="T14" fmla="*/ 31701 w 5687"/>
              <a:gd name="T15" fmla="*/ 1615116 h 1468"/>
              <a:gd name="T16" fmla="*/ 72460 w 5687"/>
              <a:gd name="T17" fmla="*/ 1653410 h 1468"/>
              <a:gd name="T18" fmla="*/ 126804 w 5687"/>
              <a:gd name="T19" fmla="*/ 1700715 h 1468"/>
              <a:gd name="T20" fmla="*/ 192471 w 5687"/>
              <a:gd name="T21" fmla="*/ 1750272 h 1468"/>
              <a:gd name="T22" fmla="*/ 271724 w 5687"/>
              <a:gd name="T23" fmla="*/ 1808840 h 1468"/>
              <a:gd name="T24" fmla="*/ 362298 w 5687"/>
              <a:gd name="T25" fmla="*/ 1876418 h 1468"/>
              <a:gd name="T26" fmla="*/ 459666 w 5687"/>
              <a:gd name="T27" fmla="*/ 1946248 h 1468"/>
              <a:gd name="T28" fmla="*/ 575149 w 5687"/>
              <a:gd name="T29" fmla="*/ 2016079 h 1468"/>
              <a:gd name="T30" fmla="*/ 699689 w 5687"/>
              <a:gd name="T31" fmla="*/ 2090415 h 1468"/>
              <a:gd name="T32" fmla="*/ 837815 w 5687"/>
              <a:gd name="T33" fmla="*/ 2169256 h 1468"/>
              <a:gd name="T34" fmla="*/ 982735 w 5687"/>
              <a:gd name="T35" fmla="*/ 2243592 h 1468"/>
              <a:gd name="T36" fmla="*/ 1145769 w 5687"/>
              <a:gd name="T37" fmla="*/ 2322433 h 1468"/>
              <a:gd name="T38" fmla="*/ 1313332 w 5687"/>
              <a:gd name="T39" fmla="*/ 2392264 h 1468"/>
              <a:gd name="T40" fmla="*/ 1499010 w 5687"/>
              <a:gd name="T41" fmla="*/ 2462094 h 1468"/>
              <a:gd name="T42" fmla="*/ 1691481 w 5687"/>
              <a:gd name="T43" fmla="*/ 2531925 h 1468"/>
              <a:gd name="T44" fmla="*/ 1899803 w 5687"/>
              <a:gd name="T45" fmla="*/ 2590493 h 1468"/>
              <a:gd name="T46" fmla="*/ 2114917 w 5687"/>
              <a:gd name="T47" fmla="*/ 2649060 h 1468"/>
              <a:gd name="T48" fmla="*/ 2343618 w 5687"/>
              <a:gd name="T49" fmla="*/ 2696365 h 1468"/>
              <a:gd name="T50" fmla="*/ 2583641 w 5687"/>
              <a:gd name="T51" fmla="*/ 2736912 h 1468"/>
              <a:gd name="T52" fmla="*/ 2834985 w 5687"/>
              <a:gd name="T53" fmla="*/ 2770701 h 1468"/>
              <a:gd name="T54" fmla="*/ 3097652 w 5687"/>
              <a:gd name="T55" fmla="*/ 2790974 h 1468"/>
              <a:gd name="T56" fmla="*/ 3373904 w 5687"/>
              <a:gd name="T57" fmla="*/ 2802237 h 1468"/>
              <a:gd name="T58" fmla="*/ 3661479 w 5687"/>
              <a:gd name="T59" fmla="*/ 2797732 h 1468"/>
              <a:gd name="T60" fmla="*/ 3955846 w 5687"/>
              <a:gd name="T61" fmla="*/ 2786469 h 1468"/>
              <a:gd name="T62" fmla="*/ 4266064 w 5687"/>
              <a:gd name="T63" fmla="*/ 2754932 h 1468"/>
              <a:gd name="T64" fmla="*/ 4585340 w 5687"/>
              <a:gd name="T65" fmla="*/ 2712133 h 1468"/>
              <a:gd name="T66" fmla="*/ 4915937 w 5687"/>
              <a:gd name="T67" fmla="*/ 2649060 h 1468"/>
              <a:gd name="T68" fmla="*/ 5257856 w 5687"/>
              <a:gd name="T69" fmla="*/ 2574724 h 1468"/>
              <a:gd name="T70" fmla="*/ 5606569 w 5687"/>
              <a:gd name="T71" fmla="*/ 2477862 h 1468"/>
              <a:gd name="T72" fmla="*/ 5973396 w 5687"/>
              <a:gd name="T73" fmla="*/ 2365232 h 1468"/>
              <a:gd name="T74" fmla="*/ 6428533 w 5687"/>
              <a:gd name="T75" fmla="*/ 2205298 h 1468"/>
              <a:gd name="T76" fmla="*/ 6856498 w 5687"/>
              <a:gd name="T77" fmla="*/ 2043110 h 1468"/>
              <a:gd name="T78" fmla="*/ 7261820 w 5687"/>
              <a:gd name="T79" fmla="*/ 1887681 h 1468"/>
              <a:gd name="T80" fmla="*/ 7639969 w 5687"/>
              <a:gd name="T81" fmla="*/ 1732251 h 1468"/>
              <a:gd name="T82" fmla="*/ 7997739 w 5687"/>
              <a:gd name="T83" fmla="*/ 1579074 h 1468"/>
              <a:gd name="T84" fmla="*/ 8330600 w 5687"/>
              <a:gd name="T85" fmla="*/ 1430402 h 1468"/>
              <a:gd name="T86" fmla="*/ 8649876 w 5687"/>
              <a:gd name="T87" fmla="*/ 1286236 h 1468"/>
              <a:gd name="T88" fmla="*/ 8948772 w 5687"/>
              <a:gd name="T89" fmla="*/ 1144322 h 1468"/>
              <a:gd name="T90" fmla="*/ 9231818 w 5687"/>
              <a:gd name="T91" fmla="*/ 1009166 h 1468"/>
              <a:gd name="T92" fmla="*/ 9499013 w 5687"/>
              <a:gd name="T93" fmla="*/ 878515 h 1468"/>
              <a:gd name="T94" fmla="*/ 9754886 w 5687"/>
              <a:gd name="T95" fmla="*/ 759127 h 1468"/>
              <a:gd name="T96" fmla="*/ 9999438 w 5687"/>
              <a:gd name="T97" fmla="*/ 639739 h 1468"/>
              <a:gd name="T98" fmla="*/ 10234932 w 5687"/>
              <a:gd name="T99" fmla="*/ 531614 h 1468"/>
              <a:gd name="T100" fmla="*/ 10463632 w 5687"/>
              <a:gd name="T101" fmla="*/ 430247 h 1468"/>
              <a:gd name="T102" fmla="*/ 10683276 w 5687"/>
              <a:gd name="T103" fmla="*/ 340143 h 1468"/>
              <a:gd name="T104" fmla="*/ 10898391 w 5687"/>
              <a:gd name="T105" fmla="*/ 256797 h 1468"/>
              <a:gd name="T106" fmla="*/ 11106712 w 5687"/>
              <a:gd name="T107" fmla="*/ 186966 h 1468"/>
              <a:gd name="T108" fmla="*/ 11319563 w 5687"/>
              <a:gd name="T109" fmla="*/ 123893 h 1468"/>
              <a:gd name="T110" fmla="*/ 11527884 w 5687"/>
              <a:gd name="T111" fmla="*/ 74336 h 1468"/>
              <a:gd name="T112" fmla="*/ 11740735 w 5687"/>
              <a:gd name="T113" fmla="*/ 38294 h 1468"/>
              <a:gd name="T114" fmla="*/ 11955849 w 5687"/>
              <a:gd name="T115" fmla="*/ 11263 h 1468"/>
              <a:gd name="T116" fmla="*/ 12177757 w 5687"/>
              <a:gd name="T117" fmla="*/ 0 h 1468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5687" h="1468">
                <a:moveTo>
                  <a:pt x="5378" y="0"/>
                </a:moveTo>
                <a:lnTo>
                  <a:pt x="5477" y="2"/>
                </a:lnTo>
                <a:lnTo>
                  <a:pt x="5579" y="9"/>
                </a:lnTo>
                <a:lnTo>
                  <a:pt x="5687" y="22"/>
                </a:lnTo>
                <a:lnTo>
                  <a:pt x="5687" y="1468"/>
                </a:lnTo>
                <a:lnTo>
                  <a:pt x="0" y="1468"/>
                </a:lnTo>
                <a:lnTo>
                  <a:pt x="0" y="704"/>
                </a:lnTo>
                <a:lnTo>
                  <a:pt x="14" y="717"/>
                </a:lnTo>
                <a:lnTo>
                  <a:pt x="32" y="734"/>
                </a:lnTo>
                <a:lnTo>
                  <a:pt x="56" y="755"/>
                </a:lnTo>
                <a:lnTo>
                  <a:pt x="85" y="777"/>
                </a:lnTo>
                <a:lnTo>
                  <a:pt x="120" y="803"/>
                </a:lnTo>
                <a:lnTo>
                  <a:pt x="160" y="833"/>
                </a:lnTo>
                <a:lnTo>
                  <a:pt x="203" y="864"/>
                </a:lnTo>
                <a:lnTo>
                  <a:pt x="254" y="895"/>
                </a:lnTo>
                <a:lnTo>
                  <a:pt x="309" y="928"/>
                </a:lnTo>
                <a:lnTo>
                  <a:pt x="370" y="963"/>
                </a:lnTo>
                <a:lnTo>
                  <a:pt x="434" y="996"/>
                </a:lnTo>
                <a:lnTo>
                  <a:pt x="506" y="1031"/>
                </a:lnTo>
                <a:lnTo>
                  <a:pt x="580" y="1062"/>
                </a:lnTo>
                <a:lnTo>
                  <a:pt x="662" y="1093"/>
                </a:lnTo>
                <a:lnTo>
                  <a:pt x="747" y="1124"/>
                </a:lnTo>
                <a:lnTo>
                  <a:pt x="839" y="1150"/>
                </a:lnTo>
                <a:lnTo>
                  <a:pt x="934" y="1176"/>
                </a:lnTo>
                <a:lnTo>
                  <a:pt x="1035" y="1197"/>
                </a:lnTo>
                <a:lnTo>
                  <a:pt x="1141" y="1215"/>
                </a:lnTo>
                <a:lnTo>
                  <a:pt x="1252" y="1230"/>
                </a:lnTo>
                <a:lnTo>
                  <a:pt x="1368" y="1239"/>
                </a:lnTo>
                <a:lnTo>
                  <a:pt x="1490" y="1244"/>
                </a:lnTo>
                <a:lnTo>
                  <a:pt x="1617" y="1242"/>
                </a:lnTo>
                <a:lnTo>
                  <a:pt x="1747" y="1237"/>
                </a:lnTo>
                <a:lnTo>
                  <a:pt x="1884" y="1223"/>
                </a:lnTo>
                <a:lnTo>
                  <a:pt x="2025" y="1204"/>
                </a:lnTo>
                <a:lnTo>
                  <a:pt x="2171" y="1176"/>
                </a:lnTo>
                <a:lnTo>
                  <a:pt x="2322" y="1143"/>
                </a:lnTo>
                <a:lnTo>
                  <a:pt x="2476" y="1100"/>
                </a:lnTo>
                <a:lnTo>
                  <a:pt x="2638" y="1050"/>
                </a:lnTo>
                <a:lnTo>
                  <a:pt x="2839" y="979"/>
                </a:lnTo>
                <a:lnTo>
                  <a:pt x="3028" y="907"/>
                </a:lnTo>
                <a:lnTo>
                  <a:pt x="3207" y="838"/>
                </a:lnTo>
                <a:lnTo>
                  <a:pt x="3374" y="769"/>
                </a:lnTo>
                <a:lnTo>
                  <a:pt x="3532" y="701"/>
                </a:lnTo>
                <a:lnTo>
                  <a:pt x="3679" y="635"/>
                </a:lnTo>
                <a:lnTo>
                  <a:pt x="3820" y="571"/>
                </a:lnTo>
                <a:lnTo>
                  <a:pt x="3952" y="508"/>
                </a:lnTo>
                <a:lnTo>
                  <a:pt x="4077" y="448"/>
                </a:lnTo>
                <a:lnTo>
                  <a:pt x="4195" y="390"/>
                </a:lnTo>
                <a:lnTo>
                  <a:pt x="4308" y="337"/>
                </a:lnTo>
                <a:lnTo>
                  <a:pt x="4416" y="284"/>
                </a:lnTo>
                <a:lnTo>
                  <a:pt x="4520" y="236"/>
                </a:lnTo>
                <a:lnTo>
                  <a:pt x="4621" y="191"/>
                </a:lnTo>
                <a:lnTo>
                  <a:pt x="4718" y="151"/>
                </a:lnTo>
                <a:lnTo>
                  <a:pt x="4813" y="114"/>
                </a:lnTo>
                <a:lnTo>
                  <a:pt x="4905" y="83"/>
                </a:lnTo>
                <a:lnTo>
                  <a:pt x="4999" y="55"/>
                </a:lnTo>
                <a:lnTo>
                  <a:pt x="5091" y="33"/>
                </a:lnTo>
                <a:lnTo>
                  <a:pt x="5185" y="17"/>
                </a:lnTo>
                <a:lnTo>
                  <a:pt x="5280" y="5"/>
                </a:lnTo>
                <a:lnTo>
                  <a:pt x="5378" y="0"/>
                </a:lnTo>
                <a:close/>
              </a:path>
            </a:pathLst>
          </a:custGeom>
          <a:solidFill>
            <a:srgbClr val="90C74B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121913" tIns="60956" rIns="121913" bIns="60956"/>
          <a:lstStyle/>
          <a:p>
            <a:endParaRPr lang="zh-CN" altLang="en-US" sz="1707"/>
          </a:p>
        </p:txBody>
      </p:sp>
      <p:sp>
        <p:nvSpPr>
          <p:cNvPr id="7171" name="Freeform 7"/>
          <p:cNvSpPr>
            <a:spLocks/>
          </p:cNvSpPr>
          <p:nvPr/>
        </p:nvSpPr>
        <p:spPr bwMode="auto">
          <a:xfrm>
            <a:off x="0" y="3666819"/>
            <a:ext cx="12210062" cy="2861358"/>
          </a:xfrm>
          <a:custGeom>
            <a:avLst/>
            <a:gdLst>
              <a:gd name="T0" fmla="*/ 12478918 w 5687"/>
              <a:gd name="T1" fmla="*/ 6758 h 1340"/>
              <a:gd name="T2" fmla="*/ 12877446 w 5687"/>
              <a:gd name="T3" fmla="*/ 58568 h 1340"/>
              <a:gd name="T4" fmla="*/ 12680446 w 5687"/>
              <a:gd name="T5" fmla="*/ 94609 h 1340"/>
              <a:gd name="T6" fmla="*/ 12281918 w 5687"/>
              <a:gd name="T7" fmla="*/ 96862 h 1340"/>
              <a:gd name="T8" fmla="*/ 11949056 w 5687"/>
              <a:gd name="T9" fmla="*/ 137409 h 1340"/>
              <a:gd name="T10" fmla="*/ 11351264 w 5687"/>
              <a:gd name="T11" fmla="*/ 281575 h 1340"/>
              <a:gd name="T12" fmla="*/ 10753471 w 5687"/>
              <a:gd name="T13" fmla="*/ 500078 h 1340"/>
              <a:gd name="T14" fmla="*/ 10112656 w 5687"/>
              <a:gd name="T15" fmla="*/ 792916 h 1340"/>
              <a:gd name="T16" fmla="*/ 9184266 w 5687"/>
              <a:gd name="T17" fmla="*/ 1245689 h 1340"/>
              <a:gd name="T18" fmla="*/ 8296635 w 5687"/>
              <a:gd name="T19" fmla="*/ 1675936 h 1340"/>
              <a:gd name="T20" fmla="*/ 7356923 w 5687"/>
              <a:gd name="T21" fmla="*/ 2090415 h 1340"/>
              <a:gd name="T22" fmla="*/ 6688935 w 5687"/>
              <a:gd name="T23" fmla="*/ 2353969 h 1340"/>
              <a:gd name="T24" fmla="*/ 5991511 w 5687"/>
              <a:gd name="T25" fmla="*/ 2590493 h 1340"/>
              <a:gd name="T26" fmla="*/ 5260121 w 5687"/>
              <a:gd name="T27" fmla="*/ 2790974 h 1340"/>
              <a:gd name="T28" fmla="*/ 4612512 w 5687"/>
              <a:gd name="T29" fmla="*/ 2919373 h 1340"/>
              <a:gd name="T30" fmla="*/ 4041892 w 5687"/>
              <a:gd name="T31" fmla="*/ 2989203 h 1340"/>
              <a:gd name="T32" fmla="*/ 3453157 w 5687"/>
              <a:gd name="T33" fmla="*/ 3018487 h 1340"/>
              <a:gd name="T34" fmla="*/ 2744411 w 5687"/>
              <a:gd name="T35" fmla="*/ 2977940 h 1340"/>
              <a:gd name="T36" fmla="*/ 2157940 w 5687"/>
              <a:gd name="T37" fmla="*/ 2885583 h 1340"/>
              <a:gd name="T38" fmla="*/ 1585056 w 5687"/>
              <a:gd name="T39" fmla="*/ 2721144 h 1340"/>
              <a:gd name="T40" fmla="*/ 1136711 w 5687"/>
              <a:gd name="T41" fmla="*/ 2545441 h 1340"/>
              <a:gd name="T42" fmla="*/ 609114 w 5687"/>
              <a:gd name="T43" fmla="*/ 2279633 h 1340"/>
              <a:gd name="T44" fmla="*/ 122276 w 5687"/>
              <a:gd name="T45" fmla="*/ 1955259 h 1340"/>
              <a:gd name="T46" fmla="*/ 0 w 5687"/>
              <a:gd name="T47" fmla="*/ 344648 h 1340"/>
              <a:gd name="T48" fmla="*/ 310218 w 5687"/>
              <a:gd name="T49" fmla="*/ 743359 h 1340"/>
              <a:gd name="T50" fmla="*/ 661195 w 5687"/>
              <a:gd name="T51" fmla="*/ 1110533 h 1340"/>
              <a:gd name="T52" fmla="*/ 1077838 w 5687"/>
              <a:gd name="T53" fmla="*/ 1466444 h 1340"/>
              <a:gd name="T54" fmla="*/ 1573734 w 5687"/>
              <a:gd name="T55" fmla="*/ 1781808 h 1340"/>
              <a:gd name="T56" fmla="*/ 2108124 w 5687"/>
              <a:gd name="T57" fmla="*/ 2031847 h 1340"/>
              <a:gd name="T58" fmla="*/ 2678744 w 5687"/>
              <a:gd name="T59" fmla="*/ 2205298 h 1340"/>
              <a:gd name="T60" fmla="*/ 2993491 w 5687"/>
              <a:gd name="T61" fmla="*/ 2266118 h 1340"/>
              <a:gd name="T62" fmla="*/ 3679594 w 5687"/>
              <a:gd name="T63" fmla="*/ 2333696 h 1340"/>
              <a:gd name="T64" fmla="*/ 4365696 w 5687"/>
              <a:gd name="T65" fmla="*/ 2322433 h 1340"/>
              <a:gd name="T66" fmla="*/ 5049535 w 5687"/>
              <a:gd name="T67" fmla="*/ 2248097 h 1340"/>
              <a:gd name="T68" fmla="*/ 5631477 w 5687"/>
              <a:gd name="T69" fmla="*/ 2137720 h 1340"/>
              <a:gd name="T70" fmla="*/ 6333430 w 5687"/>
              <a:gd name="T71" fmla="*/ 1962017 h 1340"/>
              <a:gd name="T72" fmla="*/ 7218797 w 5687"/>
              <a:gd name="T73" fmla="*/ 1684946 h 1340"/>
              <a:gd name="T74" fmla="*/ 8271727 w 5687"/>
              <a:gd name="T75" fmla="*/ 1290741 h 1340"/>
              <a:gd name="T76" fmla="*/ 9283898 w 5687"/>
              <a:gd name="T77" fmla="*/ 876262 h 1340"/>
              <a:gd name="T78" fmla="*/ 10253047 w 5687"/>
              <a:gd name="T79" fmla="*/ 479804 h 1340"/>
              <a:gd name="T80" fmla="*/ 10966322 w 5687"/>
              <a:gd name="T81" fmla="*/ 223008 h 1340"/>
              <a:gd name="T82" fmla="*/ 11507505 w 5687"/>
              <a:gd name="T83" fmla="*/ 85599 h 1340"/>
              <a:gd name="T84" fmla="*/ 12046424 w 5687"/>
              <a:gd name="T85" fmla="*/ 11263 h 1340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5687" h="1340">
                <a:moveTo>
                  <a:pt x="5423" y="0"/>
                </a:moveTo>
                <a:lnTo>
                  <a:pt x="5511" y="3"/>
                </a:lnTo>
                <a:lnTo>
                  <a:pt x="5600" y="10"/>
                </a:lnTo>
                <a:lnTo>
                  <a:pt x="5687" y="26"/>
                </a:lnTo>
                <a:lnTo>
                  <a:pt x="5687" y="50"/>
                </a:lnTo>
                <a:lnTo>
                  <a:pt x="5600" y="42"/>
                </a:lnTo>
                <a:lnTo>
                  <a:pt x="5513" y="38"/>
                </a:lnTo>
                <a:lnTo>
                  <a:pt x="5424" y="43"/>
                </a:lnTo>
                <a:lnTo>
                  <a:pt x="5409" y="43"/>
                </a:lnTo>
                <a:lnTo>
                  <a:pt x="5277" y="61"/>
                </a:lnTo>
                <a:lnTo>
                  <a:pt x="5145" y="88"/>
                </a:lnTo>
                <a:lnTo>
                  <a:pt x="5013" y="125"/>
                </a:lnTo>
                <a:lnTo>
                  <a:pt x="4881" y="170"/>
                </a:lnTo>
                <a:lnTo>
                  <a:pt x="4749" y="222"/>
                </a:lnTo>
                <a:lnTo>
                  <a:pt x="4608" y="284"/>
                </a:lnTo>
                <a:lnTo>
                  <a:pt x="4466" y="352"/>
                </a:lnTo>
                <a:lnTo>
                  <a:pt x="4247" y="458"/>
                </a:lnTo>
                <a:lnTo>
                  <a:pt x="4056" y="553"/>
                </a:lnTo>
                <a:lnTo>
                  <a:pt x="3862" y="649"/>
                </a:lnTo>
                <a:lnTo>
                  <a:pt x="3664" y="744"/>
                </a:lnTo>
                <a:lnTo>
                  <a:pt x="3459" y="838"/>
                </a:lnTo>
                <a:lnTo>
                  <a:pt x="3249" y="928"/>
                </a:lnTo>
                <a:lnTo>
                  <a:pt x="3103" y="987"/>
                </a:lnTo>
                <a:lnTo>
                  <a:pt x="2954" y="1045"/>
                </a:lnTo>
                <a:lnTo>
                  <a:pt x="2803" y="1100"/>
                </a:lnTo>
                <a:lnTo>
                  <a:pt x="2646" y="1150"/>
                </a:lnTo>
                <a:lnTo>
                  <a:pt x="2487" y="1197"/>
                </a:lnTo>
                <a:lnTo>
                  <a:pt x="2323" y="1239"/>
                </a:lnTo>
                <a:lnTo>
                  <a:pt x="2183" y="1270"/>
                </a:lnTo>
                <a:lnTo>
                  <a:pt x="2037" y="1296"/>
                </a:lnTo>
                <a:lnTo>
                  <a:pt x="1891" y="1317"/>
                </a:lnTo>
                <a:lnTo>
                  <a:pt x="1785" y="1327"/>
                </a:lnTo>
                <a:lnTo>
                  <a:pt x="1679" y="1334"/>
                </a:lnTo>
                <a:lnTo>
                  <a:pt x="1525" y="1340"/>
                </a:lnTo>
                <a:lnTo>
                  <a:pt x="1370" y="1336"/>
                </a:lnTo>
                <a:lnTo>
                  <a:pt x="1212" y="1322"/>
                </a:lnTo>
                <a:lnTo>
                  <a:pt x="1084" y="1305"/>
                </a:lnTo>
                <a:lnTo>
                  <a:pt x="953" y="1281"/>
                </a:lnTo>
                <a:lnTo>
                  <a:pt x="827" y="1248"/>
                </a:lnTo>
                <a:lnTo>
                  <a:pt x="700" y="1208"/>
                </a:lnTo>
                <a:lnTo>
                  <a:pt x="575" y="1161"/>
                </a:lnTo>
                <a:lnTo>
                  <a:pt x="502" y="1130"/>
                </a:lnTo>
                <a:lnTo>
                  <a:pt x="384" y="1074"/>
                </a:lnTo>
                <a:lnTo>
                  <a:pt x="269" y="1012"/>
                </a:lnTo>
                <a:lnTo>
                  <a:pt x="160" y="942"/>
                </a:lnTo>
                <a:lnTo>
                  <a:pt x="54" y="868"/>
                </a:lnTo>
                <a:lnTo>
                  <a:pt x="0" y="826"/>
                </a:lnTo>
                <a:lnTo>
                  <a:pt x="0" y="153"/>
                </a:lnTo>
                <a:lnTo>
                  <a:pt x="68" y="243"/>
                </a:lnTo>
                <a:lnTo>
                  <a:pt x="137" y="330"/>
                </a:lnTo>
                <a:lnTo>
                  <a:pt x="212" y="413"/>
                </a:lnTo>
                <a:lnTo>
                  <a:pt x="292" y="493"/>
                </a:lnTo>
                <a:lnTo>
                  <a:pt x="375" y="569"/>
                </a:lnTo>
                <a:lnTo>
                  <a:pt x="476" y="651"/>
                </a:lnTo>
                <a:lnTo>
                  <a:pt x="584" y="725"/>
                </a:lnTo>
                <a:lnTo>
                  <a:pt x="695" y="791"/>
                </a:lnTo>
                <a:lnTo>
                  <a:pt x="811" y="850"/>
                </a:lnTo>
                <a:lnTo>
                  <a:pt x="931" y="902"/>
                </a:lnTo>
                <a:lnTo>
                  <a:pt x="1056" y="944"/>
                </a:lnTo>
                <a:lnTo>
                  <a:pt x="1183" y="979"/>
                </a:lnTo>
                <a:lnTo>
                  <a:pt x="1289" y="1001"/>
                </a:lnTo>
                <a:lnTo>
                  <a:pt x="1322" y="1006"/>
                </a:lnTo>
                <a:lnTo>
                  <a:pt x="1473" y="1025"/>
                </a:lnTo>
                <a:lnTo>
                  <a:pt x="1625" y="1036"/>
                </a:lnTo>
                <a:lnTo>
                  <a:pt x="1776" y="1038"/>
                </a:lnTo>
                <a:lnTo>
                  <a:pt x="1928" y="1031"/>
                </a:lnTo>
                <a:lnTo>
                  <a:pt x="2079" y="1017"/>
                </a:lnTo>
                <a:lnTo>
                  <a:pt x="2230" y="998"/>
                </a:lnTo>
                <a:lnTo>
                  <a:pt x="2377" y="972"/>
                </a:lnTo>
                <a:lnTo>
                  <a:pt x="2487" y="949"/>
                </a:lnTo>
                <a:lnTo>
                  <a:pt x="2596" y="923"/>
                </a:lnTo>
                <a:lnTo>
                  <a:pt x="2797" y="871"/>
                </a:lnTo>
                <a:lnTo>
                  <a:pt x="2995" y="810"/>
                </a:lnTo>
                <a:lnTo>
                  <a:pt x="3188" y="748"/>
                </a:lnTo>
                <a:lnTo>
                  <a:pt x="3424" y="663"/>
                </a:lnTo>
                <a:lnTo>
                  <a:pt x="3653" y="573"/>
                </a:lnTo>
                <a:lnTo>
                  <a:pt x="3879" y="481"/>
                </a:lnTo>
                <a:lnTo>
                  <a:pt x="4100" y="389"/>
                </a:lnTo>
                <a:lnTo>
                  <a:pt x="4331" y="293"/>
                </a:lnTo>
                <a:lnTo>
                  <a:pt x="4528" y="213"/>
                </a:lnTo>
                <a:lnTo>
                  <a:pt x="4723" y="139"/>
                </a:lnTo>
                <a:lnTo>
                  <a:pt x="4843" y="99"/>
                </a:lnTo>
                <a:lnTo>
                  <a:pt x="4963" y="66"/>
                </a:lnTo>
                <a:lnTo>
                  <a:pt x="5082" y="38"/>
                </a:lnTo>
                <a:lnTo>
                  <a:pt x="5202" y="17"/>
                </a:lnTo>
                <a:lnTo>
                  <a:pt x="5320" y="5"/>
                </a:lnTo>
                <a:lnTo>
                  <a:pt x="5423" y="0"/>
                </a:lnTo>
                <a:close/>
              </a:path>
            </a:pathLst>
          </a:custGeom>
          <a:solidFill>
            <a:srgbClr val="015835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121913" tIns="60956" rIns="121913" bIns="60956"/>
          <a:lstStyle/>
          <a:p>
            <a:endParaRPr lang="zh-CN" altLang="en-US" sz="1707"/>
          </a:p>
        </p:txBody>
      </p:sp>
      <p:sp>
        <p:nvSpPr>
          <p:cNvPr id="7172" name="Freeform 8"/>
          <p:cNvSpPr>
            <a:spLocks/>
          </p:cNvSpPr>
          <p:nvPr/>
        </p:nvSpPr>
        <p:spPr bwMode="auto">
          <a:xfrm>
            <a:off x="8030164" y="4329101"/>
            <a:ext cx="4179899" cy="1612054"/>
          </a:xfrm>
          <a:custGeom>
            <a:avLst/>
            <a:gdLst>
              <a:gd name="T0" fmla="*/ 3962640 w 1947"/>
              <a:gd name="T1" fmla="*/ 0 h 755"/>
              <a:gd name="T2" fmla="*/ 4105295 w 1947"/>
              <a:gd name="T3" fmla="*/ 4505 h 755"/>
              <a:gd name="T4" fmla="*/ 4254743 w 1947"/>
              <a:gd name="T5" fmla="*/ 13516 h 755"/>
              <a:gd name="T6" fmla="*/ 4408720 w 1947"/>
              <a:gd name="T7" fmla="*/ 29284 h 755"/>
              <a:gd name="T8" fmla="*/ 4408720 w 1947"/>
              <a:gd name="T9" fmla="*/ 403216 h 755"/>
              <a:gd name="T10" fmla="*/ 4200398 w 1947"/>
              <a:gd name="T11" fmla="*/ 364922 h 755"/>
              <a:gd name="T12" fmla="*/ 3983019 w 1947"/>
              <a:gd name="T13" fmla="*/ 337891 h 755"/>
              <a:gd name="T14" fmla="*/ 3727146 w 1947"/>
              <a:gd name="T15" fmla="*/ 326628 h 755"/>
              <a:gd name="T16" fmla="*/ 3464480 w 1947"/>
              <a:gd name="T17" fmla="*/ 326628 h 755"/>
              <a:gd name="T18" fmla="*/ 3204077 w 1947"/>
              <a:gd name="T19" fmla="*/ 344648 h 755"/>
              <a:gd name="T20" fmla="*/ 2941411 w 1947"/>
              <a:gd name="T21" fmla="*/ 380690 h 755"/>
              <a:gd name="T22" fmla="*/ 2674216 w 1947"/>
              <a:gd name="T23" fmla="*/ 427995 h 755"/>
              <a:gd name="T24" fmla="*/ 2370791 w 1947"/>
              <a:gd name="T25" fmla="*/ 502331 h 755"/>
              <a:gd name="T26" fmla="*/ 2065102 w 1947"/>
              <a:gd name="T27" fmla="*/ 592435 h 755"/>
              <a:gd name="T28" fmla="*/ 1757148 w 1947"/>
              <a:gd name="T29" fmla="*/ 696055 h 755"/>
              <a:gd name="T30" fmla="*/ 1455987 w 1947"/>
              <a:gd name="T31" fmla="*/ 817695 h 755"/>
              <a:gd name="T32" fmla="*/ 1152562 w 1947"/>
              <a:gd name="T33" fmla="*/ 959609 h 755"/>
              <a:gd name="T34" fmla="*/ 858195 w 1947"/>
              <a:gd name="T35" fmla="*/ 1115039 h 755"/>
              <a:gd name="T36" fmla="*/ 566091 w 1947"/>
              <a:gd name="T37" fmla="*/ 1290742 h 755"/>
              <a:gd name="T38" fmla="*/ 278517 w 1947"/>
              <a:gd name="T39" fmla="*/ 1486719 h 755"/>
              <a:gd name="T40" fmla="*/ 0 w 1947"/>
              <a:gd name="T41" fmla="*/ 1700716 h 755"/>
              <a:gd name="T42" fmla="*/ 264931 w 1947"/>
              <a:gd name="T43" fmla="*/ 1464193 h 755"/>
              <a:gd name="T44" fmla="*/ 534390 w 1947"/>
              <a:gd name="T45" fmla="*/ 1247943 h 755"/>
              <a:gd name="T46" fmla="*/ 815172 w 1947"/>
              <a:gd name="T47" fmla="*/ 1045208 h 755"/>
              <a:gd name="T48" fmla="*/ 1100482 w 1947"/>
              <a:gd name="T49" fmla="*/ 860495 h 755"/>
              <a:gd name="T50" fmla="*/ 1397114 w 1947"/>
              <a:gd name="T51" fmla="*/ 696055 h 755"/>
              <a:gd name="T52" fmla="*/ 1696010 w 1947"/>
              <a:gd name="T53" fmla="*/ 547383 h 755"/>
              <a:gd name="T54" fmla="*/ 1997171 w 1947"/>
              <a:gd name="T55" fmla="*/ 414479 h 755"/>
              <a:gd name="T56" fmla="*/ 2300596 w 1947"/>
              <a:gd name="T57" fmla="*/ 301849 h 755"/>
              <a:gd name="T58" fmla="*/ 2610814 w 1947"/>
              <a:gd name="T59" fmla="*/ 200482 h 755"/>
              <a:gd name="T60" fmla="*/ 2945940 w 1947"/>
              <a:gd name="T61" fmla="*/ 114883 h 755"/>
              <a:gd name="T62" fmla="*/ 3283330 w 1947"/>
              <a:gd name="T63" fmla="*/ 51810 h 755"/>
              <a:gd name="T64" fmla="*/ 3620721 w 1947"/>
              <a:gd name="T65" fmla="*/ 13516 h 755"/>
              <a:gd name="T66" fmla="*/ 3962640 w 1947"/>
              <a:gd name="T67" fmla="*/ 0 h 755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947" h="755">
                <a:moveTo>
                  <a:pt x="1750" y="0"/>
                </a:moveTo>
                <a:lnTo>
                  <a:pt x="1813" y="2"/>
                </a:lnTo>
                <a:lnTo>
                  <a:pt x="1879" y="6"/>
                </a:lnTo>
                <a:lnTo>
                  <a:pt x="1947" y="13"/>
                </a:lnTo>
                <a:lnTo>
                  <a:pt x="1947" y="179"/>
                </a:lnTo>
                <a:lnTo>
                  <a:pt x="1855" y="162"/>
                </a:lnTo>
                <a:lnTo>
                  <a:pt x="1759" y="150"/>
                </a:lnTo>
                <a:lnTo>
                  <a:pt x="1646" y="145"/>
                </a:lnTo>
                <a:lnTo>
                  <a:pt x="1530" y="145"/>
                </a:lnTo>
                <a:lnTo>
                  <a:pt x="1415" y="153"/>
                </a:lnTo>
                <a:lnTo>
                  <a:pt x="1299" y="169"/>
                </a:lnTo>
                <a:lnTo>
                  <a:pt x="1181" y="190"/>
                </a:lnTo>
                <a:lnTo>
                  <a:pt x="1047" y="223"/>
                </a:lnTo>
                <a:lnTo>
                  <a:pt x="912" y="263"/>
                </a:lnTo>
                <a:lnTo>
                  <a:pt x="776" y="309"/>
                </a:lnTo>
                <a:lnTo>
                  <a:pt x="643" y="363"/>
                </a:lnTo>
                <a:lnTo>
                  <a:pt x="509" y="426"/>
                </a:lnTo>
                <a:lnTo>
                  <a:pt x="379" y="495"/>
                </a:lnTo>
                <a:lnTo>
                  <a:pt x="250" y="573"/>
                </a:lnTo>
                <a:lnTo>
                  <a:pt x="123" y="660"/>
                </a:lnTo>
                <a:lnTo>
                  <a:pt x="0" y="755"/>
                </a:lnTo>
                <a:lnTo>
                  <a:pt x="117" y="650"/>
                </a:lnTo>
                <a:lnTo>
                  <a:pt x="236" y="554"/>
                </a:lnTo>
                <a:lnTo>
                  <a:pt x="360" y="464"/>
                </a:lnTo>
                <a:lnTo>
                  <a:pt x="486" y="382"/>
                </a:lnTo>
                <a:lnTo>
                  <a:pt x="617" y="309"/>
                </a:lnTo>
                <a:lnTo>
                  <a:pt x="749" y="243"/>
                </a:lnTo>
                <a:lnTo>
                  <a:pt x="882" y="184"/>
                </a:lnTo>
                <a:lnTo>
                  <a:pt x="1016" y="134"/>
                </a:lnTo>
                <a:lnTo>
                  <a:pt x="1153" y="89"/>
                </a:lnTo>
                <a:lnTo>
                  <a:pt x="1301" y="51"/>
                </a:lnTo>
                <a:lnTo>
                  <a:pt x="1450" y="23"/>
                </a:lnTo>
                <a:lnTo>
                  <a:pt x="1599" y="6"/>
                </a:lnTo>
                <a:lnTo>
                  <a:pt x="1750" y="0"/>
                </a:lnTo>
                <a:close/>
              </a:path>
            </a:pathLst>
          </a:custGeom>
          <a:solidFill>
            <a:srgbClr val="015835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121913" tIns="60956" rIns="121913" bIns="60956"/>
          <a:lstStyle/>
          <a:p>
            <a:endParaRPr lang="zh-CN" altLang="en-US" sz="1707"/>
          </a:p>
        </p:txBody>
      </p:sp>
      <p:sp>
        <p:nvSpPr>
          <p:cNvPr id="7173" name="Freeform 9"/>
          <p:cNvSpPr>
            <a:spLocks/>
          </p:cNvSpPr>
          <p:nvPr/>
        </p:nvSpPr>
        <p:spPr bwMode="auto">
          <a:xfrm>
            <a:off x="0" y="2161634"/>
            <a:ext cx="4380089" cy="3481494"/>
          </a:xfrm>
          <a:custGeom>
            <a:avLst/>
            <a:gdLst>
              <a:gd name="T0" fmla="*/ 0 w 2040"/>
              <a:gd name="T1" fmla="*/ 0 h 1630"/>
              <a:gd name="T2" fmla="*/ 158506 w 2040"/>
              <a:gd name="T3" fmla="*/ 344648 h 1630"/>
              <a:gd name="T4" fmla="*/ 319275 w 2040"/>
              <a:gd name="T5" fmla="*/ 664518 h 1630"/>
              <a:gd name="T6" fmla="*/ 484574 w 2040"/>
              <a:gd name="T7" fmla="*/ 966366 h 1630"/>
              <a:gd name="T8" fmla="*/ 652137 w 2040"/>
              <a:gd name="T9" fmla="*/ 1243437 h 1630"/>
              <a:gd name="T10" fmla="*/ 826493 w 2040"/>
              <a:gd name="T11" fmla="*/ 1502486 h 1630"/>
              <a:gd name="T12" fmla="*/ 1003114 w 2040"/>
              <a:gd name="T13" fmla="*/ 1741262 h 1630"/>
              <a:gd name="T14" fmla="*/ 1184263 w 2040"/>
              <a:gd name="T15" fmla="*/ 1962017 h 1630"/>
              <a:gd name="T16" fmla="*/ 1365412 w 2040"/>
              <a:gd name="T17" fmla="*/ 2162498 h 1630"/>
              <a:gd name="T18" fmla="*/ 1548826 w 2040"/>
              <a:gd name="T19" fmla="*/ 2349464 h 1630"/>
              <a:gd name="T20" fmla="*/ 1729975 w 2040"/>
              <a:gd name="T21" fmla="*/ 2518410 h 1630"/>
              <a:gd name="T22" fmla="*/ 1915653 w 2040"/>
              <a:gd name="T23" fmla="*/ 2673839 h 1630"/>
              <a:gd name="T24" fmla="*/ 2099067 w 2040"/>
              <a:gd name="T25" fmla="*/ 2811248 h 1630"/>
              <a:gd name="T26" fmla="*/ 2280216 w 2040"/>
              <a:gd name="T27" fmla="*/ 2937394 h 1630"/>
              <a:gd name="T28" fmla="*/ 2461365 w 2040"/>
              <a:gd name="T29" fmla="*/ 3050024 h 1630"/>
              <a:gd name="T30" fmla="*/ 2637985 w 2040"/>
              <a:gd name="T31" fmla="*/ 3146886 h 1630"/>
              <a:gd name="T32" fmla="*/ 2812342 w 2040"/>
              <a:gd name="T33" fmla="*/ 3232485 h 1630"/>
              <a:gd name="T34" fmla="*/ 2979905 w 2040"/>
              <a:gd name="T35" fmla="*/ 3311326 h 1630"/>
              <a:gd name="T36" fmla="*/ 3145203 w 2040"/>
              <a:gd name="T37" fmla="*/ 3378904 h 1630"/>
              <a:gd name="T38" fmla="*/ 3305973 w 2040"/>
              <a:gd name="T39" fmla="*/ 3432966 h 1630"/>
              <a:gd name="T40" fmla="*/ 3464479 w 2040"/>
              <a:gd name="T41" fmla="*/ 3480271 h 1630"/>
              <a:gd name="T42" fmla="*/ 3613927 w 2040"/>
              <a:gd name="T43" fmla="*/ 3518565 h 1630"/>
              <a:gd name="T44" fmla="*/ 3754317 w 2040"/>
              <a:gd name="T45" fmla="*/ 3550101 h 1630"/>
              <a:gd name="T46" fmla="*/ 3887915 w 2040"/>
              <a:gd name="T47" fmla="*/ 3577133 h 1630"/>
              <a:gd name="T48" fmla="*/ 4014719 w 2040"/>
              <a:gd name="T49" fmla="*/ 3597406 h 1630"/>
              <a:gd name="T50" fmla="*/ 4132466 w 2040"/>
              <a:gd name="T51" fmla="*/ 3613174 h 1630"/>
              <a:gd name="T52" fmla="*/ 4243420 w 2040"/>
              <a:gd name="T53" fmla="*/ 3619932 h 1630"/>
              <a:gd name="T54" fmla="*/ 4340788 w 2040"/>
              <a:gd name="T55" fmla="*/ 3628943 h 1630"/>
              <a:gd name="T56" fmla="*/ 4426834 w 2040"/>
              <a:gd name="T57" fmla="*/ 3631195 h 1630"/>
              <a:gd name="T58" fmla="*/ 4506087 w 2040"/>
              <a:gd name="T59" fmla="*/ 3635700 h 1630"/>
              <a:gd name="T60" fmla="*/ 4569489 w 2040"/>
              <a:gd name="T61" fmla="*/ 3635700 h 1630"/>
              <a:gd name="T62" fmla="*/ 4619305 w 2040"/>
              <a:gd name="T63" fmla="*/ 3635700 h 1630"/>
              <a:gd name="T64" fmla="*/ 4324938 w 2040"/>
              <a:gd name="T65" fmla="*/ 3660479 h 1630"/>
              <a:gd name="T66" fmla="*/ 4041892 w 2040"/>
              <a:gd name="T67" fmla="*/ 3671742 h 1630"/>
              <a:gd name="T68" fmla="*/ 3770168 w 2040"/>
              <a:gd name="T69" fmla="*/ 3662732 h 1630"/>
              <a:gd name="T70" fmla="*/ 3507502 w 2040"/>
              <a:gd name="T71" fmla="*/ 3644711 h 1630"/>
              <a:gd name="T72" fmla="*/ 3260686 w 2040"/>
              <a:gd name="T73" fmla="*/ 3608669 h 1630"/>
              <a:gd name="T74" fmla="*/ 3020663 w 2040"/>
              <a:gd name="T75" fmla="*/ 3561364 h 1630"/>
              <a:gd name="T76" fmla="*/ 2787434 w 2040"/>
              <a:gd name="T77" fmla="*/ 3507302 h 1630"/>
              <a:gd name="T78" fmla="*/ 2572319 w 2040"/>
              <a:gd name="T79" fmla="*/ 3437471 h 1630"/>
              <a:gd name="T80" fmla="*/ 2359469 w 2040"/>
              <a:gd name="T81" fmla="*/ 3358630 h 1630"/>
              <a:gd name="T82" fmla="*/ 2162469 w 2040"/>
              <a:gd name="T83" fmla="*/ 3273031 h 1630"/>
              <a:gd name="T84" fmla="*/ 1969998 w 2040"/>
              <a:gd name="T85" fmla="*/ 3178422 h 1630"/>
              <a:gd name="T86" fmla="*/ 1788849 w 2040"/>
              <a:gd name="T87" fmla="*/ 3077055 h 1630"/>
              <a:gd name="T88" fmla="*/ 1616757 w 2040"/>
              <a:gd name="T89" fmla="*/ 2966677 h 1630"/>
              <a:gd name="T90" fmla="*/ 1451458 w 2040"/>
              <a:gd name="T91" fmla="*/ 2858553 h 1630"/>
              <a:gd name="T92" fmla="*/ 1297481 w 2040"/>
              <a:gd name="T93" fmla="*/ 2741417 h 1630"/>
              <a:gd name="T94" fmla="*/ 1148033 w 2040"/>
              <a:gd name="T95" fmla="*/ 2624282 h 1630"/>
              <a:gd name="T96" fmla="*/ 1007643 w 2040"/>
              <a:gd name="T97" fmla="*/ 2502641 h 1630"/>
              <a:gd name="T98" fmla="*/ 874045 w 2040"/>
              <a:gd name="T99" fmla="*/ 2376496 h 1630"/>
              <a:gd name="T100" fmla="*/ 747241 w 2040"/>
              <a:gd name="T101" fmla="*/ 2257108 h 1630"/>
              <a:gd name="T102" fmla="*/ 629494 w 2040"/>
              <a:gd name="T103" fmla="*/ 2135467 h 1630"/>
              <a:gd name="T104" fmla="*/ 516275 w 2040"/>
              <a:gd name="T105" fmla="*/ 2013827 h 1630"/>
              <a:gd name="T106" fmla="*/ 409850 w 2040"/>
              <a:gd name="T107" fmla="*/ 1896691 h 1630"/>
              <a:gd name="T108" fmla="*/ 307954 w 2040"/>
              <a:gd name="T109" fmla="*/ 1784061 h 1630"/>
              <a:gd name="T110" fmla="*/ 212850 w 2040"/>
              <a:gd name="T111" fmla="*/ 1673684 h 1630"/>
              <a:gd name="T112" fmla="*/ 169827 w 2040"/>
              <a:gd name="T113" fmla="*/ 1621874 h 1630"/>
              <a:gd name="T114" fmla="*/ 0 w 2040"/>
              <a:gd name="T115" fmla="*/ 1419140 h 1630"/>
              <a:gd name="T116" fmla="*/ 0 w 2040"/>
              <a:gd name="T117" fmla="*/ 0 h 163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2040" h="1630">
                <a:moveTo>
                  <a:pt x="0" y="0"/>
                </a:moveTo>
                <a:lnTo>
                  <a:pt x="70" y="153"/>
                </a:lnTo>
                <a:lnTo>
                  <a:pt x="141" y="295"/>
                </a:lnTo>
                <a:lnTo>
                  <a:pt x="214" y="429"/>
                </a:lnTo>
                <a:lnTo>
                  <a:pt x="288" y="552"/>
                </a:lnTo>
                <a:lnTo>
                  <a:pt x="365" y="667"/>
                </a:lnTo>
                <a:lnTo>
                  <a:pt x="443" y="773"/>
                </a:lnTo>
                <a:lnTo>
                  <a:pt x="523" y="871"/>
                </a:lnTo>
                <a:lnTo>
                  <a:pt x="603" y="960"/>
                </a:lnTo>
                <a:lnTo>
                  <a:pt x="684" y="1043"/>
                </a:lnTo>
                <a:lnTo>
                  <a:pt x="764" y="1118"/>
                </a:lnTo>
                <a:lnTo>
                  <a:pt x="846" y="1187"/>
                </a:lnTo>
                <a:lnTo>
                  <a:pt x="927" y="1248"/>
                </a:lnTo>
                <a:lnTo>
                  <a:pt x="1007" y="1304"/>
                </a:lnTo>
                <a:lnTo>
                  <a:pt x="1087" y="1354"/>
                </a:lnTo>
                <a:lnTo>
                  <a:pt x="1165" y="1397"/>
                </a:lnTo>
                <a:lnTo>
                  <a:pt x="1242" y="1435"/>
                </a:lnTo>
                <a:lnTo>
                  <a:pt x="1316" y="1470"/>
                </a:lnTo>
                <a:lnTo>
                  <a:pt x="1389" y="1500"/>
                </a:lnTo>
                <a:lnTo>
                  <a:pt x="1460" y="1524"/>
                </a:lnTo>
                <a:lnTo>
                  <a:pt x="1530" y="1545"/>
                </a:lnTo>
                <a:lnTo>
                  <a:pt x="1596" y="1562"/>
                </a:lnTo>
                <a:lnTo>
                  <a:pt x="1658" y="1576"/>
                </a:lnTo>
                <a:lnTo>
                  <a:pt x="1717" y="1588"/>
                </a:lnTo>
                <a:lnTo>
                  <a:pt x="1773" y="1597"/>
                </a:lnTo>
                <a:lnTo>
                  <a:pt x="1825" y="1604"/>
                </a:lnTo>
                <a:lnTo>
                  <a:pt x="1874" y="1607"/>
                </a:lnTo>
                <a:lnTo>
                  <a:pt x="1917" y="1611"/>
                </a:lnTo>
                <a:lnTo>
                  <a:pt x="1955" y="1612"/>
                </a:lnTo>
                <a:lnTo>
                  <a:pt x="1990" y="1614"/>
                </a:lnTo>
                <a:lnTo>
                  <a:pt x="2018" y="1614"/>
                </a:lnTo>
                <a:lnTo>
                  <a:pt x="2040" y="1614"/>
                </a:lnTo>
                <a:lnTo>
                  <a:pt x="1910" y="1625"/>
                </a:lnTo>
                <a:lnTo>
                  <a:pt x="1785" y="1630"/>
                </a:lnTo>
                <a:lnTo>
                  <a:pt x="1665" y="1626"/>
                </a:lnTo>
                <a:lnTo>
                  <a:pt x="1549" y="1618"/>
                </a:lnTo>
                <a:lnTo>
                  <a:pt x="1440" y="1602"/>
                </a:lnTo>
                <a:lnTo>
                  <a:pt x="1334" y="1581"/>
                </a:lnTo>
                <a:lnTo>
                  <a:pt x="1231" y="1557"/>
                </a:lnTo>
                <a:lnTo>
                  <a:pt x="1136" y="1526"/>
                </a:lnTo>
                <a:lnTo>
                  <a:pt x="1042" y="1491"/>
                </a:lnTo>
                <a:lnTo>
                  <a:pt x="955" y="1453"/>
                </a:lnTo>
                <a:lnTo>
                  <a:pt x="870" y="1411"/>
                </a:lnTo>
                <a:lnTo>
                  <a:pt x="790" y="1366"/>
                </a:lnTo>
                <a:lnTo>
                  <a:pt x="714" y="1317"/>
                </a:lnTo>
                <a:lnTo>
                  <a:pt x="641" y="1269"/>
                </a:lnTo>
                <a:lnTo>
                  <a:pt x="573" y="1217"/>
                </a:lnTo>
                <a:lnTo>
                  <a:pt x="507" y="1165"/>
                </a:lnTo>
                <a:lnTo>
                  <a:pt x="445" y="1111"/>
                </a:lnTo>
                <a:lnTo>
                  <a:pt x="386" y="1055"/>
                </a:lnTo>
                <a:lnTo>
                  <a:pt x="330" y="1002"/>
                </a:lnTo>
                <a:lnTo>
                  <a:pt x="278" y="948"/>
                </a:lnTo>
                <a:lnTo>
                  <a:pt x="228" y="894"/>
                </a:lnTo>
                <a:lnTo>
                  <a:pt x="181" y="842"/>
                </a:lnTo>
                <a:lnTo>
                  <a:pt x="136" y="792"/>
                </a:lnTo>
                <a:lnTo>
                  <a:pt x="94" y="743"/>
                </a:lnTo>
                <a:lnTo>
                  <a:pt x="75" y="720"/>
                </a:lnTo>
                <a:lnTo>
                  <a:pt x="0" y="630"/>
                </a:lnTo>
                <a:lnTo>
                  <a:pt x="0" y="0"/>
                </a:lnTo>
                <a:close/>
              </a:path>
            </a:pathLst>
          </a:custGeom>
          <a:solidFill>
            <a:srgbClr val="015835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121913" tIns="60956" rIns="121913" bIns="60956"/>
          <a:lstStyle/>
          <a:p>
            <a:endParaRPr lang="zh-CN" altLang="en-US" sz="1707"/>
          </a:p>
        </p:txBody>
      </p:sp>
      <p:sp>
        <p:nvSpPr>
          <p:cNvPr id="16" name="矩形 259"/>
          <p:cNvSpPr>
            <a:spLocks noChangeArrowheads="1"/>
          </p:cNvSpPr>
          <p:nvPr/>
        </p:nvSpPr>
        <p:spPr bwMode="auto">
          <a:xfrm>
            <a:off x="1308569" y="2039512"/>
            <a:ext cx="10121431" cy="1040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en-GB" altLang="zh-CN" sz="2800" dirty="0"/>
              <a:t>Strengthened Ocean-desert Process in the North Pacific</a:t>
            </a:r>
          </a:p>
          <a:p>
            <a:pPr>
              <a:buNone/>
            </a:pPr>
            <a:r>
              <a:rPr lang="en-GB" altLang="zh-CN" sz="2800" dirty="0"/>
              <a:t> over the Past Two Decades</a:t>
            </a:r>
            <a:endParaRPr lang="zh-CN" altLang="zh-CN" sz="2800" b="1" dirty="0"/>
          </a:p>
        </p:txBody>
      </p:sp>
      <p:sp>
        <p:nvSpPr>
          <p:cNvPr id="7176" name="文本框 1"/>
          <p:cNvSpPr txBox="1">
            <a:spLocks noChangeArrowheads="1"/>
          </p:cNvSpPr>
          <p:nvPr/>
        </p:nvSpPr>
        <p:spPr bwMode="auto">
          <a:xfrm>
            <a:off x="2756662" y="3788031"/>
            <a:ext cx="3875129" cy="909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altLang="zh-CN" sz="2655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Presenter</a:t>
            </a:r>
            <a:r>
              <a:rPr lang="zh-CN" altLang="en-US" sz="2655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：</a:t>
            </a:r>
            <a:r>
              <a:rPr lang="en-US" altLang="zh-CN" sz="2655" b="1" dirty="0" err="1">
                <a:latin typeface="华文新魏" panose="02010800040101010101" pitchFamily="2" charset="-122"/>
                <a:ea typeface="华文新魏" panose="02010800040101010101" pitchFamily="2" charset="-122"/>
              </a:rPr>
              <a:t>Siyu</a:t>
            </a:r>
            <a:r>
              <a:rPr lang="en-US" altLang="zh-CN" sz="2655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Meng</a:t>
            </a:r>
          </a:p>
          <a:p>
            <a:pPr eaLnBrk="1" hangingPunct="1"/>
            <a:endParaRPr lang="zh-CN" altLang="en-US" sz="2655" b="1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7178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553" y="155317"/>
            <a:ext cx="3309903" cy="815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文本框 9"/>
          <p:cNvSpPr txBox="1"/>
          <p:nvPr/>
        </p:nvSpPr>
        <p:spPr>
          <a:xfrm>
            <a:off x="10158659" y="5908025"/>
            <a:ext cx="14835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400" b="1" dirty="0"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微软简行楷" charset="0"/>
                <a:ea typeface="微软简行楷" charset="0"/>
                <a:cs typeface="微软简行楷" charset="0"/>
              </a:rPr>
              <a:t>Topic-VS4</a:t>
            </a:r>
            <a:endParaRPr lang="zh-CN" altLang="en-US" sz="2400" b="1" dirty="0">
              <a:solidFill>
                <a:schemeClr val="bg1"/>
              </a:solidFill>
              <a:effectLst>
                <a:reflection blurRad="6350" stA="53000" endA="300" endPos="35500" dir="5400000" sy="-90000" algn="bl" rotWithShape="0"/>
              </a:effectLst>
              <a:latin typeface="微软简行楷" charset="0"/>
              <a:ea typeface="微软简行楷" charset="0"/>
              <a:cs typeface="微软简行楷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0081151" y="5393109"/>
            <a:ext cx="16385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altLang="zh-CN" sz="2400" b="1" dirty="0"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微软简行楷" charset="0"/>
                <a:ea typeface="微软简行楷" charset="0"/>
                <a:cs typeface="微软简行楷" charset="0"/>
              </a:rPr>
              <a:t>2020-10-28</a:t>
            </a:r>
            <a:endParaRPr lang="zh-CN" altLang="en-US" sz="2400" b="1" dirty="0">
              <a:solidFill>
                <a:schemeClr val="bg1"/>
              </a:solidFill>
              <a:effectLst>
                <a:reflection blurRad="6350" stA="53000" endA="300" endPos="35500" dir="5400000" sy="-90000" algn="bl" rotWithShape="0"/>
              </a:effectLst>
              <a:latin typeface="微软简行楷" charset="0"/>
              <a:ea typeface="微软简行楷" charset="0"/>
              <a:cs typeface="微软简行楷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3" t="23119" r="6194" b="31083"/>
          <a:stretch/>
        </p:blipFill>
        <p:spPr>
          <a:xfrm>
            <a:off x="10323655" y="177363"/>
            <a:ext cx="1683278" cy="860342"/>
          </a:xfrm>
          <a:prstGeom prst="roundRect">
            <a:avLst>
              <a:gd name="adj" fmla="val 34042"/>
            </a:avLst>
          </a:prstGeom>
        </p:spPr>
      </p:pic>
      <p:pic>
        <p:nvPicPr>
          <p:cNvPr id="9" name="音频 8">
            <a:hlinkClick r:id="" action="ppaction://media"/>
            <a:extLst>
              <a:ext uri="{FF2B5EF4-FFF2-40B4-BE49-F238E27FC236}">
                <a16:creationId xmlns:a16="http://schemas.microsoft.com/office/drawing/2014/main" id="{E62731B8-AAA4-45B5-81D6-023012059D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7D524959-7334-4D06-AEBB-869BFB6C9E90}"/>
              </a:ext>
            </a:extLst>
          </p:cNvPr>
          <p:cNvSpPr/>
          <p:nvPr/>
        </p:nvSpPr>
        <p:spPr>
          <a:xfrm>
            <a:off x="2796745" y="4258428"/>
            <a:ext cx="578575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GB" altLang="zh-CN" sz="1000" b="1" dirty="0">
                <a:latin typeface="Times New Roman" panose="02020603050405020304" pitchFamily="18" charset="0"/>
                <a:ea typeface="MS Mincho" panose="02020609040205080304" pitchFamily="49" charset="-128"/>
              </a:rPr>
              <a:t>Frontiers Science </a:t>
            </a:r>
            <a:r>
              <a:rPr lang="en-GB" altLang="zh-CN" sz="1000" b="1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Center</a:t>
            </a:r>
            <a:r>
              <a:rPr lang="en-GB" altLang="zh-CN" sz="1000" b="1" dirty="0">
                <a:latin typeface="Times New Roman" panose="02020603050405020304" pitchFamily="18" charset="0"/>
                <a:ea typeface="MS Mincho" panose="02020609040205080304" pitchFamily="49" charset="-128"/>
              </a:rPr>
              <a:t> for Deep Ocean </a:t>
            </a:r>
            <a:r>
              <a:rPr lang="en-GB" altLang="zh-CN" sz="1000" b="1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Multispheres</a:t>
            </a:r>
            <a:r>
              <a:rPr lang="en-GB" altLang="zh-CN" sz="1000" b="1" dirty="0">
                <a:latin typeface="Times New Roman" panose="02020603050405020304" pitchFamily="18" charset="0"/>
                <a:ea typeface="MS Mincho" panose="02020609040205080304" pitchFamily="49" charset="-128"/>
              </a:rPr>
              <a:t> and Earth System, and Key Laboratory of Marine Environment and Ecology, Ministry of Education of China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GB" altLang="zh-CN" sz="1000" b="1" dirty="0">
                <a:latin typeface="Times New Roman" panose="02020603050405020304" pitchFamily="18" charset="0"/>
                <a:ea typeface="MS Mincho" panose="02020609040205080304" pitchFamily="49" charset="-128"/>
              </a:rPr>
              <a:t> Ocean University of China, Qingdao, China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altLang="zh-CN" sz="1400" b="1" dirty="0">
                <a:latin typeface="Times New Roman" panose="02020603050405020304" pitchFamily="18" charset="0"/>
                <a:ea typeface="MS Mincho" panose="02020609040205080304" pitchFamily="49" charset="-128"/>
              </a:rPr>
              <a:t>E-mail</a:t>
            </a:r>
            <a:r>
              <a:rPr lang="zh-CN" altLang="en-US" sz="1400" b="1" dirty="0">
                <a:latin typeface="Times New Roman" panose="02020603050405020304" pitchFamily="18" charset="0"/>
                <a:ea typeface="MS Mincho" panose="02020609040205080304" pitchFamily="49" charset="-128"/>
              </a:rPr>
              <a:t>：</a:t>
            </a:r>
            <a:r>
              <a:rPr lang="en-US" altLang="zh-CN" sz="1400" b="1" dirty="0">
                <a:latin typeface="Times New Roman" panose="02020603050405020304" pitchFamily="18" charset="0"/>
                <a:ea typeface="MS Mincho" panose="02020609040205080304" pitchFamily="49" charset="-128"/>
              </a:rPr>
              <a:t>756997290@qq.com</a:t>
            </a:r>
            <a:endParaRPr lang="en-GB" altLang="zh-CN" sz="1000" b="1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 advTm="22836">
        <p:push dir="u"/>
      </p:transition>
    </mc:Choice>
    <mc:Fallback xmlns="">
      <p:transition advTm="22836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997" x="1828800" y="3282950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17225331-7554-4DDD-8443-02B844AFE27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7" t="27418" r="7149" b="29463"/>
          <a:stretch/>
        </p:blipFill>
        <p:spPr>
          <a:xfrm>
            <a:off x="1251549" y="1288984"/>
            <a:ext cx="9688902" cy="2503835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084F459F-6AD4-4A72-B0E1-ADBFBD2D75A9}"/>
              </a:ext>
            </a:extLst>
          </p:cNvPr>
          <p:cNvSpPr txBox="1"/>
          <p:nvPr/>
        </p:nvSpPr>
        <p:spPr>
          <a:xfrm>
            <a:off x="1048409" y="1288089"/>
            <a:ext cx="398501" cy="323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501" dirty="0"/>
              <a:t>(a)</a:t>
            </a:r>
            <a:endParaRPr lang="zh-CN" altLang="en-US" sz="1501" dirty="0"/>
          </a:p>
        </p:txBody>
      </p: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8B571CB7-2AE0-41E2-A94F-A573E6661DC5}"/>
              </a:ext>
            </a:extLst>
          </p:cNvPr>
          <p:cNvCxnSpPr>
            <a:cxnSpLocks/>
            <a:endCxn id="42" idx="0"/>
          </p:cNvCxnSpPr>
          <p:nvPr/>
        </p:nvCxnSpPr>
        <p:spPr>
          <a:xfrm flipH="1">
            <a:off x="1917331" y="2841118"/>
            <a:ext cx="2563072" cy="1055126"/>
          </a:xfrm>
          <a:prstGeom prst="line">
            <a:avLst/>
          </a:prstGeom>
          <a:ln w="28575">
            <a:solidFill>
              <a:schemeClr val="tx1"/>
            </a:solidFill>
            <a:headEnd type="diamond" w="med" len="med"/>
            <a:tailEnd type="diamond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E6DA62DC-3E92-403F-B4B9-76C8805058EF}"/>
              </a:ext>
            </a:extLst>
          </p:cNvPr>
          <p:cNvCxnSpPr>
            <a:cxnSpLocks/>
            <a:endCxn id="40" idx="0"/>
          </p:cNvCxnSpPr>
          <p:nvPr/>
        </p:nvCxnSpPr>
        <p:spPr>
          <a:xfrm>
            <a:off x="5777445" y="2457825"/>
            <a:ext cx="4509710" cy="1438420"/>
          </a:xfrm>
          <a:prstGeom prst="line">
            <a:avLst/>
          </a:prstGeom>
          <a:ln w="28575">
            <a:solidFill>
              <a:schemeClr val="tx1"/>
            </a:solidFill>
            <a:headEnd type="diamond" w="med" len="med"/>
            <a:tailEnd type="diamond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9" name="直接连接符 28">
            <a:extLst>
              <a:ext uri="{FF2B5EF4-FFF2-40B4-BE49-F238E27FC236}">
                <a16:creationId xmlns:a16="http://schemas.microsoft.com/office/drawing/2014/main" id="{D102554E-F95E-44D1-B821-66CC90E10DEA}"/>
              </a:ext>
            </a:extLst>
          </p:cNvPr>
          <p:cNvCxnSpPr>
            <a:cxnSpLocks/>
            <a:endCxn id="39" idx="0"/>
          </p:cNvCxnSpPr>
          <p:nvPr/>
        </p:nvCxnSpPr>
        <p:spPr>
          <a:xfrm>
            <a:off x="5788243" y="2457825"/>
            <a:ext cx="1910901" cy="1447492"/>
          </a:xfrm>
          <a:prstGeom prst="line">
            <a:avLst/>
          </a:prstGeom>
          <a:ln w="28575">
            <a:solidFill>
              <a:schemeClr val="tx1"/>
            </a:solidFill>
            <a:headEnd type="diamond" w="med" len="med"/>
            <a:tailEnd type="diamond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0" name="直接连接符 29">
            <a:extLst>
              <a:ext uri="{FF2B5EF4-FFF2-40B4-BE49-F238E27FC236}">
                <a16:creationId xmlns:a16="http://schemas.microsoft.com/office/drawing/2014/main" id="{CD3B073A-11D6-465F-8515-F4D3A5D76952}"/>
              </a:ext>
            </a:extLst>
          </p:cNvPr>
          <p:cNvCxnSpPr>
            <a:cxnSpLocks/>
            <a:endCxn id="41" idx="0"/>
          </p:cNvCxnSpPr>
          <p:nvPr/>
        </p:nvCxnSpPr>
        <p:spPr>
          <a:xfrm>
            <a:off x="4480403" y="2841118"/>
            <a:ext cx="167803" cy="1050486"/>
          </a:xfrm>
          <a:prstGeom prst="line">
            <a:avLst/>
          </a:prstGeom>
          <a:ln w="28575">
            <a:solidFill>
              <a:schemeClr val="tx1"/>
            </a:solidFill>
            <a:headEnd type="diamond" w="med" len="med"/>
            <a:tailEnd type="diamond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5" name="矩形 34">
            <a:extLst>
              <a:ext uri="{FF2B5EF4-FFF2-40B4-BE49-F238E27FC236}">
                <a16:creationId xmlns:a16="http://schemas.microsoft.com/office/drawing/2014/main" id="{14CD6166-09C4-4976-8A5B-D6058017B91E}"/>
              </a:ext>
            </a:extLst>
          </p:cNvPr>
          <p:cNvSpPr/>
          <p:nvPr/>
        </p:nvSpPr>
        <p:spPr>
          <a:xfrm>
            <a:off x="9336664" y="4546139"/>
            <a:ext cx="1983252" cy="96947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1"/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D3B3C028-678F-4906-82AE-7A9F98006DC3}"/>
              </a:ext>
            </a:extLst>
          </p:cNvPr>
          <p:cNvSpPr/>
          <p:nvPr/>
        </p:nvSpPr>
        <p:spPr>
          <a:xfrm>
            <a:off x="6729954" y="4591297"/>
            <a:ext cx="1983252" cy="96947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1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611B240A-3785-4A07-B43F-F1C546F3F65B}"/>
              </a:ext>
            </a:extLst>
          </p:cNvPr>
          <p:cNvSpPr/>
          <p:nvPr/>
        </p:nvSpPr>
        <p:spPr>
          <a:xfrm>
            <a:off x="3691083" y="4545245"/>
            <a:ext cx="1983252" cy="96947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1"/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4349BCC5-A5F2-4E0A-AD58-1E8BDB64D08B}"/>
              </a:ext>
            </a:extLst>
          </p:cNvPr>
          <p:cNvSpPr/>
          <p:nvPr/>
        </p:nvSpPr>
        <p:spPr>
          <a:xfrm>
            <a:off x="948141" y="4583119"/>
            <a:ext cx="1983252" cy="96947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1"/>
          </a:p>
        </p:txBody>
      </p:sp>
      <p:pic>
        <p:nvPicPr>
          <p:cNvPr id="39" name="图片 38">
            <a:extLst>
              <a:ext uri="{FF2B5EF4-FFF2-40B4-BE49-F238E27FC236}">
                <a16:creationId xmlns:a16="http://schemas.microsoft.com/office/drawing/2014/main" id="{83799AC8-45CE-4412-B33A-0B3C80160BF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0" b="9682"/>
          <a:stretch/>
        </p:blipFill>
        <p:spPr>
          <a:xfrm>
            <a:off x="6432840" y="3905317"/>
            <a:ext cx="2532607" cy="1989122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F96EFA8F-A33F-4C4C-AEE0-97D5317BCC7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0" r="1444" b="1805"/>
          <a:stretch/>
        </p:blipFill>
        <p:spPr>
          <a:xfrm>
            <a:off x="9039550" y="3896245"/>
            <a:ext cx="2495209" cy="2162595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63D8A38B-B711-47C6-B452-017D31B53BF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0" r="1444" b="1805"/>
          <a:stretch/>
        </p:blipFill>
        <p:spPr>
          <a:xfrm>
            <a:off x="3400601" y="3891604"/>
            <a:ext cx="2495209" cy="2162595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56390247-4507-44E4-8706-4A6E5091AAD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0" b="9682"/>
          <a:stretch/>
        </p:blipFill>
        <p:spPr>
          <a:xfrm>
            <a:off x="651027" y="3896244"/>
            <a:ext cx="2532607" cy="1989122"/>
          </a:xfrm>
          <a:prstGeom prst="rect">
            <a:avLst/>
          </a:prstGeom>
        </p:spPr>
      </p:pic>
      <p:sp>
        <p:nvSpPr>
          <p:cNvPr id="43" name="文本框 42">
            <a:extLst>
              <a:ext uri="{FF2B5EF4-FFF2-40B4-BE49-F238E27FC236}">
                <a16:creationId xmlns:a16="http://schemas.microsoft.com/office/drawing/2014/main" id="{BC6B8FDC-9E24-410C-ABF4-9D989B4AA606}"/>
              </a:ext>
            </a:extLst>
          </p:cNvPr>
          <p:cNvSpPr txBox="1"/>
          <p:nvPr/>
        </p:nvSpPr>
        <p:spPr>
          <a:xfrm rot="16200000">
            <a:off x="11289404" y="5215087"/>
            <a:ext cx="735839" cy="220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34" b="1" dirty="0">
                <a:solidFill>
                  <a:srgbClr val="EB141F"/>
                </a:solidFill>
              </a:rPr>
              <a:t>SSH (m)</a:t>
            </a:r>
            <a:endParaRPr lang="zh-CN" altLang="en-US" sz="834" b="1" dirty="0">
              <a:solidFill>
                <a:srgbClr val="EB141F"/>
              </a:solidFill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46FAD0AB-870D-43D0-8D4A-3732FB9C7595}"/>
              </a:ext>
            </a:extLst>
          </p:cNvPr>
          <p:cNvSpPr txBox="1"/>
          <p:nvPr/>
        </p:nvSpPr>
        <p:spPr>
          <a:xfrm>
            <a:off x="309620" y="3941767"/>
            <a:ext cx="424521" cy="323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501" dirty="0"/>
              <a:t>(b)</a:t>
            </a:r>
            <a:endParaRPr lang="zh-CN" altLang="en-US" sz="1501" dirty="0"/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2DDAEFA4-2549-41C4-8D80-4D9D2E96D5C7}"/>
              </a:ext>
            </a:extLst>
          </p:cNvPr>
          <p:cNvSpPr txBox="1"/>
          <p:nvPr/>
        </p:nvSpPr>
        <p:spPr>
          <a:xfrm rot="16200000">
            <a:off x="8727913" y="5285559"/>
            <a:ext cx="623273" cy="220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34" b="1" dirty="0">
                <a:solidFill>
                  <a:srgbClr val="EB141F"/>
                </a:solidFill>
              </a:rPr>
              <a:t>SST (</a:t>
            </a:r>
            <a:r>
              <a:rPr lang="en-US" altLang="zh-CN" sz="834" b="1" baseline="30000" dirty="0">
                <a:solidFill>
                  <a:srgbClr val="EB141F"/>
                </a:solidFill>
              </a:rPr>
              <a:t>o</a:t>
            </a:r>
            <a:r>
              <a:rPr lang="en-US" altLang="zh-CN" sz="834" b="1" dirty="0">
                <a:solidFill>
                  <a:srgbClr val="EB141F"/>
                </a:solidFill>
              </a:rPr>
              <a:t>C)</a:t>
            </a:r>
            <a:endParaRPr lang="zh-CN" altLang="en-US" sz="834" b="1" dirty="0">
              <a:solidFill>
                <a:srgbClr val="EB141F"/>
              </a:solidFill>
            </a:endParaRP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D4FD5A6C-A85A-481A-9844-C60C3C7F9BCE}"/>
              </a:ext>
            </a:extLst>
          </p:cNvPr>
          <p:cNvSpPr txBox="1"/>
          <p:nvPr/>
        </p:nvSpPr>
        <p:spPr>
          <a:xfrm rot="16200000">
            <a:off x="-65244" y="4392212"/>
            <a:ext cx="1243617" cy="227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76" b="1" dirty="0" err="1"/>
              <a:t>Chl</a:t>
            </a:r>
            <a:r>
              <a:rPr lang="en-US" altLang="zh-CN" sz="876" b="1" dirty="0"/>
              <a:t>-a (mg m</a:t>
            </a:r>
            <a:r>
              <a:rPr lang="en-US" altLang="zh-CN" sz="876" b="1" baseline="30000" dirty="0"/>
              <a:t>-3</a:t>
            </a:r>
            <a:r>
              <a:rPr lang="en-US" altLang="zh-CN" sz="876" b="1" dirty="0"/>
              <a:t>)</a:t>
            </a:r>
            <a:endParaRPr lang="zh-CN" altLang="en-US" sz="876" b="1" dirty="0"/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BB9157D2-64B8-4E83-AE96-F81627F14DD8}"/>
              </a:ext>
            </a:extLst>
          </p:cNvPr>
          <p:cNvSpPr txBox="1"/>
          <p:nvPr/>
        </p:nvSpPr>
        <p:spPr>
          <a:xfrm rot="16200000">
            <a:off x="2667853" y="4399856"/>
            <a:ext cx="1243617" cy="227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76" b="1" dirty="0" err="1"/>
              <a:t>Chl</a:t>
            </a:r>
            <a:r>
              <a:rPr lang="en-US" altLang="zh-CN" sz="876" b="1" dirty="0"/>
              <a:t>-a (mg m</a:t>
            </a:r>
            <a:r>
              <a:rPr lang="en-US" altLang="zh-CN" sz="876" b="1" baseline="30000" dirty="0"/>
              <a:t>-3</a:t>
            </a:r>
            <a:r>
              <a:rPr lang="en-US" altLang="zh-CN" sz="876" b="1" dirty="0"/>
              <a:t>)</a:t>
            </a:r>
            <a:endParaRPr lang="zh-CN" altLang="en-US" sz="876" b="1" dirty="0"/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8A510148-66B8-4B0B-BF41-83C51A80E571}"/>
              </a:ext>
            </a:extLst>
          </p:cNvPr>
          <p:cNvSpPr txBox="1"/>
          <p:nvPr/>
        </p:nvSpPr>
        <p:spPr>
          <a:xfrm>
            <a:off x="3076983" y="3954146"/>
            <a:ext cx="375679" cy="323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501" dirty="0"/>
              <a:t>(c)</a:t>
            </a:r>
            <a:endParaRPr lang="zh-CN" altLang="en-US" sz="1501" dirty="0"/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87D9C45B-5604-43EF-B5CB-7F4565120DE0}"/>
              </a:ext>
            </a:extLst>
          </p:cNvPr>
          <p:cNvSpPr txBox="1"/>
          <p:nvPr/>
        </p:nvSpPr>
        <p:spPr>
          <a:xfrm>
            <a:off x="6165720" y="3955309"/>
            <a:ext cx="433250" cy="569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501" dirty="0"/>
              <a:t>(</a:t>
            </a:r>
            <a:r>
              <a:rPr lang="en-US" altLang="zh-CN" sz="1600" dirty="0"/>
              <a:t>d</a:t>
            </a:r>
            <a:r>
              <a:rPr lang="en-US" altLang="zh-CN" sz="1501" dirty="0"/>
              <a:t>)</a:t>
            </a:r>
          </a:p>
          <a:p>
            <a:endParaRPr lang="zh-CN" altLang="en-US" sz="1501" dirty="0"/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4C73337D-69A2-44DE-B283-F524E303A650}"/>
              </a:ext>
            </a:extLst>
          </p:cNvPr>
          <p:cNvSpPr txBox="1"/>
          <p:nvPr/>
        </p:nvSpPr>
        <p:spPr>
          <a:xfrm>
            <a:off x="8736708" y="3944137"/>
            <a:ext cx="402451" cy="323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501" dirty="0"/>
              <a:t>(e)</a:t>
            </a:r>
            <a:endParaRPr lang="zh-CN" altLang="en-US" sz="1501" dirty="0"/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7F4E149C-D360-4542-900F-09BA921F0068}"/>
              </a:ext>
            </a:extLst>
          </p:cNvPr>
          <p:cNvSpPr txBox="1"/>
          <p:nvPr/>
        </p:nvSpPr>
        <p:spPr>
          <a:xfrm>
            <a:off x="4423232" y="6027594"/>
            <a:ext cx="441648" cy="227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76" b="1" dirty="0"/>
              <a:t>Year</a:t>
            </a:r>
            <a:endParaRPr lang="zh-CN" altLang="en-US" sz="876" b="1" dirty="0"/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76F7717F-1E3E-46C7-AD54-57861A056617}"/>
              </a:ext>
            </a:extLst>
          </p:cNvPr>
          <p:cNvSpPr txBox="1"/>
          <p:nvPr/>
        </p:nvSpPr>
        <p:spPr>
          <a:xfrm>
            <a:off x="10138079" y="6032235"/>
            <a:ext cx="441648" cy="227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76" b="1" dirty="0"/>
              <a:t>Year</a:t>
            </a:r>
            <a:endParaRPr lang="zh-CN" altLang="en-US" sz="876" b="1" dirty="0"/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5AE78016-435B-4D76-A51A-D05B8C2F04A7}"/>
              </a:ext>
            </a:extLst>
          </p:cNvPr>
          <p:cNvSpPr txBox="1"/>
          <p:nvPr/>
        </p:nvSpPr>
        <p:spPr>
          <a:xfrm>
            <a:off x="1447308" y="4120992"/>
            <a:ext cx="35800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" b="1" dirty="0">
                <a:latin typeface="Calibri" panose="020F0502020204030204" pitchFamily="34" charset="0"/>
                <a:cs typeface="Calibri" panose="020F0502020204030204" pitchFamily="34" charset="0"/>
              </a:rPr>
              <a:t>SSH</a:t>
            </a:r>
            <a:endParaRPr lang="zh-CN" altLang="en-US" sz="7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6DCF9173-0DC4-4BE5-8062-CBA0986A6176}"/>
              </a:ext>
            </a:extLst>
          </p:cNvPr>
          <p:cNvSpPr txBox="1"/>
          <p:nvPr/>
        </p:nvSpPr>
        <p:spPr>
          <a:xfrm>
            <a:off x="4190251" y="4123726"/>
            <a:ext cx="35800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" b="1" dirty="0">
                <a:latin typeface="Calibri" panose="020F0502020204030204" pitchFamily="34" charset="0"/>
                <a:cs typeface="Calibri" panose="020F0502020204030204" pitchFamily="34" charset="0"/>
              </a:rPr>
              <a:t>SSH</a:t>
            </a:r>
            <a:endParaRPr lang="zh-CN" altLang="en-US" sz="7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3E3AC657-E2FB-486A-9FA1-384829863146}"/>
              </a:ext>
            </a:extLst>
          </p:cNvPr>
          <p:cNvSpPr txBox="1"/>
          <p:nvPr/>
        </p:nvSpPr>
        <p:spPr>
          <a:xfrm>
            <a:off x="7229121" y="4120992"/>
            <a:ext cx="35800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" b="1" dirty="0">
                <a:latin typeface="Calibri" panose="020F0502020204030204" pitchFamily="34" charset="0"/>
                <a:cs typeface="Calibri" panose="020F0502020204030204" pitchFamily="34" charset="0"/>
              </a:rPr>
              <a:t>SST</a:t>
            </a:r>
            <a:endParaRPr lang="zh-CN" altLang="en-US" sz="7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1D494E4E-4B19-4CD5-B030-A95F0598930C}"/>
              </a:ext>
            </a:extLst>
          </p:cNvPr>
          <p:cNvSpPr txBox="1"/>
          <p:nvPr/>
        </p:nvSpPr>
        <p:spPr>
          <a:xfrm>
            <a:off x="9835831" y="4111920"/>
            <a:ext cx="35800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" b="1" dirty="0">
                <a:latin typeface="Calibri" panose="020F0502020204030204" pitchFamily="34" charset="0"/>
                <a:cs typeface="Calibri" panose="020F0502020204030204" pitchFamily="34" charset="0"/>
              </a:rPr>
              <a:t>SST</a:t>
            </a:r>
            <a:endParaRPr lang="zh-CN" altLang="en-US" sz="7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" name="矩形 56">
            <a:extLst>
              <a:ext uri="{FF2B5EF4-FFF2-40B4-BE49-F238E27FC236}">
                <a16:creationId xmlns:a16="http://schemas.microsoft.com/office/drawing/2014/main" id="{FE86B839-3D7E-4760-8F11-28D896B7945F}"/>
              </a:ext>
            </a:extLst>
          </p:cNvPr>
          <p:cNvSpPr/>
          <p:nvPr/>
        </p:nvSpPr>
        <p:spPr>
          <a:xfrm>
            <a:off x="6352844" y="3835267"/>
            <a:ext cx="145774" cy="119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pic>
        <p:nvPicPr>
          <p:cNvPr id="59" name="图片 58">
            <a:extLst>
              <a:ext uri="{FF2B5EF4-FFF2-40B4-BE49-F238E27FC236}">
                <a16:creationId xmlns:a16="http://schemas.microsoft.com/office/drawing/2014/main" id="{884A0A5C-5142-48C4-BCF4-2004C2B5064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0" t="90132" r="9395" b="1805"/>
          <a:stretch/>
        </p:blipFill>
        <p:spPr>
          <a:xfrm>
            <a:off x="734141" y="5883100"/>
            <a:ext cx="2205606" cy="171099"/>
          </a:xfrm>
          <a:prstGeom prst="rect">
            <a:avLst/>
          </a:prstGeom>
        </p:spPr>
      </p:pic>
      <p:pic>
        <p:nvPicPr>
          <p:cNvPr id="60" name="图片 59">
            <a:extLst>
              <a:ext uri="{FF2B5EF4-FFF2-40B4-BE49-F238E27FC236}">
                <a16:creationId xmlns:a16="http://schemas.microsoft.com/office/drawing/2014/main" id="{001AED17-39D6-4333-A627-808B8D80413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0" t="90132" r="9395" b="1805"/>
          <a:stretch/>
        </p:blipFill>
        <p:spPr>
          <a:xfrm>
            <a:off x="6532888" y="5891278"/>
            <a:ext cx="2205606" cy="171099"/>
          </a:xfrm>
          <a:prstGeom prst="rect">
            <a:avLst/>
          </a:prstGeom>
        </p:spPr>
      </p:pic>
      <p:sp>
        <p:nvSpPr>
          <p:cNvPr id="61" name="文本框 60">
            <a:extLst>
              <a:ext uri="{FF2B5EF4-FFF2-40B4-BE49-F238E27FC236}">
                <a16:creationId xmlns:a16="http://schemas.microsoft.com/office/drawing/2014/main" id="{57EA0923-7DBA-4576-9C92-DA898D660D27}"/>
              </a:ext>
            </a:extLst>
          </p:cNvPr>
          <p:cNvSpPr txBox="1"/>
          <p:nvPr/>
        </p:nvSpPr>
        <p:spPr>
          <a:xfrm>
            <a:off x="1727245" y="6027793"/>
            <a:ext cx="441648" cy="227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76" b="1" dirty="0"/>
              <a:t>Year</a:t>
            </a:r>
            <a:endParaRPr lang="zh-CN" altLang="en-US" sz="876" b="1" dirty="0"/>
          </a:p>
        </p:txBody>
      </p:sp>
      <p:sp>
        <p:nvSpPr>
          <p:cNvPr id="62" name="文本框 61">
            <a:extLst>
              <a:ext uri="{FF2B5EF4-FFF2-40B4-BE49-F238E27FC236}">
                <a16:creationId xmlns:a16="http://schemas.microsoft.com/office/drawing/2014/main" id="{A3CA50F1-76BD-42F8-B470-C27034176AD4}"/>
              </a:ext>
            </a:extLst>
          </p:cNvPr>
          <p:cNvSpPr txBox="1"/>
          <p:nvPr/>
        </p:nvSpPr>
        <p:spPr>
          <a:xfrm>
            <a:off x="7578325" y="6035971"/>
            <a:ext cx="441648" cy="227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76" b="1" dirty="0"/>
              <a:t>Year</a:t>
            </a:r>
            <a:endParaRPr lang="zh-CN" altLang="en-US" sz="876" b="1" dirty="0"/>
          </a:p>
        </p:txBody>
      </p:sp>
      <p:sp>
        <p:nvSpPr>
          <p:cNvPr id="68" name="Freeform 20">
            <a:extLst>
              <a:ext uri="{FF2B5EF4-FFF2-40B4-BE49-F238E27FC236}">
                <a16:creationId xmlns:a16="http://schemas.microsoft.com/office/drawing/2014/main" id="{AE077AD7-C742-4C36-9DE7-831A1D04B7E5}"/>
              </a:ext>
            </a:extLst>
          </p:cNvPr>
          <p:cNvSpPr>
            <a:spLocks noEditPoints="1"/>
          </p:cNvSpPr>
          <p:nvPr/>
        </p:nvSpPr>
        <p:spPr bwMode="auto">
          <a:xfrm>
            <a:off x="612611" y="307246"/>
            <a:ext cx="331141" cy="582507"/>
          </a:xfrm>
          <a:custGeom>
            <a:avLst/>
            <a:gdLst>
              <a:gd name="T0" fmla="*/ 118 w 121"/>
              <a:gd name="T1" fmla="*/ 307 h 357"/>
              <a:gd name="T2" fmla="*/ 84 w 121"/>
              <a:gd name="T3" fmla="*/ 126 h 357"/>
              <a:gd name="T4" fmla="*/ 88 w 121"/>
              <a:gd name="T5" fmla="*/ 79 h 357"/>
              <a:gd name="T6" fmla="*/ 75 w 121"/>
              <a:gd name="T7" fmla="*/ 7 h 357"/>
              <a:gd name="T8" fmla="*/ 51 w 121"/>
              <a:gd name="T9" fmla="*/ 36 h 357"/>
              <a:gd name="T10" fmla="*/ 33 w 121"/>
              <a:gd name="T11" fmla="*/ 76 h 357"/>
              <a:gd name="T12" fmla="*/ 14 w 121"/>
              <a:gd name="T13" fmla="*/ 220 h 357"/>
              <a:gd name="T14" fmla="*/ 5 w 121"/>
              <a:gd name="T15" fmla="*/ 316 h 357"/>
              <a:gd name="T16" fmla="*/ 15 w 121"/>
              <a:gd name="T17" fmla="*/ 318 h 357"/>
              <a:gd name="T18" fmla="*/ 20 w 121"/>
              <a:gd name="T19" fmla="*/ 317 h 357"/>
              <a:gd name="T20" fmla="*/ 25 w 121"/>
              <a:gd name="T21" fmla="*/ 285 h 357"/>
              <a:gd name="T22" fmla="*/ 54 w 121"/>
              <a:gd name="T23" fmla="*/ 142 h 357"/>
              <a:gd name="T24" fmla="*/ 89 w 121"/>
              <a:gd name="T25" fmla="*/ 293 h 357"/>
              <a:gd name="T26" fmla="*/ 85 w 121"/>
              <a:gd name="T27" fmla="*/ 308 h 357"/>
              <a:gd name="T28" fmla="*/ 94 w 121"/>
              <a:gd name="T29" fmla="*/ 317 h 357"/>
              <a:gd name="T30" fmla="*/ 106 w 121"/>
              <a:gd name="T31" fmla="*/ 348 h 357"/>
              <a:gd name="T32" fmla="*/ 71 w 121"/>
              <a:gd name="T33" fmla="*/ 64 h 357"/>
              <a:gd name="T34" fmla="*/ 53 w 121"/>
              <a:gd name="T35" fmla="*/ 71 h 357"/>
              <a:gd name="T36" fmla="*/ 70 w 121"/>
              <a:gd name="T37" fmla="*/ 65 h 357"/>
              <a:gd name="T38" fmla="*/ 73 w 121"/>
              <a:gd name="T39" fmla="*/ 8 h 357"/>
              <a:gd name="T40" fmla="*/ 73 w 121"/>
              <a:gd name="T41" fmla="*/ 8 h 357"/>
              <a:gd name="T42" fmla="*/ 75 w 121"/>
              <a:gd name="T43" fmla="*/ 20 h 357"/>
              <a:gd name="T44" fmla="*/ 55 w 121"/>
              <a:gd name="T45" fmla="*/ 21 h 357"/>
              <a:gd name="T46" fmla="*/ 56 w 121"/>
              <a:gd name="T47" fmla="*/ 23 h 357"/>
              <a:gd name="T48" fmla="*/ 74 w 121"/>
              <a:gd name="T49" fmla="*/ 29 h 357"/>
              <a:gd name="T50" fmla="*/ 55 w 121"/>
              <a:gd name="T51" fmla="*/ 31 h 357"/>
              <a:gd name="T52" fmla="*/ 55 w 121"/>
              <a:gd name="T53" fmla="*/ 32 h 357"/>
              <a:gd name="T54" fmla="*/ 73 w 121"/>
              <a:gd name="T55" fmla="*/ 40 h 357"/>
              <a:gd name="T56" fmla="*/ 62 w 121"/>
              <a:gd name="T57" fmla="*/ 43 h 357"/>
              <a:gd name="T58" fmla="*/ 54 w 121"/>
              <a:gd name="T59" fmla="*/ 45 h 357"/>
              <a:gd name="T60" fmla="*/ 72 w 121"/>
              <a:gd name="T61" fmla="*/ 44 h 357"/>
              <a:gd name="T62" fmla="*/ 63 w 121"/>
              <a:gd name="T63" fmla="*/ 54 h 357"/>
              <a:gd name="T64" fmla="*/ 54 w 121"/>
              <a:gd name="T65" fmla="*/ 56 h 357"/>
              <a:gd name="T66" fmla="*/ 71 w 121"/>
              <a:gd name="T67" fmla="*/ 63 h 357"/>
              <a:gd name="T68" fmla="*/ 54 w 121"/>
              <a:gd name="T69" fmla="*/ 56 h 357"/>
              <a:gd name="T70" fmla="*/ 6 w 121"/>
              <a:gd name="T71" fmla="*/ 337 h 357"/>
              <a:gd name="T72" fmla="*/ 17 w 121"/>
              <a:gd name="T73" fmla="*/ 314 h 357"/>
              <a:gd name="T74" fmla="*/ 3 w 121"/>
              <a:gd name="T75" fmla="*/ 310 h 357"/>
              <a:gd name="T76" fmla="*/ 21 w 121"/>
              <a:gd name="T77" fmla="*/ 299 h 357"/>
              <a:gd name="T78" fmla="*/ 10 w 121"/>
              <a:gd name="T79" fmla="*/ 289 h 357"/>
              <a:gd name="T80" fmla="*/ 23 w 121"/>
              <a:gd name="T81" fmla="*/ 281 h 357"/>
              <a:gd name="T82" fmla="*/ 8 w 121"/>
              <a:gd name="T83" fmla="*/ 285 h 357"/>
              <a:gd name="T84" fmla="*/ 43 w 121"/>
              <a:gd name="T85" fmla="*/ 137 h 357"/>
              <a:gd name="T86" fmla="*/ 38 w 121"/>
              <a:gd name="T87" fmla="*/ 119 h 357"/>
              <a:gd name="T88" fmla="*/ 58 w 121"/>
              <a:gd name="T89" fmla="*/ 77 h 357"/>
              <a:gd name="T90" fmla="*/ 77 w 121"/>
              <a:gd name="T91" fmla="*/ 126 h 357"/>
              <a:gd name="T92" fmla="*/ 87 w 121"/>
              <a:gd name="T93" fmla="*/ 302 h 357"/>
              <a:gd name="T94" fmla="*/ 91 w 121"/>
              <a:gd name="T95" fmla="*/ 304 h 357"/>
              <a:gd name="T96" fmla="*/ 97 w 121"/>
              <a:gd name="T97" fmla="*/ 315 h 357"/>
              <a:gd name="T98" fmla="*/ 69 w 121"/>
              <a:gd name="T99" fmla="*/ 140 h 357"/>
              <a:gd name="T100" fmla="*/ 95 w 121"/>
              <a:gd name="T101" fmla="*/ 215 h 357"/>
              <a:gd name="T102" fmla="*/ 110 w 121"/>
              <a:gd name="T103" fmla="*/ 318 h 357"/>
              <a:gd name="T104" fmla="*/ 109 w 121"/>
              <a:gd name="T105" fmla="*/ 343 h 357"/>
              <a:gd name="T106" fmla="*/ 109 w 121"/>
              <a:gd name="T107" fmla="*/ 322 h 357"/>
              <a:gd name="T108" fmla="*/ 112 w 121"/>
              <a:gd name="T109" fmla="*/ 338 h 3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21" h="357">
                <a:moveTo>
                  <a:pt x="112" y="321"/>
                </a:moveTo>
                <a:cubicBezTo>
                  <a:pt x="112" y="321"/>
                  <a:pt x="112" y="321"/>
                  <a:pt x="112" y="321"/>
                </a:cubicBezTo>
                <a:cubicBezTo>
                  <a:pt x="116" y="318"/>
                  <a:pt x="120" y="312"/>
                  <a:pt x="118" y="307"/>
                </a:cubicBezTo>
                <a:cubicBezTo>
                  <a:pt x="118" y="306"/>
                  <a:pt x="117" y="306"/>
                  <a:pt x="117" y="306"/>
                </a:cubicBezTo>
                <a:cubicBezTo>
                  <a:pt x="112" y="276"/>
                  <a:pt x="105" y="246"/>
                  <a:pt x="100" y="216"/>
                </a:cubicBezTo>
                <a:cubicBezTo>
                  <a:pt x="95" y="186"/>
                  <a:pt x="91" y="155"/>
                  <a:pt x="84" y="126"/>
                </a:cubicBezTo>
                <a:cubicBezTo>
                  <a:pt x="84" y="125"/>
                  <a:pt x="83" y="125"/>
                  <a:pt x="83" y="125"/>
                </a:cubicBezTo>
                <a:cubicBezTo>
                  <a:pt x="87" y="117"/>
                  <a:pt x="88" y="109"/>
                  <a:pt x="90" y="101"/>
                </a:cubicBezTo>
                <a:cubicBezTo>
                  <a:pt x="90" y="95"/>
                  <a:pt x="93" y="84"/>
                  <a:pt x="88" y="79"/>
                </a:cubicBezTo>
                <a:cubicBezTo>
                  <a:pt x="85" y="75"/>
                  <a:pt x="80" y="74"/>
                  <a:pt x="74" y="73"/>
                </a:cubicBezTo>
                <a:cubicBezTo>
                  <a:pt x="76" y="58"/>
                  <a:pt x="77" y="44"/>
                  <a:pt x="78" y="29"/>
                </a:cubicBezTo>
                <a:cubicBezTo>
                  <a:pt x="78" y="21"/>
                  <a:pt x="80" y="13"/>
                  <a:pt x="75" y="7"/>
                </a:cubicBezTo>
                <a:cubicBezTo>
                  <a:pt x="75" y="6"/>
                  <a:pt x="75" y="6"/>
                  <a:pt x="75" y="5"/>
                </a:cubicBezTo>
                <a:cubicBezTo>
                  <a:pt x="66" y="0"/>
                  <a:pt x="55" y="2"/>
                  <a:pt x="51" y="13"/>
                </a:cubicBezTo>
                <a:cubicBezTo>
                  <a:pt x="49" y="20"/>
                  <a:pt x="51" y="29"/>
                  <a:pt x="51" y="36"/>
                </a:cubicBezTo>
                <a:cubicBezTo>
                  <a:pt x="50" y="48"/>
                  <a:pt x="49" y="59"/>
                  <a:pt x="50" y="71"/>
                </a:cubicBezTo>
                <a:cubicBezTo>
                  <a:pt x="44" y="70"/>
                  <a:pt x="38" y="70"/>
                  <a:pt x="34" y="74"/>
                </a:cubicBezTo>
                <a:cubicBezTo>
                  <a:pt x="33" y="74"/>
                  <a:pt x="33" y="75"/>
                  <a:pt x="33" y="76"/>
                </a:cubicBezTo>
                <a:cubicBezTo>
                  <a:pt x="33" y="76"/>
                  <a:pt x="33" y="76"/>
                  <a:pt x="33" y="77"/>
                </a:cubicBezTo>
                <a:cubicBezTo>
                  <a:pt x="31" y="93"/>
                  <a:pt x="27" y="114"/>
                  <a:pt x="36" y="128"/>
                </a:cubicBezTo>
                <a:cubicBezTo>
                  <a:pt x="26" y="158"/>
                  <a:pt x="20" y="189"/>
                  <a:pt x="14" y="220"/>
                </a:cubicBezTo>
                <a:cubicBezTo>
                  <a:pt x="9" y="249"/>
                  <a:pt x="3" y="279"/>
                  <a:pt x="0" y="309"/>
                </a:cubicBezTo>
                <a:cubicBezTo>
                  <a:pt x="0" y="309"/>
                  <a:pt x="0" y="310"/>
                  <a:pt x="0" y="311"/>
                </a:cubicBezTo>
                <a:cubicBezTo>
                  <a:pt x="1" y="313"/>
                  <a:pt x="3" y="315"/>
                  <a:pt x="5" y="316"/>
                </a:cubicBezTo>
                <a:cubicBezTo>
                  <a:pt x="3" y="329"/>
                  <a:pt x="2" y="341"/>
                  <a:pt x="1" y="354"/>
                </a:cubicBezTo>
                <a:cubicBezTo>
                  <a:pt x="1" y="356"/>
                  <a:pt x="4" y="357"/>
                  <a:pt x="4" y="355"/>
                </a:cubicBezTo>
                <a:cubicBezTo>
                  <a:pt x="9" y="343"/>
                  <a:pt x="12" y="331"/>
                  <a:pt x="15" y="318"/>
                </a:cubicBezTo>
                <a:cubicBezTo>
                  <a:pt x="16" y="318"/>
                  <a:pt x="16" y="318"/>
                  <a:pt x="17" y="318"/>
                </a:cubicBezTo>
                <a:cubicBezTo>
                  <a:pt x="17" y="318"/>
                  <a:pt x="17" y="318"/>
                  <a:pt x="17" y="318"/>
                </a:cubicBezTo>
                <a:cubicBezTo>
                  <a:pt x="18" y="319"/>
                  <a:pt x="20" y="319"/>
                  <a:pt x="20" y="317"/>
                </a:cubicBezTo>
                <a:cubicBezTo>
                  <a:pt x="22" y="310"/>
                  <a:pt x="23" y="303"/>
                  <a:pt x="25" y="296"/>
                </a:cubicBezTo>
                <a:cubicBezTo>
                  <a:pt x="26" y="295"/>
                  <a:pt x="26" y="293"/>
                  <a:pt x="26" y="292"/>
                </a:cubicBezTo>
                <a:cubicBezTo>
                  <a:pt x="27" y="290"/>
                  <a:pt x="27" y="287"/>
                  <a:pt x="25" y="285"/>
                </a:cubicBezTo>
                <a:cubicBezTo>
                  <a:pt x="26" y="284"/>
                  <a:pt x="26" y="284"/>
                  <a:pt x="26" y="283"/>
                </a:cubicBezTo>
                <a:cubicBezTo>
                  <a:pt x="31" y="259"/>
                  <a:pt x="35" y="234"/>
                  <a:pt x="40" y="209"/>
                </a:cubicBezTo>
                <a:cubicBezTo>
                  <a:pt x="45" y="187"/>
                  <a:pt x="50" y="165"/>
                  <a:pt x="54" y="142"/>
                </a:cubicBezTo>
                <a:cubicBezTo>
                  <a:pt x="58" y="143"/>
                  <a:pt x="62" y="143"/>
                  <a:pt x="66" y="142"/>
                </a:cubicBezTo>
                <a:cubicBezTo>
                  <a:pt x="69" y="170"/>
                  <a:pt x="74" y="199"/>
                  <a:pt x="78" y="227"/>
                </a:cubicBezTo>
                <a:cubicBezTo>
                  <a:pt x="82" y="248"/>
                  <a:pt x="84" y="271"/>
                  <a:pt x="89" y="293"/>
                </a:cubicBezTo>
                <a:cubicBezTo>
                  <a:pt x="86" y="292"/>
                  <a:pt x="84" y="294"/>
                  <a:pt x="83" y="296"/>
                </a:cubicBezTo>
                <a:cubicBezTo>
                  <a:pt x="82" y="297"/>
                  <a:pt x="82" y="299"/>
                  <a:pt x="83" y="301"/>
                </a:cubicBezTo>
                <a:cubicBezTo>
                  <a:pt x="83" y="303"/>
                  <a:pt x="85" y="306"/>
                  <a:pt x="85" y="308"/>
                </a:cubicBezTo>
                <a:cubicBezTo>
                  <a:pt x="84" y="309"/>
                  <a:pt x="86" y="311"/>
                  <a:pt x="88" y="309"/>
                </a:cubicBezTo>
                <a:cubicBezTo>
                  <a:pt x="89" y="308"/>
                  <a:pt x="90" y="308"/>
                  <a:pt x="92" y="307"/>
                </a:cubicBezTo>
                <a:cubicBezTo>
                  <a:pt x="93" y="310"/>
                  <a:pt x="93" y="314"/>
                  <a:pt x="94" y="317"/>
                </a:cubicBezTo>
                <a:cubicBezTo>
                  <a:pt x="95" y="318"/>
                  <a:pt x="95" y="318"/>
                  <a:pt x="96" y="318"/>
                </a:cubicBezTo>
                <a:cubicBezTo>
                  <a:pt x="98" y="320"/>
                  <a:pt x="99" y="321"/>
                  <a:pt x="101" y="322"/>
                </a:cubicBezTo>
                <a:cubicBezTo>
                  <a:pt x="103" y="330"/>
                  <a:pt x="105" y="339"/>
                  <a:pt x="106" y="348"/>
                </a:cubicBezTo>
                <a:cubicBezTo>
                  <a:pt x="106" y="348"/>
                  <a:pt x="107" y="349"/>
                  <a:pt x="107" y="349"/>
                </a:cubicBezTo>
                <a:cubicBezTo>
                  <a:pt x="121" y="354"/>
                  <a:pt x="113" y="326"/>
                  <a:pt x="112" y="321"/>
                </a:cubicBezTo>
                <a:close/>
                <a:moveTo>
                  <a:pt x="71" y="64"/>
                </a:moveTo>
                <a:cubicBezTo>
                  <a:pt x="70" y="67"/>
                  <a:pt x="70" y="70"/>
                  <a:pt x="70" y="73"/>
                </a:cubicBezTo>
                <a:cubicBezTo>
                  <a:pt x="66" y="73"/>
                  <a:pt x="63" y="72"/>
                  <a:pt x="60" y="72"/>
                </a:cubicBezTo>
                <a:cubicBezTo>
                  <a:pt x="58" y="72"/>
                  <a:pt x="55" y="71"/>
                  <a:pt x="53" y="71"/>
                </a:cubicBezTo>
                <a:cubicBezTo>
                  <a:pt x="53" y="69"/>
                  <a:pt x="53" y="68"/>
                  <a:pt x="53" y="67"/>
                </a:cubicBezTo>
                <a:cubicBezTo>
                  <a:pt x="56" y="66"/>
                  <a:pt x="59" y="66"/>
                  <a:pt x="62" y="65"/>
                </a:cubicBezTo>
                <a:cubicBezTo>
                  <a:pt x="65" y="65"/>
                  <a:pt x="67" y="65"/>
                  <a:pt x="70" y="65"/>
                </a:cubicBezTo>
                <a:cubicBezTo>
                  <a:pt x="70" y="65"/>
                  <a:pt x="70" y="65"/>
                  <a:pt x="71" y="64"/>
                </a:cubicBezTo>
                <a:close/>
                <a:moveTo>
                  <a:pt x="73" y="8"/>
                </a:moveTo>
                <a:cubicBezTo>
                  <a:pt x="73" y="8"/>
                  <a:pt x="73" y="8"/>
                  <a:pt x="73" y="8"/>
                </a:cubicBezTo>
                <a:cubicBezTo>
                  <a:pt x="73" y="9"/>
                  <a:pt x="74" y="10"/>
                  <a:pt x="74" y="11"/>
                </a:cubicBezTo>
                <a:cubicBezTo>
                  <a:pt x="69" y="11"/>
                  <a:pt x="63" y="12"/>
                  <a:pt x="58" y="12"/>
                </a:cubicBezTo>
                <a:cubicBezTo>
                  <a:pt x="61" y="7"/>
                  <a:pt x="65" y="4"/>
                  <a:pt x="73" y="8"/>
                </a:cubicBezTo>
                <a:close/>
                <a:moveTo>
                  <a:pt x="57" y="14"/>
                </a:moveTo>
                <a:cubicBezTo>
                  <a:pt x="63" y="14"/>
                  <a:pt x="69" y="15"/>
                  <a:pt x="74" y="14"/>
                </a:cubicBezTo>
                <a:cubicBezTo>
                  <a:pt x="75" y="16"/>
                  <a:pt x="75" y="18"/>
                  <a:pt x="75" y="20"/>
                </a:cubicBezTo>
                <a:cubicBezTo>
                  <a:pt x="72" y="19"/>
                  <a:pt x="69" y="20"/>
                  <a:pt x="67" y="20"/>
                </a:cubicBezTo>
                <a:cubicBezTo>
                  <a:pt x="63" y="20"/>
                  <a:pt x="60" y="20"/>
                  <a:pt x="56" y="20"/>
                </a:cubicBezTo>
                <a:cubicBezTo>
                  <a:pt x="56" y="20"/>
                  <a:pt x="56" y="21"/>
                  <a:pt x="55" y="21"/>
                </a:cubicBezTo>
                <a:cubicBezTo>
                  <a:pt x="56" y="18"/>
                  <a:pt x="56" y="16"/>
                  <a:pt x="57" y="14"/>
                </a:cubicBezTo>
                <a:close/>
                <a:moveTo>
                  <a:pt x="55" y="22"/>
                </a:moveTo>
                <a:cubicBezTo>
                  <a:pt x="55" y="23"/>
                  <a:pt x="56" y="23"/>
                  <a:pt x="56" y="23"/>
                </a:cubicBezTo>
                <a:cubicBezTo>
                  <a:pt x="60" y="23"/>
                  <a:pt x="63" y="23"/>
                  <a:pt x="67" y="23"/>
                </a:cubicBezTo>
                <a:cubicBezTo>
                  <a:pt x="70" y="23"/>
                  <a:pt x="72" y="23"/>
                  <a:pt x="75" y="22"/>
                </a:cubicBezTo>
                <a:cubicBezTo>
                  <a:pt x="75" y="24"/>
                  <a:pt x="74" y="26"/>
                  <a:pt x="74" y="29"/>
                </a:cubicBezTo>
                <a:cubicBezTo>
                  <a:pt x="74" y="29"/>
                  <a:pt x="74" y="29"/>
                  <a:pt x="74" y="29"/>
                </a:cubicBezTo>
                <a:cubicBezTo>
                  <a:pt x="71" y="28"/>
                  <a:pt x="68" y="29"/>
                  <a:pt x="65" y="30"/>
                </a:cubicBezTo>
                <a:cubicBezTo>
                  <a:pt x="61" y="30"/>
                  <a:pt x="58" y="30"/>
                  <a:pt x="55" y="31"/>
                </a:cubicBezTo>
                <a:cubicBezTo>
                  <a:pt x="55" y="28"/>
                  <a:pt x="55" y="25"/>
                  <a:pt x="55" y="22"/>
                </a:cubicBezTo>
                <a:close/>
                <a:moveTo>
                  <a:pt x="55" y="41"/>
                </a:moveTo>
                <a:cubicBezTo>
                  <a:pt x="55" y="39"/>
                  <a:pt x="55" y="36"/>
                  <a:pt x="55" y="32"/>
                </a:cubicBezTo>
                <a:cubicBezTo>
                  <a:pt x="58" y="33"/>
                  <a:pt x="62" y="33"/>
                  <a:pt x="65" y="33"/>
                </a:cubicBezTo>
                <a:cubicBezTo>
                  <a:pt x="68" y="32"/>
                  <a:pt x="71" y="32"/>
                  <a:pt x="74" y="31"/>
                </a:cubicBezTo>
                <a:cubicBezTo>
                  <a:pt x="73" y="35"/>
                  <a:pt x="73" y="38"/>
                  <a:pt x="73" y="40"/>
                </a:cubicBezTo>
                <a:cubicBezTo>
                  <a:pt x="73" y="41"/>
                  <a:pt x="73" y="42"/>
                  <a:pt x="73" y="43"/>
                </a:cubicBezTo>
                <a:cubicBezTo>
                  <a:pt x="72" y="42"/>
                  <a:pt x="72" y="42"/>
                  <a:pt x="72" y="42"/>
                </a:cubicBezTo>
                <a:cubicBezTo>
                  <a:pt x="69" y="42"/>
                  <a:pt x="65" y="43"/>
                  <a:pt x="62" y="43"/>
                </a:cubicBezTo>
                <a:cubicBezTo>
                  <a:pt x="60" y="43"/>
                  <a:pt x="57" y="43"/>
                  <a:pt x="55" y="43"/>
                </a:cubicBezTo>
                <a:cubicBezTo>
                  <a:pt x="55" y="42"/>
                  <a:pt x="55" y="42"/>
                  <a:pt x="55" y="41"/>
                </a:cubicBezTo>
                <a:close/>
                <a:moveTo>
                  <a:pt x="54" y="45"/>
                </a:moveTo>
                <a:cubicBezTo>
                  <a:pt x="57" y="45"/>
                  <a:pt x="60" y="45"/>
                  <a:pt x="63" y="45"/>
                </a:cubicBezTo>
                <a:cubicBezTo>
                  <a:pt x="66" y="45"/>
                  <a:pt x="69" y="45"/>
                  <a:pt x="72" y="44"/>
                </a:cubicBezTo>
                <a:cubicBezTo>
                  <a:pt x="72" y="44"/>
                  <a:pt x="72" y="44"/>
                  <a:pt x="72" y="44"/>
                </a:cubicBezTo>
                <a:cubicBezTo>
                  <a:pt x="72" y="47"/>
                  <a:pt x="72" y="50"/>
                  <a:pt x="72" y="53"/>
                </a:cubicBezTo>
                <a:cubicBezTo>
                  <a:pt x="72" y="52"/>
                  <a:pt x="71" y="52"/>
                  <a:pt x="71" y="52"/>
                </a:cubicBezTo>
                <a:cubicBezTo>
                  <a:pt x="68" y="52"/>
                  <a:pt x="66" y="53"/>
                  <a:pt x="63" y="54"/>
                </a:cubicBezTo>
                <a:cubicBezTo>
                  <a:pt x="60" y="54"/>
                  <a:pt x="57" y="54"/>
                  <a:pt x="54" y="54"/>
                </a:cubicBezTo>
                <a:cubicBezTo>
                  <a:pt x="54" y="51"/>
                  <a:pt x="54" y="48"/>
                  <a:pt x="54" y="45"/>
                </a:cubicBezTo>
                <a:close/>
                <a:moveTo>
                  <a:pt x="54" y="56"/>
                </a:moveTo>
                <a:cubicBezTo>
                  <a:pt x="59" y="57"/>
                  <a:pt x="66" y="57"/>
                  <a:pt x="71" y="54"/>
                </a:cubicBezTo>
                <a:cubicBezTo>
                  <a:pt x="72" y="54"/>
                  <a:pt x="72" y="54"/>
                  <a:pt x="72" y="54"/>
                </a:cubicBezTo>
                <a:cubicBezTo>
                  <a:pt x="71" y="57"/>
                  <a:pt x="71" y="60"/>
                  <a:pt x="71" y="63"/>
                </a:cubicBezTo>
                <a:cubicBezTo>
                  <a:pt x="71" y="63"/>
                  <a:pt x="70" y="63"/>
                  <a:pt x="70" y="63"/>
                </a:cubicBezTo>
                <a:cubicBezTo>
                  <a:pt x="65" y="62"/>
                  <a:pt x="59" y="63"/>
                  <a:pt x="53" y="64"/>
                </a:cubicBezTo>
                <a:cubicBezTo>
                  <a:pt x="53" y="61"/>
                  <a:pt x="54" y="59"/>
                  <a:pt x="54" y="56"/>
                </a:cubicBezTo>
                <a:close/>
                <a:moveTo>
                  <a:pt x="7" y="317"/>
                </a:moveTo>
                <a:cubicBezTo>
                  <a:pt x="9" y="318"/>
                  <a:pt x="10" y="318"/>
                  <a:pt x="11" y="318"/>
                </a:cubicBezTo>
                <a:cubicBezTo>
                  <a:pt x="10" y="325"/>
                  <a:pt x="8" y="331"/>
                  <a:pt x="6" y="337"/>
                </a:cubicBezTo>
                <a:cubicBezTo>
                  <a:pt x="7" y="330"/>
                  <a:pt x="7" y="324"/>
                  <a:pt x="7" y="317"/>
                </a:cubicBezTo>
                <a:close/>
                <a:moveTo>
                  <a:pt x="21" y="299"/>
                </a:moveTo>
                <a:cubicBezTo>
                  <a:pt x="20" y="304"/>
                  <a:pt x="18" y="309"/>
                  <a:pt x="17" y="314"/>
                </a:cubicBezTo>
                <a:cubicBezTo>
                  <a:pt x="17" y="314"/>
                  <a:pt x="17" y="314"/>
                  <a:pt x="17" y="314"/>
                </a:cubicBezTo>
                <a:cubicBezTo>
                  <a:pt x="11" y="314"/>
                  <a:pt x="7" y="313"/>
                  <a:pt x="3" y="310"/>
                </a:cubicBezTo>
                <a:cubicBezTo>
                  <a:pt x="3" y="310"/>
                  <a:pt x="3" y="310"/>
                  <a:pt x="3" y="310"/>
                </a:cubicBezTo>
                <a:cubicBezTo>
                  <a:pt x="4" y="304"/>
                  <a:pt x="5" y="298"/>
                  <a:pt x="6" y="293"/>
                </a:cubicBezTo>
                <a:cubicBezTo>
                  <a:pt x="7" y="297"/>
                  <a:pt x="10" y="300"/>
                  <a:pt x="15" y="300"/>
                </a:cubicBezTo>
                <a:cubicBezTo>
                  <a:pt x="17" y="301"/>
                  <a:pt x="19" y="300"/>
                  <a:pt x="21" y="299"/>
                </a:cubicBezTo>
                <a:close/>
                <a:moveTo>
                  <a:pt x="22" y="290"/>
                </a:moveTo>
                <a:cubicBezTo>
                  <a:pt x="22" y="294"/>
                  <a:pt x="19" y="296"/>
                  <a:pt x="16" y="296"/>
                </a:cubicBezTo>
                <a:cubicBezTo>
                  <a:pt x="12" y="296"/>
                  <a:pt x="10" y="292"/>
                  <a:pt x="10" y="289"/>
                </a:cubicBezTo>
                <a:cubicBezTo>
                  <a:pt x="11" y="285"/>
                  <a:pt x="15" y="283"/>
                  <a:pt x="18" y="282"/>
                </a:cubicBezTo>
                <a:cubicBezTo>
                  <a:pt x="20" y="284"/>
                  <a:pt x="23" y="286"/>
                  <a:pt x="22" y="290"/>
                </a:cubicBezTo>
                <a:close/>
                <a:moveTo>
                  <a:pt x="23" y="281"/>
                </a:moveTo>
                <a:cubicBezTo>
                  <a:pt x="22" y="279"/>
                  <a:pt x="20" y="278"/>
                  <a:pt x="18" y="278"/>
                </a:cubicBezTo>
                <a:cubicBezTo>
                  <a:pt x="17" y="278"/>
                  <a:pt x="17" y="278"/>
                  <a:pt x="16" y="279"/>
                </a:cubicBezTo>
                <a:cubicBezTo>
                  <a:pt x="13" y="280"/>
                  <a:pt x="10" y="282"/>
                  <a:pt x="8" y="285"/>
                </a:cubicBezTo>
                <a:cubicBezTo>
                  <a:pt x="11" y="263"/>
                  <a:pt x="14" y="240"/>
                  <a:pt x="18" y="218"/>
                </a:cubicBezTo>
                <a:cubicBezTo>
                  <a:pt x="24" y="189"/>
                  <a:pt x="31" y="160"/>
                  <a:pt x="37" y="131"/>
                </a:cubicBezTo>
                <a:cubicBezTo>
                  <a:pt x="39" y="133"/>
                  <a:pt x="41" y="135"/>
                  <a:pt x="43" y="137"/>
                </a:cubicBezTo>
                <a:cubicBezTo>
                  <a:pt x="46" y="139"/>
                  <a:pt x="48" y="141"/>
                  <a:pt x="51" y="142"/>
                </a:cubicBezTo>
                <a:cubicBezTo>
                  <a:pt x="38" y="186"/>
                  <a:pt x="30" y="235"/>
                  <a:pt x="23" y="281"/>
                </a:cubicBezTo>
                <a:close/>
                <a:moveTo>
                  <a:pt x="38" y="119"/>
                </a:moveTo>
                <a:cubicBezTo>
                  <a:pt x="33" y="106"/>
                  <a:pt x="35" y="91"/>
                  <a:pt x="35" y="78"/>
                </a:cubicBezTo>
                <a:cubicBezTo>
                  <a:pt x="36" y="78"/>
                  <a:pt x="37" y="78"/>
                  <a:pt x="37" y="77"/>
                </a:cubicBezTo>
                <a:cubicBezTo>
                  <a:pt x="42" y="74"/>
                  <a:pt x="53" y="76"/>
                  <a:pt x="58" y="77"/>
                </a:cubicBezTo>
                <a:cubicBezTo>
                  <a:pt x="63" y="78"/>
                  <a:pt x="72" y="77"/>
                  <a:pt x="77" y="80"/>
                </a:cubicBezTo>
                <a:cubicBezTo>
                  <a:pt x="87" y="84"/>
                  <a:pt x="86" y="89"/>
                  <a:pt x="85" y="98"/>
                </a:cubicBezTo>
                <a:cubicBezTo>
                  <a:pt x="84" y="108"/>
                  <a:pt x="82" y="118"/>
                  <a:pt x="77" y="126"/>
                </a:cubicBezTo>
                <a:cubicBezTo>
                  <a:pt x="65" y="144"/>
                  <a:pt x="44" y="139"/>
                  <a:pt x="38" y="119"/>
                </a:cubicBezTo>
                <a:close/>
                <a:moveTo>
                  <a:pt x="88" y="305"/>
                </a:moveTo>
                <a:cubicBezTo>
                  <a:pt x="88" y="304"/>
                  <a:pt x="87" y="303"/>
                  <a:pt x="87" y="302"/>
                </a:cubicBezTo>
                <a:cubicBezTo>
                  <a:pt x="86" y="301"/>
                  <a:pt x="86" y="300"/>
                  <a:pt x="86" y="298"/>
                </a:cubicBezTo>
                <a:cubicBezTo>
                  <a:pt x="86" y="296"/>
                  <a:pt x="87" y="295"/>
                  <a:pt x="89" y="295"/>
                </a:cubicBezTo>
                <a:cubicBezTo>
                  <a:pt x="90" y="298"/>
                  <a:pt x="90" y="301"/>
                  <a:pt x="91" y="304"/>
                </a:cubicBezTo>
                <a:cubicBezTo>
                  <a:pt x="90" y="304"/>
                  <a:pt x="89" y="304"/>
                  <a:pt x="88" y="305"/>
                </a:cubicBezTo>
                <a:close/>
                <a:moveTo>
                  <a:pt x="98" y="316"/>
                </a:moveTo>
                <a:cubicBezTo>
                  <a:pt x="98" y="315"/>
                  <a:pt x="98" y="315"/>
                  <a:pt x="97" y="315"/>
                </a:cubicBezTo>
                <a:cubicBezTo>
                  <a:pt x="95" y="287"/>
                  <a:pt x="88" y="259"/>
                  <a:pt x="83" y="231"/>
                </a:cubicBezTo>
                <a:cubicBezTo>
                  <a:pt x="79" y="201"/>
                  <a:pt x="75" y="171"/>
                  <a:pt x="70" y="141"/>
                </a:cubicBezTo>
                <a:cubicBezTo>
                  <a:pt x="69" y="140"/>
                  <a:pt x="69" y="140"/>
                  <a:pt x="69" y="140"/>
                </a:cubicBezTo>
                <a:cubicBezTo>
                  <a:pt x="73" y="138"/>
                  <a:pt x="77" y="135"/>
                  <a:pt x="80" y="131"/>
                </a:cubicBezTo>
                <a:cubicBezTo>
                  <a:pt x="81" y="129"/>
                  <a:pt x="82" y="127"/>
                  <a:pt x="83" y="126"/>
                </a:cubicBezTo>
                <a:cubicBezTo>
                  <a:pt x="85" y="156"/>
                  <a:pt x="90" y="185"/>
                  <a:pt x="95" y="215"/>
                </a:cubicBezTo>
                <a:cubicBezTo>
                  <a:pt x="101" y="246"/>
                  <a:pt x="105" y="277"/>
                  <a:pt x="113" y="308"/>
                </a:cubicBezTo>
                <a:cubicBezTo>
                  <a:pt x="113" y="308"/>
                  <a:pt x="114" y="309"/>
                  <a:pt x="115" y="309"/>
                </a:cubicBezTo>
                <a:cubicBezTo>
                  <a:pt x="114" y="312"/>
                  <a:pt x="113" y="316"/>
                  <a:pt x="110" y="318"/>
                </a:cubicBezTo>
                <a:cubicBezTo>
                  <a:pt x="106" y="320"/>
                  <a:pt x="101" y="318"/>
                  <a:pt x="98" y="316"/>
                </a:cubicBezTo>
                <a:close/>
                <a:moveTo>
                  <a:pt x="111" y="343"/>
                </a:moveTo>
                <a:cubicBezTo>
                  <a:pt x="110" y="346"/>
                  <a:pt x="109" y="346"/>
                  <a:pt x="109" y="343"/>
                </a:cubicBezTo>
                <a:cubicBezTo>
                  <a:pt x="107" y="340"/>
                  <a:pt x="107" y="335"/>
                  <a:pt x="107" y="332"/>
                </a:cubicBezTo>
                <a:cubicBezTo>
                  <a:pt x="106" y="329"/>
                  <a:pt x="105" y="325"/>
                  <a:pt x="103" y="322"/>
                </a:cubicBezTo>
                <a:cubicBezTo>
                  <a:pt x="105" y="323"/>
                  <a:pt x="107" y="323"/>
                  <a:pt x="109" y="322"/>
                </a:cubicBezTo>
                <a:cubicBezTo>
                  <a:pt x="109" y="322"/>
                  <a:pt x="109" y="322"/>
                  <a:pt x="109" y="322"/>
                </a:cubicBezTo>
                <a:cubicBezTo>
                  <a:pt x="110" y="326"/>
                  <a:pt x="110" y="329"/>
                  <a:pt x="111" y="333"/>
                </a:cubicBezTo>
                <a:cubicBezTo>
                  <a:pt x="111" y="335"/>
                  <a:pt x="112" y="337"/>
                  <a:pt x="112" y="338"/>
                </a:cubicBezTo>
                <a:cubicBezTo>
                  <a:pt x="113" y="340"/>
                  <a:pt x="112" y="341"/>
                  <a:pt x="111" y="343"/>
                </a:cubicBezTo>
                <a:close/>
              </a:path>
            </a:pathLst>
          </a:custGeom>
          <a:solidFill>
            <a:srgbClr val="1D71B7"/>
          </a:solidFill>
          <a:ln w="12700">
            <a:solidFill>
              <a:srgbClr val="00B050"/>
            </a:solidFill>
            <a:round/>
          </a:ln>
          <a:extLst/>
        </p:spPr>
        <p:txBody>
          <a:bodyPr/>
          <a:lstStyle/>
          <a:p>
            <a:pPr eaLnBrk="1" hangingPunct="1">
              <a:defRPr/>
            </a:pPr>
            <a:endParaRPr lang="zh-CN" altLang="en-US" sz="1707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015835"/>
              </a:solidFill>
            </a:endParaRPr>
          </a:p>
        </p:txBody>
      </p:sp>
      <p:grpSp>
        <p:nvGrpSpPr>
          <p:cNvPr id="69" name="组合 28">
            <a:extLst>
              <a:ext uri="{FF2B5EF4-FFF2-40B4-BE49-F238E27FC236}">
                <a16:creationId xmlns:a16="http://schemas.microsoft.com/office/drawing/2014/main" id="{416FD4FB-5075-4707-8C1A-30086C595642}"/>
              </a:ext>
            </a:extLst>
          </p:cNvPr>
          <p:cNvGrpSpPr>
            <a:grpSpLocks/>
          </p:cNvGrpSpPr>
          <p:nvPr/>
        </p:nvGrpSpPr>
        <p:grpSpPr bwMode="auto">
          <a:xfrm>
            <a:off x="285985" y="219945"/>
            <a:ext cx="962093" cy="818821"/>
            <a:chOff x="2162095" y="1474764"/>
            <a:chExt cx="2054900" cy="2002277"/>
          </a:xfrm>
        </p:grpSpPr>
        <p:sp>
          <p:nvSpPr>
            <p:cNvPr id="70" name="Freeform 44">
              <a:extLst>
                <a:ext uri="{FF2B5EF4-FFF2-40B4-BE49-F238E27FC236}">
                  <a16:creationId xmlns:a16="http://schemas.microsoft.com/office/drawing/2014/main" id="{47DBC6CE-22C7-43CA-B491-D0981DB5E3F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62095" y="1875449"/>
              <a:ext cx="1740026" cy="1601592"/>
            </a:xfrm>
            <a:custGeom>
              <a:avLst/>
              <a:gdLst>
                <a:gd name="T0" fmla="*/ 1672350 w 1157"/>
                <a:gd name="T1" fmla="*/ 1325920 h 1069"/>
                <a:gd name="T2" fmla="*/ 1586627 w 1157"/>
                <a:gd name="T3" fmla="*/ 1423304 h 1069"/>
                <a:gd name="T4" fmla="*/ 1523463 w 1157"/>
                <a:gd name="T5" fmla="*/ 1394838 h 1069"/>
                <a:gd name="T6" fmla="*/ 1565572 w 1157"/>
                <a:gd name="T7" fmla="*/ 1441283 h 1069"/>
                <a:gd name="T8" fmla="*/ 1529478 w 1157"/>
                <a:gd name="T9" fmla="*/ 1486229 h 1069"/>
                <a:gd name="T10" fmla="*/ 1109887 w 1157"/>
                <a:gd name="T11" fmla="*/ 1585112 h 1069"/>
                <a:gd name="T12" fmla="*/ 703831 w 1157"/>
                <a:gd name="T13" fmla="*/ 1477240 h 1069"/>
                <a:gd name="T14" fmla="*/ 616604 w 1157"/>
                <a:gd name="T15" fmla="*/ 1370867 h 1069"/>
                <a:gd name="T16" fmla="*/ 569983 w 1157"/>
                <a:gd name="T17" fmla="*/ 1385849 h 1069"/>
                <a:gd name="T18" fmla="*/ 375978 w 1157"/>
                <a:gd name="T19" fmla="*/ 1352888 h 1069"/>
                <a:gd name="T20" fmla="*/ 121817 w 1157"/>
                <a:gd name="T21" fmla="*/ 512390 h 1069"/>
                <a:gd name="T22" fmla="*/ 216563 w 1157"/>
                <a:gd name="T23" fmla="*/ 516884 h 1069"/>
                <a:gd name="T24" fmla="*/ 123321 w 1157"/>
                <a:gd name="T25" fmla="*/ 495909 h 1069"/>
                <a:gd name="T26" fmla="*/ 150391 w 1157"/>
                <a:gd name="T27" fmla="*/ 220238 h 1069"/>
                <a:gd name="T28" fmla="*/ 466213 w 1157"/>
                <a:gd name="T29" fmla="*/ 41950 h 1069"/>
                <a:gd name="T30" fmla="*/ 270704 w 1157"/>
                <a:gd name="T31" fmla="*/ 76409 h 1069"/>
                <a:gd name="T32" fmla="*/ 103770 w 1157"/>
                <a:gd name="T33" fmla="*/ 473436 h 1069"/>
                <a:gd name="T34" fmla="*/ 154903 w 1157"/>
                <a:gd name="T35" fmla="*/ 1144636 h 1069"/>
                <a:gd name="T36" fmla="*/ 580510 w 1157"/>
                <a:gd name="T37" fmla="*/ 1396337 h 1069"/>
                <a:gd name="T38" fmla="*/ 795569 w 1157"/>
                <a:gd name="T39" fmla="*/ 1534172 h 1069"/>
                <a:gd name="T40" fmla="*/ 1395630 w 1157"/>
                <a:gd name="T41" fmla="*/ 1559642 h 1069"/>
                <a:gd name="T42" fmla="*/ 1615201 w 1157"/>
                <a:gd name="T43" fmla="*/ 1420308 h 1069"/>
                <a:gd name="T44" fmla="*/ 1731003 w 1157"/>
                <a:gd name="T45" fmla="*/ 1162615 h 1069"/>
                <a:gd name="T46" fmla="*/ 184981 w 1157"/>
                <a:gd name="T47" fmla="*/ 530368 h 1069"/>
                <a:gd name="T48" fmla="*/ 129336 w 1157"/>
                <a:gd name="T49" fmla="*/ 504899 h 1069"/>
                <a:gd name="T50" fmla="*/ 580510 w 1157"/>
                <a:gd name="T51" fmla="*/ 1381354 h 1069"/>
                <a:gd name="T52" fmla="*/ 574494 w 1157"/>
                <a:gd name="T53" fmla="*/ 1340903 h 1069"/>
                <a:gd name="T54" fmla="*/ 585022 w 1157"/>
                <a:gd name="T55" fmla="*/ 1379856 h 1069"/>
                <a:gd name="T56" fmla="*/ 1544517 w 1157"/>
                <a:gd name="T57" fmla="*/ 1418810 h 1069"/>
                <a:gd name="T58" fmla="*/ 1533990 w 1157"/>
                <a:gd name="T59" fmla="*/ 1396337 h 1069"/>
                <a:gd name="T60" fmla="*/ 1544517 w 1157"/>
                <a:gd name="T61" fmla="*/ 1379856 h 1069"/>
                <a:gd name="T62" fmla="*/ 1574596 w 1157"/>
                <a:gd name="T63" fmla="*/ 1411319 h 1069"/>
                <a:gd name="T64" fmla="*/ 1571588 w 1157"/>
                <a:gd name="T65" fmla="*/ 1427799 h 106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157" h="1069">
                  <a:moveTo>
                    <a:pt x="1151" y="776"/>
                  </a:moveTo>
                  <a:cubicBezTo>
                    <a:pt x="1140" y="814"/>
                    <a:pt x="1132" y="850"/>
                    <a:pt x="1112" y="885"/>
                  </a:cubicBezTo>
                  <a:cubicBezTo>
                    <a:pt x="1102" y="901"/>
                    <a:pt x="1091" y="917"/>
                    <a:pt x="1078" y="931"/>
                  </a:cubicBezTo>
                  <a:cubicBezTo>
                    <a:pt x="1071" y="938"/>
                    <a:pt x="1064" y="946"/>
                    <a:pt x="1055" y="950"/>
                  </a:cubicBezTo>
                  <a:cubicBezTo>
                    <a:pt x="1059" y="934"/>
                    <a:pt x="1056" y="914"/>
                    <a:pt x="1037" y="909"/>
                  </a:cubicBezTo>
                  <a:cubicBezTo>
                    <a:pt x="1021" y="905"/>
                    <a:pt x="1014" y="918"/>
                    <a:pt x="1013" y="931"/>
                  </a:cubicBezTo>
                  <a:cubicBezTo>
                    <a:pt x="1011" y="938"/>
                    <a:pt x="1012" y="946"/>
                    <a:pt x="1017" y="952"/>
                  </a:cubicBezTo>
                  <a:cubicBezTo>
                    <a:pt x="1024" y="960"/>
                    <a:pt x="1033" y="963"/>
                    <a:pt x="1041" y="962"/>
                  </a:cubicBezTo>
                  <a:cubicBezTo>
                    <a:pt x="1041" y="963"/>
                    <a:pt x="1041" y="963"/>
                    <a:pt x="1041" y="963"/>
                  </a:cubicBezTo>
                  <a:cubicBezTo>
                    <a:pt x="1035" y="974"/>
                    <a:pt x="1026" y="984"/>
                    <a:pt x="1017" y="992"/>
                  </a:cubicBezTo>
                  <a:cubicBezTo>
                    <a:pt x="994" y="1010"/>
                    <a:pt x="967" y="1020"/>
                    <a:pt x="940" y="1028"/>
                  </a:cubicBezTo>
                  <a:cubicBezTo>
                    <a:pt x="875" y="1049"/>
                    <a:pt x="806" y="1059"/>
                    <a:pt x="738" y="1058"/>
                  </a:cubicBezTo>
                  <a:cubicBezTo>
                    <a:pt x="675" y="1057"/>
                    <a:pt x="612" y="1046"/>
                    <a:pt x="553" y="1025"/>
                  </a:cubicBezTo>
                  <a:cubicBezTo>
                    <a:pt x="524" y="1014"/>
                    <a:pt x="495" y="1002"/>
                    <a:pt x="468" y="986"/>
                  </a:cubicBezTo>
                  <a:cubicBezTo>
                    <a:pt x="441" y="971"/>
                    <a:pt x="411" y="954"/>
                    <a:pt x="392" y="929"/>
                  </a:cubicBezTo>
                  <a:cubicBezTo>
                    <a:pt x="399" y="926"/>
                    <a:pt x="405" y="921"/>
                    <a:pt x="410" y="915"/>
                  </a:cubicBezTo>
                  <a:cubicBezTo>
                    <a:pt x="421" y="902"/>
                    <a:pt x="425" y="871"/>
                    <a:pt x="400" y="871"/>
                  </a:cubicBezTo>
                  <a:cubicBezTo>
                    <a:pt x="373" y="872"/>
                    <a:pt x="370" y="907"/>
                    <a:pt x="379" y="925"/>
                  </a:cubicBezTo>
                  <a:cubicBezTo>
                    <a:pt x="368" y="929"/>
                    <a:pt x="355" y="930"/>
                    <a:pt x="343" y="930"/>
                  </a:cubicBezTo>
                  <a:cubicBezTo>
                    <a:pt x="311" y="928"/>
                    <a:pt x="278" y="918"/>
                    <a:pt x="250" y="903"/>
                  </a:cubicBezTo>
                  <a:cubicBezTo>
                    <a:pt x="188" y="871"/>
                    <a:pt x="141" y="818"/>
                    <a:pt x="109" y="757"/>
                  </a:cubicBezTo>
                  <a:cubicBezTo>
                    <a:pt x="41" y="632"/>
                    <a:pt x="16" y="473"/>
                    <a:pt x="81" y="342"/>
                  </a:cubicBezTo>
                  <a:cubicBezTo>
                    <a:pt x="87" y="349"/>
                    <a:pt x="94" y="356"/>
                    <a:pt x="103" y="359"/>
                  </a:cubicBezTo>
                  <a:cubicBezTo>
                    <a:pt x="119" y="365"/>
                    <a:pt x="137" y="360"/>
                    <a:pt x="144" y="345"/>
                  </a:cubicBezTo>
                  <a:cubicBezTo>
                    <a:pt x="150" y="331"/>
                    <a:pt x="144" y="316"/>
                    <a:pt x="130" y="311"/>
                  </a:cubicBezTo>
                  <a:cubicBezTo>
                    <a:pt x="110" y="303"/>
                    <a:pt x="94" y="316"/>
                    <a:pt x="82" y="331"/>
                  </a:cubicBezTo>
                  <a:cubicBezTo>
                    <a:pt x="73" y="314"/>
                    <a:pt x="71" y="292"/>
                    <a:pt x="70" y="275"/>
                  </a:cubicBezTo>
                  <a:cubicBezTo>
                    <a:pt x="68" y="231"/>
                    <a:pt x="79" y="186"/>
                    <a:pt x="100" y="147"/>
                  </a:cubicBezTo>
                  <a:cubicBezTo>
                    <a:pt x="120" y="111"/>
                    <a:pt x="150" y="80"/>
                    <a:pt x="185" y="58"/>
                  </a:cubicBezTo>
                  <a:cubicBezTo>
                    <a:pt x="218" y="37"/>
                    <a:pt x="270" y="13"/>
                    <a:pt x="310" y="28"/>
                  </a:cubicBezTo>
                  <a:cubicBezTo>
                    <a:pt x="312" y="29"/>
                    <a:pt x="313" y="26"/>
                    <a:pt x="311" y="25"/>
                  </a:cubicBezTo>
                  <a:cubicBezTo>
                    <a:pt x="275" y="0"/>
                    <a:pt x="212" y="31"/>
                    <a:pt x="180" y="51"/>
                  </a:cubicBezTo>
                  <a:cubicBezTo>
                    <a:pt x="136" y="78"/>
                    <a:pt x="102" y="118"/>
                    <a:pt x="82" y="166"/>
                  </a:cubicBezTo>
                  <a:cubicBezTo>
                    <a:pt x="63" y="212"/>
                    <a:pt x="55" y="268"/>
                    <a:pt x="69" y="316"/>
                  </a:cubicBezTo>
                  <a:cubicBezTo>
                    <a:pt x="71" y="323"/>
                    <a:pt x="74" y="330"/>
                    <a:pt x="78" y="336"/>
                  </a:cubicBezTo>
                  <a:cubicBezTo>
                    <a:pt x="0" y="466"/>
                    <a:pt x="34" y="638"/>
                    <a:pt x="103" y="764"/>
                  </a:cubicBezTo>
                  <a:cubicBezTo>
                    <a:pt x="137" y="826"/>
                    <a:pt x="185" y="880"/>
                    <a:pt x="248" y="912"/>
                  </a:cubicBezTo>
                  <a:cubicBezTo>
                    <a:pt x="283" y="929"/>
                    <a:pt x="345" y="950"/>
                    <a:pt x="386" y="932"/>
                  </a:cubicBezTo>
                  <a:cubicBezTo>
                    <a:pt x="399" y="955"/>
                    <a:pt x="425" y="969"/>
                    <a:pt x="447" y="983"/>
                  </a:cubicBezTo>
                  <a:cubicBezTo>
                    <a:pt x="473" y="999"/>
                    <a:pt x="500" y="1013"/>
                    <a:pt x="529" y="1024"/>
                  </a:cubicBezTo>
                  <a:cubicBezTo>
                    <a:pt x="589" y="1049"/>
                    <a:pt x="654" y="1062"/>
                    <a:pt x="719" y="1065"/>
                  </a:cubicBezTo>
                  <a:cubicBezTo>
                    <a:pt x="789" y="1069"/>
                    <a:pt x="860" y="1060"/>
                    <a:pt x="928" y="1041"/>
                  </a:cubicBezTo>
                  <a:cubicBezTo>
                    <a:pt x="974" y="1027"/>
                    <a:pt x="1031" y="1008"/>
                    <a:pt x="1052" y="960"/>
                  </a:cubicBezTo>
                  <a:cubicBezTo>
                    <a:pt x="1060" y="958"/>
                    <a:pt x="1068" y="953"/>
                    <a:pt x="1074" y="948"/>
                  </a:cubicBezTo>
                  <a:cubicBezTo>
                    <a:pt x="1119" y="909"/>
                    <a:pt x="1156" y="836"/>
                    <a:pt x="1157" y="777"/>
                  </a:cubicBezTo>
                  <a:cubicBezTo>
                    <a:pt x="1157" y="773"/>
                    <a:pt x="1152" y="773"/>
                    <a:pt x="1151" y="776"/>
                  </a:cubicBezTo>
                  <a:close/>
                  <a:moveTo>
                    <a:pt x="125" y="317"/>
                  </a:moveTo>
                  <a:cubicBezTo>
                    <a:pt x="145" y="324"/>
                    <a:pt x="139" y="348"/>
                    <a:pt x="123" y="354"/>
                  </a:cubicBezTo>
                  <a:cubicBezTo>
                    <a:pt x="116" y="356"/>
                    <a:pt x="104" y="353"/>
                    <a:pt x="98" y="349"/>
                  </a:cubicBezTo>
                  <a:cubicBezTo>
                    <a:pt x="93" y="346"/>
                    <a:pt x="89" y="341"/>
                    <a:pt x="86" y="337"/>
                  </a:cubicBezTo>
                  <a:cubicBezTo>
                    <a:pt x="95" y="324"/>
                    <a:pt x="109" y="312"/>
                    <a:pt x="125" y="317"/>
                  </a:cubicBezTo>
                  <a:close/>
                  <a:moveTo>
                    <a:pt x="386" y="922"/>
                  </a:moveTo>
                  <a:cubicBezTo>
                    <a:pt x="386" y="922"/>
                    <a:pt x="386" y="922"/>
                    <a:pt x="386" y="922"/>
                  </a:cubicBezTo>
                  <a:cubicBezTo>
                    <a:pt x="381" y="914"/>
                    <a:pt x="380" y="905"/>
                    <a:pt x="382" y="895"/>
                  </a:cubicBezTo>
                  <a:cubicBezTo>
                    <a:pt x="390" y="875"/>
                    <a:pt x="399" y="875"/>
                    <a:pt x="410" y="898"/>
                  </a:cubicBezTo>
                  <a:cubicBezTo>
                    <a:pt x="409" y="908"/>
                    <a:pt x="397" y="917"/>
                    <a:pt x="389" y="921"/>
                  </a:cubicBezTo>
                  <a:cubicBezTo>
                    <a:pt x="388" y="922"/>
                    <a:pt x="387" y="922"/>
                    <a:pt x="386" y="922"/>
                  </a:cubicBezTo>
                  <a:close/>
                  <a:moveTo>
                    <a:pt x="1027" y="947"/>
                  </a:moveTo>
                  <a:cubicBezTo>
                    <a:pt x="1023" y="943"/>
                    <a:pt x="1020" y="939"/>
                    <a:pt x="1020" y="935"/>
                  </a:cubicBezTo>
                  <a:cubicBezTo>
                    <a:pt x="1020" y="934"/>
                    <a:pt x="1020" y="933"/>
                    <a:pt x="1020" y="932"/>
                  </a:cubicBezTo>
                  <a:cubicBezTo>
                    <a:pt x="1022" y="928"/>
                    <a:pt x="1024" y="924"/>
                    <a:pt x="1026" y="922"/>
                  </a:cubicBezTo>
                  <a:cubicBezTo>
                    <a:pt x="1026" y="922"/>
                    <a:pt x="1027" y="922"/>
                    <a:pt x="1027" y="921"/>
                  </a:cubicBezTo>
                  <a:cubicBezTo>
                    <a:pt x="1034" y="923"/>
                    <a:pt x="1039" y="926"/>
                    <a:pt x="1043" y="931"/>
                  </a:cubicBezTo>
                  <a:cubicBezTo>
                    <a:pt x="1045" y="934"/>
                    <a:pt x="1047" y="938"/>
                    <a:pt x="1047" y="942"/>
                  </a:cubicBezTo>
                  <a:cubicBezTo>
                    <a:pt x="1048" y="944"/>
                    <a:pt x="1047" y="947"/>
                    <a:pt x="1047" y="949"/>
                  </a:cubicBezTo>
                  <a:cubicBezTo>
                    <a:pt x="1046" y="950"/>
                    <a:pt x="1046" y="952"/>
                    <a:pt x="1045" y="953"/>
                  </a:cubicBezTo>
                  <a:cubicBezTo>
                    <a:pt x="1039" y="954"/>
                    <a:pt x="1034" y="953"/>
                    <a:pt x="1027" y="947"/>
                  </a:cubicBezTo>
                  <a:close/>
                </a:path>
              </a:pathLst>
            </a:custGeom>
            <a:solidFill>
              <a:schemeClr val="accent1"/>
            </a:solidFill>
            <a:ln w="19050">
              <a:solidFill>
                <a:srgbClr val="00B05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 sz="1707"/>
            </a:p>
          </p:txBody>
        </p:sp>
        <p:sp>
          <p:nvSpPr>
            <p:cNvPr id="71" name="Freeform 44">
              <a:extLst>
                <a:ext uri="{FF2B5EF4-FFF2-40B4-BE49-F238E27FC236}">
                  <a16:creationId xmlns:a16="http://schemas.microsoft.com/office/drawing/2014/main" id="{BDD1348B-BFB6-4359-B89D-91FA1AD20161}"/>
                </a:ext>
              </a:extLst>
            </p:cNvPr>
            <p:cNvSpPr>
              <a:spLocks noEditPoints="1"/>
            </p:cNvSpPr>
            <p:nvPr/>
          </p:nvSpPr>
          <p:spPr bwMode="auto">
            <a:xfrm rot="10800000">
              <a:off x="2476969" y="1474764"/>
              <a:ext cx="1740026" cy="1601592"/>
            </a:xfrm>
            <a:custGeom>
              <a:avLst/>
              <a:gdLst>
                <a:gd name="T0" fmla="*/ 1672350 w 1157"/>
                <a:gd name="T1" fmla="*/ 1325920 h 1069"/>
                <a:gd name="T2" fmla="*/ 1586627 w 1157"/>
                <a:gd name="T3" fmla="*/ 1423304 h 1069"/>
                <a:gd name="T4" fmla="*/ 1523463 w 1157"/>
                <a:gd name="T5" fmla="*/ 1394838 h 1069"/>
                <a:gd name="T6" fmla="*/ 1565572 w 1157"/>
                <a:gd name="T7" fmla="*/ 1441283 h 1069"/>
                <a:gd name="T8" fmla="*/ 1529478 w 1157"/>
                <a:gd name="T9" fmla="*/ 1486229 h 1069"/>
                <a:gd name="T10" fmla="*/ 1109887 w 1157"/>
                <a:gd name="T11" fmla="*/ 1585112 h 1069"/>
                <a:gd name="T12" fmla="*/ 703831 w 1157"/>
                <a:gd name="T13" fmla="*/ 1477240 h 1069"/>
                <a:gd name="T14" fmla="*/ 616604 w 1157"/>
                <a:gd name="T15" fmla="*/ 1370867 h 1069"/>
                <a:gd name="T16" fmla="*/ 569983 w 1157"/>
                <a:gd name="T17" fmla="*/ 1385849 h 1069"/>
                <a:gd name="T18" fmla="*/ 375978 w 1157"/>
                <a:gd name="T19" fmla="*/ 1352888 h 1069"/>
                <a:gd name="T20" fmla="*/ 121817 w 1157"/>
                <a:gd name="T21" fmla="*/ 512390 h 1069"/>
                <a:gd name="T22" fmla="*/ 216563 w 1157"/>
                <a:gd name="T23" fmla="*/ 516884 h 1069"/>
                <a:gd name="T24" fmla="*/ 123321 w 1157"/>
                <a:gd name="T25" fmla="*/ 495909 h 1069"/>
                <a:gd name="T26" fmla="*/ 150391 w 1157"/>
                <a:gd name="T27" fmla="*/ 220238 h 1069"/>
                <a:gd name="T28" fmla="*/ 466213 w 1157"/>
                <a:gd name="T29" fmla="*/ 41950 h 1069"/>
                <a:gd name="T30" fmla="*/ 270704 w 1157"/>
                <a:gd name="T31" fmla="*/ 76409 h 1069"/>
                <a:gd name="T32" fmla="*/ 103770 w 1157"/>
                <a:gd name="T33" fmla="*/ 473436 h 1069"/>
                <a:gd name="T34" fmla="*/ 154903 w 1157"/>
                <a:gd name="T35" fmla="*/ 1144636 h 1069"/>
                <a:gd name="T36" fmla="*/ 580510 w 1157"/>
                <a:gd name="T37" fmla="*/ 1396337 h 1069"/>
                <a:gd name="T38" fmla="*/ 795569 w 1157"/>
                <a:gd name="T39" fmla="*/ 1534172 h 1069"/>
                <a:gd name="T40" fmla="*/ 1395630 w 1157"/>
                <a:gd name="T41" fmla="*/ 1559642 h 1069"/>
                <a:gd name="T42" fmla="*/ 1615201 w 1157"/>
                <a:gd name="T43" fmla="*/ 1420308 h 1069"/>
                <a:gd name="T44" fmla="*/ 1731003 w 1157"/>
                <a:gd name="T45" fmla="*/ 1162615 h 1069"/>
                <a:gd name="T46" fmla="*/ 184981 w 1157"/>
                <a:gd name="T47" fmla="*/ 530368 h 1069"/>
                <a:gd name="T48" fmla="*/ 129336 w 1157"/>
                <a:gd name="T49" fmla="*/ 504899 h 1069"/>
                <a:gd name="T50" fmla="*/ 580510 w 1157"/>
                <a:gd name="T51" fmla="*/ 1381354 h 1069"/>
                <a:gd name="T52" fmla="*/ 574494 w 1157"/>
                <a:gd name="T53" fmla="*/ 1340903 h 1069"/>
                <a:gd name="T54" fmla="*/ 585022 w 1157"/>
                <a:gd name="T55" fmla="*/ 1379856 h 1069"/>
                <a:gd name="T56" fmla="*/ 1544517 w 1157"/>
                <a:gd name="T57" fmla="*/ 1418810 h 1069"/>
                <a:gd name="T58" fmla="*/ 1533990 w 1157"/>
                <a:gd name="T59" fmla="*/ 1396337 h 1069"/>
                <a:gd name="T60" fmla="*/ 1544517 w 1157"/>
                <a:gd name="T61" fmla="*/ 1379856 h 1069"/>
                <a:gd name="T62" fmla="*/ 1574596 w 1157"/>
                <a:gd name="T63" fmla="*/ 1411319 h 1069"/>
                <a:gd name="T64" fmla="*/ 1571588 w 1157"/>
                <a:gd name="T65" fmla="*/ 1427799 h 106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157" h="1069">
                  <a:moveTo>
                    <a:pt x="1151" y="776"/>
                  </a:moveTo>
                  <a:cubicBezTo>
                    <a:pt x="1140" y="814"/>
                    <a:pt x="1132" y="850"/>
                    <a:pt x="1112" y="885"/>
                  </a:cubicBezTo>
                  <a:cubicBezTo>
                    <a:pt x="1102" y="901"/>
                    <a:pt x="1091" y="917"/>
                    <a:pt x="1078" y="931"/>
                  </a:cubicBezTo>
                  <a:cubicBezTo>
                    <a:pt x="1071" y="938"/>
                    <a:pt x="1064" y="946"/>
                    <a:pt x="1055" y="950"/>
                  </a:cubicBezTo>
                  <a:cubicBezTo>
                    <a:pt x="1059" y="934"/>
                    <a:pt x="1056" y="914"/>
                    <a:pt x="1037" y="909"/>
                  </a:cubicBezTo>
                  <a:cubicBezTo>
                    <a:pt x="1021" y="905"/>
                    <a:pt x="1014" y="918"/>
                    <a:pt x="1013" y="931"/>
                  </a:cubicBezTo>
                  <a:cubicBezTo>
                    <a:pt x="1011" y="938"/>
                    <a:pt x="1012" y="946"/>
                    <a:pt x="1017" y="952"/>
                  </a:cubicBezTo>
                  <a:cubicBezTo>
                    <a:pt x="1024" y="960"/>
                    <a:pt x="1033" y="963"/>
                    <a:pt x="1041" y="962"/>
                  </a:cubicBezTo>
                  <a:cubicBezTo>
                    <a:pt x="1041" y="963"/>
                    <a:pt x="1041" y="963"/>
                    <a:pt x="1041" y="963"/>
                  </a:cubicBezTo>
                  <a:cubicBezTo>
                    <a:pt x="1035" y="974"/>
                    <a:pt x="1026" y="984"/>
                    <a:pt x="1017" y="992"/>
                  </a:cubicBezTo>
                  <a:cubicBezTo>
                    <a:pt x="994" y="1010"/>
                    <a:pt x="967" y="1020"/>
                    <a:pt x="940" y="1028"/>
                  </a:cubicBezTo>
                  <a:cubicBezTo>
                    <a:pt x="875" y="1049"/>
                    <a:pt x="806" y="1059"/>
                    <a:pt x="738" y="1058"/>
                  </a:cubicBezTo>
                  <a:cubicBezTo>
                    <a:pt x="675" y="1057"/>
                    <a:pt x="612" y="1046"/>
                    <a:pt x="553" y="1025"/>
                  </a:cubicBezTo>
                  <a:cubicBezTo>
                    <a:pt x="524" y="1014"/>
                    <a:pt x="495" y="1002"/>
                    <a:pt x="468" y="986"/>
                  </a:cubicBezTo>
                  <a:cubicBezTo>
                    <a:pt x="441" y="971"/>
                    <a:pt x="411" y="954"/>
                    <a:pt x="392" y="929"/>
                  </a:cubicBezTo>
                  <a:cubicBezTo>
                    <a:pt x="399" y="926"/>
                    <a:pt x="405" y="921"/>
                    <a:pt x="410" y="915"/>
                  </a:cubicBezTo>
                  <a:cubicBezTo>
                    <a:pt x="421" y="902"/>
                    <a:pt x="425" y="871"/>
                    <a:pt x="400" y="871"/>
                  </a:cubicBezTo>
                  <a:cubicBezTo>
                    <a:pt x="373" y="872"/>
                    <a:pt x="370" y="907"/>
                    <a:pt x="379" y="925"/>
                  </a:cubicBezTo>
                  <a:cubicBezTo>
                    <a:pt x="368" y="929"/>
                    <a:pt x="355" y="930"/>
                    <a:pt x="343" y="930"/>
                  </a:cubicBezTo>
                  <a:cubicBezTo>
                    <a:pt x="311" y="928"/>
                    <a:pt x="278" y="918"/>
                    <a:pt x="250" y="903"/>
                  </a:cubicBezTo>
                  <a:cubicBezTo>
                    <a:pt x="188" y="871"/>
                    <a:pt x="141" y="818"/>
                    <a:pt x="109" y="757"/>
                  </a:cubicBezTo>
                  <a:cubicBezTo>
                    <a:pt x="41" y="632"/>
                    <a:pt x="16" y="473"/>
                    <a:pt x="81" y="342"/>
                  </a:cubicBezTo>
                  <a:cubicBezTo>
                    <a:pt x="87" y="349"/>
                    <a:pt x="94" y="356"/>
                    <a:pt x="103" y="359"/>
                  </a:cubicBezTo>
                  <a:cubicBezTo>
                    <a:pt x="119" y="365"/>
                    <a:pt x="137" y="360"/>
                    <a:pt x="144" y="345"/>
                  </a:cubicBezTo>
                  <a:cubicBezTo>
                    <a:pt x="150" y="331"/>
                    <a:pt x="144" y="316"/>
                    <a:pt x="130" y="311"/>
                  </a:cubicBezTo>
                  <a:cubicBezTo>
                    <a:pt x="110" y="303"/>
                    <a:pt x="94" y="316"/>
                    <a:pt x="82" y="331"/>
                  </a:cubicBezTo>
                  <a:cubicBezTo>
                    <a:pt x="73" y="314"/>
                    <a:pt x="71" y="292"/>
                    <a:pt x="70" y="275"/>
                  </a:cubicBezTo>
                  <a:cubicBezTo>
                    <a:pt x="68" y="231"/>
                    <a:pt x="79" y="186"/>
                    <a:pt x="100" y="147"/>
                  </a:cubicBezTo>
                  <a:cubicBezTo>
                    <a:pt x="120" y="111"/>
                    <a:pt x="150" y="80"/>
                    <a:pt x="185" y="58"/>
                  </a:cubicBezTo>
                  <a:cubicBezTo>
                    <a:pt x="218" y="37"/>
                    <a:pt x="270" y="13"/>
                    <a:pt x="310" y="28"/>
                  </a:cubicBezTo>
                  <a:cubicBezTo>
                    <a:pt x="312" y="29"/>
                    <a:pt x="313" y="26"/>
                    <a:pt x="311" y="25"/>
                  </a:cubicBezTo>
                  <a:cubicBezTo>
                    <a:pt x="275" y="0"/>
                    <a:pt x="212" y="31"/>
                    <a:pt x="180" y="51"/>
                  </a:cubicBezTo>
                  <a:cubicBezTo>
                    <a:pt x="136" y="78"/>
                    <a:pt x="102" y="118"/>
                    <a:pt x="82" y="166"/>
                  </a:cubicBezTo>
                  <a:cubicBezTo>
                    <a:pt x="63" y="212"/>
                    <a:pt x="55" y="268"/>
                    <a:pt x="69" y="316"/>
                  </a:cubicBezTo>
                  <a:cubicBezTo>
                    <a:pt x="71" y="323"/>
                    <a:pt x="74" y="330"/>
                    <a:pt x="78" y="336"/>
                  </a:cubicBezTo>
                  <a:cubicBezTo>
                    <a:pt x="0" y="466"/>
                    <a:pt x="34" y="638"/>
                    <a:pt x="103" y="764"/>
                  </a:cubicBezTo>
                  <a:cubicBezTo>
                    <a:pt x="137" y="826"/>
                    <a:pt x="185" y="880"/>
                    <a:pt x="248" y="912"/>
                  </a:cubicBezTo>
                  <a:cubicBezTo>
                    <a:pt x="283" y="929"/>
                    <a:pt x="345" y="950"/>
                    <a:pt x="386" y="932"/>
                  </a:cubicBezTo>
                  <a:cubicBezTo>
                    <a:pt x="399" y="955"/>
                    <a:pt x="425" y="969"/>
                    <a:pt x="447" y="983"/>
                  </a:cubicBezTo>
                  <a:cubicBezTo>
                    <a:pt x="473" y="999"/>
                    <a:pt x="500" y="1013"/>
                    <a:pt x="529" y="1024"/>
                  </a:cubicBezTo>
                  <a:cubicBezTo>
                    <a:pt x="589" y="1049"/>
                    <a:pt x="654" y="1062"/>
                    <a:pt x="719" y="1065"/>
                  </a:cubicBezTo>
                  <a:cubicBezTo>
                    <a:pt x="789" y="1069"/>
                    <a:pt x="860" y="1060"/>
                    <a:pt x="928" y="1041"/>
                  </a:cubicBezTo>
                  <a:cubicBezTo>
                    <a:pt x="974" y="1027"/>
                    <a:pt x="1031" y="1008"/>
                    <a:pt x="1052" y="960"/>
                  </a:cubicBezTo>
                  <a:cubicBezTo>
                    <a:pt x="1060" y="958"/>
                    <a:pt x="1068" y="953"/>
                    <a:pt x="1074" y="948"/>
                  </a:cubicBezTo>
                  <a:cubicBezTo>
                    <a:pt x="1119" y="909"/>
                    <a:pt x="1156" y="836"/>
                    <a:pt x="1157" y="777"/>
                  </a:cubicBezTo>
                  <a:cubicBezTo>
                    <a:pt x="1157" y="773"/>
                    <a:pt x="1152" y="773"/>
                    <a:pt x="1151" y="776"/>
                  </a:cubicBezTo>
                  <a:close/>
                  <a:moveTo>
                    <a:pt x="125" y="317"/>
                  </a:moveTo>
                  <a:cubicBezTo>
                    <a:pt x="145" y="324"/>
                    <a:pt x="139" y="348"/>
                    <a:pt x="123" y="354"/>
                  </a:cubicBezTo>
                  <a:cubicBezTo>
                    <a:pt x="116" y="356"/>
                    <a:pt x="104" y="353"/>
                    <a:pt x="98" y="349"/>
                  </a:cubicBezTo>
                  <a:cubicBezTo>
                    <a:pt x="93" y="346"/>
                    <a:pt x="89" y="341"/>
                    <a:pt x="86" y="337"/>
                  </a:cubicBezTo>
                  <a:cubicBezTo>
                    <a:pt x="95" y="324"/>
                    <a:pt x="109" y="312"/>
                    <a:pt x="125" y="317"/>
                  </a:cubicBezTo>
                  <a:close/>
                  <a:moveTo>
                    <a:pt x="386" y="922"/>
                  </a:moveTo>
                  <a:cubicBezTo>
                    <a:pt x="386" y="922"/>
                    <a:pt x="386" y="922"/>
                    <a:pt x="386" y="922"/>
                  </a:cubicBezTo>
                  <a:cubicBezTo>
                    <a:pt x="381" y="914"/>
                    <a:pt x="380" y="905"/>
                    <a:pt x="382" y="895"/>
                  </a:cubicBezTo>
                  <a:cubicBezTo>
                    <a:pt x="390" y="875"/>
                    <a:pt x="399" y="875"/>
                    <a:pt x="410" y="898"/>
                  </a:cubicBezTo>
                  <a:cubicBezTo>
                    <a:pt x="409" y="908"/>
                    <a:pt x="397" y="917"/>
                    <a:pt x="389" y="921"/>
                  </a:cubicBezTo>
                  <a:cubicBezTo>
                    <a:pt x="388" y="922"/>
                    <a:pt x="387" y="922"/>
                    <a:pt x="386" y="922"/>
                  </a:cubicBezTo>
                  <a:close/>
                  <a:moveTo>
                    <a:pt x="1027" y="947"/>
                  </a:moveTo>
                  <a:cubicBezTo>
                    <a:pt x="1023" y="943"/>
                    <a:pt x="1020" y="939"/>
                    <a:pt x="1020" y="935"/>
                  </a:cubicBezTo>
                  <a:cubicBezTo>
                    <a:pt x="1020" y="934"/>
                    <a:pt x="1020" y="933"/>
                    <a:pt x="1020" y="932"/>
                  </a:cubicBezTo>
                  <a:cubicBezTo>
                    <a:pt x="1022" y="928"/>
                    <a:pt x="1024" y="924"/>
                    <a:pt x="1026" y="922"/>
                  </a:cubicBezTo>
                  <a:cubicBezTo>
                    <a:pt x="1026" y="922"/>
                    <a:pt x="1027" y="922"/>
                    <a:pt x="1027" y="921"/>
                  </a:cubicBezTo>
                  <a:cubicBezTo>
                    <a:pt x="1034" y="923"/>
                    <a:pt x="1039" y="926"/>
                    <a:pt x="1043" y="931"/>
                  </a:cubicBezTo>
                  <a:cubicBezTo>
                    <a:pt x="1045" y="934"/>
                    <a:pt x="1047" y="938"/>
                    <a:pt x="1047" y="942"/>
                  </a:cubicBezTo>
                  <a:cubicBezTo>
                    <a:pt x="1048" y="944"/>
                    <a:pt x="1047" y="947"/>
                    <a:pt x="1047" y="949"/>
                  </a:cubicBezTo>
                  <a:cubicBezTo>
                    <a:pt x="1046" y="950"/>
                    <a:pt x="1046" y="952"/>
                    <a:pt x="1045" y="953"/>
                  </a:cubicBezTo>
                  <a:cubicBezTo>
                    <a:pt x="1039" y="954"/>
                    <a:pt x="1034" y="953"/>
                    <a:pt x="1027" y="947"/>
                  </a:cubicBezTo>
                  <a:close/>
                </a:path>
              </a:pathLst>
            </a:custGeom>
            <a:solidFill>
              <a:schemeClr val="accent1"/>
            </a:solidFill>
            <a:ln w="19050">
              <a:solidFill>
                <a:srgbClr val="00B05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 sz="1707"/>
            </a:p>
          </p:txBody>
        </p:sp>
      </p:grpSp>
      <p:cxnSp>
        <p:nvCxnSpPr>
          <p:cNvPr id="72" name="直接连接符 71">
            <a:extLst>
              <a:ext uri="{FF2B5EF4-FFF2-40B4-BE49-F238E27FC236}">
                <a16:creationId xmlns:a16="http://schemas.microsoft.com/office/drawing/2014/main" id="{9AA78841-C6A0-4C9B-907D-DC8C335A20CA}"/>
              </a:ext>
            </a:extLst>
          </p:cNvPr>
          <p:cNvCxnSpPr>
            <a:cxnSpLocks/>
          </p:cNvCxnSpPr>
          <p:nvPr/>
        </p:nvCxnSpPr>
        <p:spPr>
          <a:xfrm>
            <a:off x="1137921" y="925879"/>
            <a:ext cx="7305688" cy="0"/>
          </a:xfrm>
          <a:prstGeom prst="line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矩形 259">
            <a:extLst>
              <a:ext uri="{FF2B5EF4-FFF2-40B4-BE49-F238E27FC236}">
                <a16:creationId xmlns:a16="http://schemas.microsoft.com/office/drawing/2014/main" id="{179A3DF6-7975-46BA-8861-2F6FE0CF5A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9365" y="285817"/>
            <a:ext cx="91403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en-GB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 and discussion</a:t>
            </a:r>
            <a:r>
              <a: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potential factors</a:t>
            </a:r>
            <a:r>
              <a:rPr lang="en-GB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84971BD0-D823-4FC7-9A62-1CEB3DC52EBE}"/>
              </a:ext>
            </a:extLst>
          </p:cNvPr>
          <p:cNvSpPr txBox="1"/>
          <p:nvPr/>
        </p:nvSpPr>
        <p:spPr>
          <a:xfrm rot="16200000">
            <a:off x="5662845" y="5215086"/>
            <a:ext cx="735839" cy="220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34" b="1" dirty="0">
                <a:solidFill>
                  <a:srgbClr val="EB141F"/>
                </a:solidFill>
              </a:rPr>
              <a:t>SSH (m)</a:t>
            </a:r>
            <a:endParaRPr lang="zh-CN" altLang="en-US" sz="834" b="1" dirty="0">
              <a:solidFill>
                <a:srgbClr val="EB141F"/>
              </a:solidFill>
            </a:endParaRPr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FFFA6AED-C06A-42CD-99B8-9F28DB0B9FC6}"/>
              </a:ext>
            </a:extLst>
          </p:cNvPr>
          <p:cNvSpPr txBox="1"/>
          <p:nvPr/>
        </p:nvSpPr>
        <p:spPr>
          <a:xfrm rot="16200000">
            <a:off x="2954603" y="5291467"/>
            <a:ext cx="623273" cy="220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34" b="1" dirty="0">
                <a:solidFill>
                  <a:srgbClr val="EB141F"/>
                </a:solidFill>
              </a:rPr>
              <a:t>SST (</a:t>
            </a:r>
            <a:r>
              <a:rPr lang="en-US" altLang="zh-CN" sz="834" b="1" baseline="30000" dirty="0">
                <a:solidFill>
                  <a:srgbClr val="EB141F"/>
                </a:solidFill>
              </a:rPr>
              <a:t>o</a:t>
            </a:r>
            <a:r>
              <a:rPr lang="en-US" altLang="zh-CN" sz="834" b="1" dirty="0">
                <a:solidFill>
                  <a:srgbClr val="EB141F"/>
                </a:solidFill>
              </a:rPr>
              <a:t>C)</a:t>
            </a:r>
            <a:endParaRPr lang="zh-CN" altLang="en-US" sz="834" b="1" dirty="0">
              <a:solidFill>
                <a:srgbClr val="EB141F"/>
              </a:solidFill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1593A911-A709-4C4A-9B59-80E190FF55F0}"/>
              </a:ext>
            </a:extLst>
          </p:cNvPr>
          <p:cNvSpPr/>
          <p:nvPr/>
        </p:nvSpPr>
        <p:spPr>
          <a:xfrm>
            <a:off x="285985" y="6235848"/>
            <a:ext cx="116614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800"/>
              </a:spcAft>
            </a:pPr>
            <a:r>
              <a:rPr lang="en-US" altLang="zh-CN" sz="1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Figure 7 </a:t>
            </a:r>
            <a:r>
              <a:rPr lang="en-US" altLang="zh-CN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(a) North Pacific Ocean Desert (NPOD) geographical region (dashed black curve), and the color represents the dominating factor of </a:t>
            </a:r>
            <a:r>
              <a:rPr lang="en-US" altLang="zh-CN" sz="1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Chl</a:t>
            </a:r>
            <a:r>
              <a:rPr lang="en-US" altLang="zh-CN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-a variation. (b-e) </a:t>
            </a:r>
            <a:r>
              <a:rPr lang="en-US" altLang="zh-CN" sz="1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Deseasoned</a:t>
            </a:r>
            <a:r>
              <a:rPr lang="en-US" altLang="zh-CN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time series of </a:t>
            </a:r>
            <a:r>
              <a:rPr lang="en-US" altLang="zh-CN" sz="1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Chl</a:t>
            </a:r>
            <a:r>
              <a:rPr lang="en-US" altLang="zh-CN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-a concentration are correlated with the </a:t>
            </a:r>
            <a:r>
              <a:rPr lang="en-US" altLang="zh-CN" sz="1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deseasoned</a:t>
            </a:r>
            <a:r>
              <a:rPr lang="en-US" altLang="zh-CN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sea surface temperature and sea surface height in NPOD.</a:t>
            </a:r>
            <a:r>
              <a:rPr lang="en-US" altLang="zh-CN" sz="12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endParaRPr lang="zh-CN" altLang="zh-CN" sz="1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E942A088-BE72-463A-9C34-E7421DC1CDD0}"/>
              </a:ext>
            </a:extLst>
          </p:cNvPr>
          <p:cNvSpPr txBox="1"/>
          <p:nvPr/>
        </p:nvSpPr>
        <p:spPr>
          <a:xfrm>
            <a:off x="11815788" y="6435653"/>
            <a:ext cx="509305" cy="355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707" dirty="0"/>
              <a:t>9</a:t>
            </a:r>
            <a:endParaRPr lang="zh-CN" altLang="en-US" sz="1707" dirty="0"/>
          </a:p>
        </p:txBody>
      </p:sp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6F4EA030-0355-48BC-A498-F16EC55793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sp>
        <p:nvSpPr>
          <p:cNvPr id="58" name="文本框 57">
            <a:extLst>
              <a:ext uri="{FF2B5EF4-FFF2-40B4-BE49-F238E27FC236}">
                <a16:creationId xmlns:a16="http://schemas.microsoft.com/office/drawing/2014/main" id="{9DE803A8-EEB6-4A82-AE36-5987A132E2E9}"/>
              </a:ext>
            </a:extLst>
          </p:cNvPr>
          <p:cNvSpPr txBox="1"/>
          <p:nvPr/>
        </p:nvSpPr>
        <p:spPr>
          <a:xfrm rot="16200000">
            <a:off x="5625344" y="4392211"/>
            <a:ext cx="1243617" cy="227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76" b="1" dirty="0" err="1"/>
              <a:t>Chl</a:t>
            </a:r>
            <a:r>
              <a:rPr lang="en-US" altLang="zh-CN" sz="876" b="1" dirty="0"/>
              <a:t>-a (mg m</a:t>
            </a:r>
            <a:r>
              <a:rPr lang="en-US" altLang="zh-CN" sz="876" b="1" baseline="30000" dirty="0"/>
              <a:t>-3</a:t>
            </a:r>
            <a:r>
              <a:rPr lang="en-US" altLang="zh-CN" sz="876" b="1" dirty="0"/>
              <a:t>)</a:t>
            </a:r>
            <a:endParaRPr lang="zh-CN" altLang="en-US" sz="876" b="1" dirty="0"/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id="{EE9E2FAA-98E4-48F3-BE05-0027A47A2C0F}"/>
              </a:ext>
            </a:extLst>
          </p:cNvPr>
          <p:cNvSpPr txBox="1"/>
          <p:nvPr/>
        </p:nvSpPr>
        <p:spPr>
          <a:xfrm rot="16200000">
            <a:off x="8348816" y="4381950"/>
            <a:ext cx="1243617" cy="227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76" b="1" dirty="0" err="1"/>
              <a:t>Chl</a:t>
            </a:r>
            <a:r>
              <a:rPr lang="en-US" altLang="zh-CN" sz="876" b="1" dirty="0"/>
              <a:t>-a (mg m</a:t>
            </a:r>
            <a:r>
              <a:rPr lang="en-US" altLang="zh-CN" sz="876" b="1" baseline="30000" dirty="0"/>
              <a:t>-3</a:t>
            </a:r>
            <a:r>
              <a:rPr lang="en-US" altLang="zh-CN" sz="876" b="1" dirty="0"/>
              <a:t>)</a:t>
            </a:r>
            <a:endParaRPr lang="zh-CN" altLang="en-US" sz="876" b="1" dirty="0"/>
          </a:p>
        </p:txBody>
      </p:sp>
    </p:spTree>
    <p:extLst>
      <p:ext uri="{BB962C8B-B14F-4D97-AF65-F5344CB8AC3E}">
        <p14:creationId xmlns:p14="http://schemas.microsoft.com/office/powerpoint/2010/main" val="214452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968"/>
    </mc:Choice>
    <mc:Fallback xmlns="">
      <p:transition spd="slow" advTm="1409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17" x="3282950" y="282575"/>
          <p14:tracePt t="226" x="3282950" y="219075"/>
          <p14:tracePt t="248" x="3309938" y="109538"/>
          <p14:tracePt t="250" x="3309938" y="90488"/>
          <p14:tracePt t="253" x="3319463" y="73025"/>
          <p14:tracePt t="258" x="3319463" y="36513"/>
          <p14:tracePt t="262" x="3319463" y="9525"/>
          <p14:tracePt t="25152" x="947738" y="82550"/>
          <p14:tracePt t="25156" x="857250" y="163513"/>
          <p14:tracePt t="25160" x="793750" y="246063"/>
          <p14:tracePt t="25163" x="720725" y="346075"/>
          <p14:tracePt t="25167" x="628650" y="455613"/>
          <p14:tracePt t="25172" x="528638" y="574675"/>
          <p14:tracePt t="25176" x="419100" y="711200"/>
          <p14:tracePt t="25179" x="319088" y="811213"/>
          <p14:tracePt t="25184" x="209550" y="947738"/>
          <p14:tracePt t="25187" x="100013" y="1085850"/>
          <p14:tracePt t="28339" x="209550" y="511175"/>
          <p14:tracePt t="28342" x="328613" y="511175"/>
          <p14:tracePt t="28346" x="438150" y="511175"/>
          <p14:tracePt t="28349" x="528638" y="511175"/>
          <p14:tracePt t="28354" x="620713" y="511175"/>
          <p14:tracePt t="28358" x="711200" y="511175"/>
          <p14:tracePt t="28361" x="801688" y="511175"/>
          <p14:tracePt t="28365" x="893763" y="511175"/>
          <p14:tracePt t="28369" x="984250" y="511175"/>
          <p14:tracePt t="28375" x="1076325" y="501650"/>
          <p14:tracePt t="28377" x="1166813" y="501650"/>
          <p14:tracePt t="28382" x="1249363" y="501650"/>
          <p14:tracePt t="28386" x="1339850" y="501650"/>
          <p14:tracePt t="28390" x="1449388" y="501650"/>
          <p14:tracePt t="28393" x="1541463" y="501650"/>
          <p14:tracePt t="28397" x="1651000" y="501650"/>
          <p14:tracePt t="28401" x="1741488" y="501650"/>
          <p14:tracePt t="28406" x="1833563" y="501650"/>
          <p14:tracePt t="28409" x="1924050" y="501650"/>
          <p14:tracePt t="28414" x="1997075" y="501650"/>
          <p14:tracePt t="28418" x="2070100" y="501650"/>
          <p14:tracePt t="28422" x="2152650" y="501650"/>
          <p14:tracePt t="28426" x="2225675" y="501650"/>
          <p14:tracePt t="28430" x="2279650" y="501650"/>
          <p14:tracePt t="28434" x="2335213" y="501650"/>
          <p14:tracePt t="28438" x="2389188" y="501650"/>
          <p14:tracePt t="28442" x="2435225" y="501650"/>
          <p14:tracePt t="28446" x="2462213" y="501650"/>
          <p14:tracePt t="28449" x="2489200" y="501650"/>
          <p14:tracePt t="28453" x="2508250" y="501650"/>
          <p14:tracePt t="28459" x="2525713" y="501650"/>
          <p14:tracePt t="28587" x="2535238" y="501650"/>
          <p14:tracePt t="28594" x="2552700" y="501650"/>
          <p14:tracePt t="28599" x="2562225" y="501650"/>
          <p14:tracePt t="28601" x="2571750" y="501650"/>
          <p14:tracePt t="28609" x="2598738" y="519113"/>
          <p14:tracePt t="28612" x="2617788" y="538163"/>
          <p14:tracePt t="28616" x="2625725" y="555625"/>
          <p14:tracePt t="28620" x="2644775" y="574675"/>
          <p14:tracePt t="28626" x="2662238" y="592138"/>
          <p14:tracePt t="28627" x="2681288" y="628650"/>
          <p14:tracePt t="28631" x="2690813" y="647700"/>
          <p14:tracePt t="28635" x="2708275" y="665163"/>
          <p14:tracePt t="28640" x="2727325" y="684213"/>
          <p14:tracePt t="28643" x="2744788" y="701675"/>
          <p14:tracePt t="28648" x="2754313" y="720725"/>
          <p14:tracePt t="28651" x="2771775" y="738188"/>
          <p14:tracePt t="28657" x="2781300" y="757238"/>
          <p14:tracePt t="28661" x="2790825" y="784225"/>
          <p14:tracePt t="28662" x="2798763" y="803275"/>
          <p14:tracePt t="28666" x="2798763" y="811213"/>
          <p14:tracePt t="28669" x="2808288" y="847725"/>
          <p14:tracePt t="28675" x="2817813" y="866775"/>
          <p14:tracePt t="28677" x="2827338" y="884238"/>
          <p14:tracePt t="28681" x="2827338" y="903288"/>
          <p14:tracePt t="28685" x="2835275" y="930275"/>
          <p14:tracePt t="28689" x="2844800" y="957263"/>
          <p14:tracePt t="28694" x="2854325" y="1003300"/>
          <p14:tracePt t="28698" x="2863850" y="1030288"/>
          <p14:tracePt t="28702" x="2871788" y="1066800"/>
          <p14:tracePt t="28706" x="2890838" y="1093788"/>
          <p14:tracePt t="28710" x="2900363" y="1122363"/>
          <p14:tracePt t="28713" x="2908300" y="1139825"/>
          <p14:tracePt t="28717" x="2908300" y="1166813"/>
          <p14:tracePt t="28721" x="2917825" y="1185863"/>
          <p14:tracePt t="28726" x="2917825" y="1222375"/>
          <p14:tracePt t="28729" x="2927350" y="1239838"/>
          <p14:tracePt t="28733" x="2936875" y="1258888"/>
          <p14:tracePt t="28737" x="2936875" y="1276350"/>
          <p14:tracePt t="28742" x="2944813" y="1295400"/>
          <p14:tracePt t="28745" x="2954338" y="1312863"/>
          <p14:tracePt t="28749" x="2954338" y="1331913"/>
          <p14:tracePt t="28753" x="2954338" y="1339850"/>
          <p14:tracePt t="28758" x="2963863" y="1339850"/>
          <p14:tracePt t="28761" x="2963863" y="1358900"/>
          <p14:tracePt t="28765" x="2963863" y="1376363"/>
          <p14:tracePt t="28769" x="2963863" y="1385888"/>
          <p14:tracePt t="28776" x="2963863" y="1395413"/>
          <p14:tracePt t="28778" x="2973388" y="1412875"/>
          <p14:tracePt t="28781" x="2973388" y="1422400"/>
          <p14:tracePt t="28786" x="2973388" y="1431925"/>
          <p14:tracePt t="28793" x="2973388" y="1449388"/>
          <p14:tracePt t="28794" x="2973388" y="1458913"/>
          <p14:tracePt t="28797" x="2973388" y="1477963"/>
          <p14:tracePt t="28802" x="2973388" y="1485900"/>
          <p14:tracePt t="28806" x="2973388" y="1504950"/>
          <p14:tracePt t="28809" x="2973388" y="1522413"/>
          <p14:tracePt t="28813" x="2973388" y="1531938"/>
          <p14:tracePt t="28818" x="2973388" y="1550988"/>
          <p14:tracePt t="28822" x="2973388" y="1568450"/>
          <p14:tracePt t="28826" x="2973388" y="1587500"/>
          <p14:tracePt t="28830" x="2973388" y="1604963"/>
          <p14:tracePt t="28834" x="2973388" y="1624013"/>
          <p14:tracePt t="28835" x="2973388" y="1641475"/>
          <p14:tracePt t="28842" x="2973388" y="1660525"/>
          <p14:tracePt t="28843" x="2973388" y="1677988"/>
          <p14:tracePt t="28847" x="2973388" y="1687513"/>
          <p14:tracePt t="28853" x="2973388" y="1704975"/>
          <p14:tracePt t="28855" x="2973388" y="1714500"/>
          <p14:tracePt t="28860" x="2973388" y="1731963"/>
          <p14:tracePt t="28864" x="2973388" y="1751013"/>
          <p14:tracePt t="28868" x="2973388" y="1760538"/>
          <p14:tracePt t="28872" x="2973388" y="1778000"/>
          <p14:tracePt t="28877" x="2973388" y="1787525"/>
          <p14:tracePt t="28880" x="2973388" y="1804988"/>
          <p14:tracePt t="28888" x="2973388" y="1814513"/>
          <p14:tracePt t="28892" x="2973388" y="1824038"/>
          <p14:tracePt t="28902" x="2973388" y="1833563"/>
          <p14:tracePt t="28905" x="2973388" y="1841500"/>
          <p14:tracePt t="28913" x="2973388" y="1851025"/>
          <p14:tracePt t="28917" x="2973388" y="1860550"/>
          <p14:tracePt t="28928" x="2973388" y="1878013"/>
          <p14:tracePt t="28932" x="2973388" y="1897063"/>
          <p14:tracePt t="28946" x="2981325" y="1924050"/>
          <p14:tracePt t="28948" x="2981325" y="1933575"/>
          <p14:tracePt t="28951" x="2981325" y="1943100"/>
          <p14:tracePt t="28964" x="2981325" y="1951038"/>
          <p14:tracePt t="28968" x="2981325" y="1960563"/>
          <p14:tracePt t="28972" x="2981325" y="1979613"/>
          <p14:tracePt t="28981" x="2981325" y="1987550"/>
          <p14:tracePt t="28984" x="2981325" y="1997075"/>
          <p14:tracePt t="28994" x="2990850" y="1997075"/>
          <p14:tracePt t="29180" x="3000375" y="2006600"/>
          <p14:tracePt t="29302" x="3000375" y="2016125"/>
          <p14:tracePt t="29306" x="3000375" y="2033588"/>
          <p14:tracePt t="29314" x="3000375" y="2043113"/>
          <p14:tracePt t="29317" x="3000375" y="2060575"/>
          <p14:tracePt t="29327" x="2973388" y="2097088"/>
          <p14:tracePt t="29328" x="2954338" y="2116138"/>
          <p14:tracePt t="29332" x="2936875" y="2133600"/>
          <p14:tracePt t="29336" x="2917825" y="2152650"/>
          <p14:tracePt t="29341" x="2900363" y="2170113"/>
          <p14:tracePt t="29344" x="2854325" y="2206625"/>
          <p14:tracePt t="29347" x="2790825" y="2233613"/>
          <p14:tracePt t="29352" x="2744788" y="2252663"/>
          <p14:tracePt t="29531" x="2727325" y="2262188"/>
          <p14:tracePt t="29535" x="2690813" y="2252663"/>
          <p14:tracePt t="29546" x="2681288" y="2216150"/>
          <p14:tracePt t="29559" x="2681288" y="2206625"/>
          <p14:tracePt t="29562" x="2671763" y="2197100"/>
          <p14:tracePt t="29577" x="2671763" y="2189163"/>
          <p14:tracePt t="29587" x="2671763" y="2179638"/>
          <p14:tracePt t="29600" x="2671763" y="2170113"/>
          <p14:tracePt t="29611" x="2671763" y="2160588"/>
          <p14:tracePt t="29621" x="2671763" y="2152650"/>
          <p14:tracePt t="29701" x="2671763" y="2143125"/>
          <p14:tracePt t="29710" x="2671763" y="2133600"/>
          <p14:tracePt t="29716" x="2671763" y="2125663"/>
          <p14:tracePt t="29758" x="2671763" y="2116138"/>
          <p14:tracePt t="29766" x="2690813" y="2106613"/>
          <p14:tracePt t="29770" x="2735263" y="2106613"/>
          <p14:tracePt t="29774" x="2790825" y="2116138"/>
          <p14:tracePt t="29778" x="2963863" y="2133600"/>
          <p14:tracePt t="29782" x="3054350" y="2152650"/>
          <p14:tracePt t="29786" x="3163888" y="2160588"/>
          <p14:tracePt t="29791" x="3273425" y="2179638"/>
          <p14:tracePt t="29794" x="3392488" y="2189163"/>
          <p14:tracePt t="29798" x="3502025" y="2206625"/>
          <p14:tracePt t="29801" x="3629025" y="2225675"/>
          <p14:tracePt t="29809" x="3738563" y="2233613"/>
          <p14:tracePt t="29810" x="3857625" y="2252663"/>
          <p14:tracePt t="29813" x="3967163" y="2252663"/>
          <p14:tracePt t="29817" x="4057650" y="2252663"/>
          <p14:tracePt t="29821" x="4149725" y="2252663"/>
          <p14:tracePt t="29826" x="4240213" y="2262188"/>
          <p14:tracePt t="29829" x="4313238" y="2270125"/>
          <p14:tracePt t="29834" x="4395788" y="2270125"/>
          <p14:tracePt t="29837" x="4449763" y="2270125"/>
          <p14:tracePt t="29842" x="4505325" y="2270125"/>
          <p14:tracePt t="29845" x="4541838" y="2270125"/>
          <p14:tracePt t="29849" x="4586288" y="2270125"/>
          <p14:tracePt t="29853" x="4622800" y="2270125"/>
          <p14:tracePt t="29858" x="4659313" y="2270125"/>
          <p14:tracePt t="29861" x="4678363" y="2270125"/>
          <p14:tracePt t="29865" x="4687888" y="2270125"/>
          <p14:tracePt t="29869" x="4705350" y="2270125"/>
          <p14:tracePt t="29985" x="4714875" y="2270125"/>
          <p14:tracePt t="30046" x="4722813" y="2270125"/>
          <p14:tracePt t="30113" x="4732338" y="2270125"/>
          <p14:tracePt t="30121" x="4741863" y="2270125"/>
          <p14:tracePt t="30136" x="4751388" y="2262188"/>
          <p14:tracePt t="30144" x="4759325" y="2262188"/>
          <p14:tracePt t="30151" x="4768850" y="2252663"/>
          <p14:tracePt t="30158" x="4778375" y="2252663"/>
          <p14:tracePt t="30166" x="4787900" y="2243138"/>
          <p14:tracePt t="30180" x="4795838" y="2243138"/>
          <p14:tracePt t="30186" x="4805363" y="2243138"/>
          <p14:tracePt t="30194" x="4814888" y="2233613"/>
          <p14:tracePt t="30198" x="4824413" y="2233613"/>
          <p14:tracePt t="30202" x="4841875" y="2233613"/>
          <p14:tracePt t="30209" x="4860925" y="2233613"/>
          <p14:tracePt t="30212" x="4878388" y="2225675"/>
          <p14:tracePt t="30214" x="4897438" y="2225675"/>
          <p14:tracePt t="30217" x="4924425" y="2216150"/>
          <p14:tracePt t="30222" x="4941888" y="2216150"/>
          <p14:tracePt t="30225" x="4960938" y="2206625"/>
          <p14:tracePt t="30229" x="4997450" y="2206625"/>
          <p14:tracePt t="30233" x="5014913" y="2197100"/>
          <p14:tracePt t="30237" x="5043488" y="2189163"/>
          <p14:tracePt t="30242" x="5060950" y="2189163"/>
          <p14:tracePt t="30245" x="5097463" y="2189163"/>
          <p14:tracePt t="30249" x="5133975" y="2189163"/>
          <p14:tracePt t="30253" x="5143500" y="2189163"/>
          <p14:tracePt t="30258" x="5170488" y="2179638"/>
          <p14:tracePt t="30261" x="5180013" y="2179638"/>
          <p14:tracePt t="30265" x="5197475" y="2179638"/>
          <p14:tracePt t="30270" x="5216525" y="2170113"/>
          <p14:tracePt t="30275" x="5233988" y="2170113"/>
          <p14:tracePt t="30277" x="5243513" y="2170113"/>
          <p14:tracePt t="30287" x="5253038" y="2170113"/>
          <p14:tracePt t="30294" x="5260975" y="2170113"/>
          <p14:tracePt t="30324" x="5270500" y="2160588"/>
          <p14:tracePt t="30330" x="5289550" y="2152650"/>
          <p14:tracePt t="30331" x="5307013" y="2152650"/>
          <p14:tracePt t="30335" x="5316538" y="2152650"/>
          <p14:tracePt t="30342" x="5362575" y="2143125"/>
          <p14:tracePt t="30343" x="5407025" y="2133600"/>
          <p14:tracePt t="30347" x="5462588" y="2133600"/>
          <p14:tracePt t="30352" x="5516563" y="2133600"/>
          <p14:tracePt t="30355" x="5572125" y="2133600"/>
          <p14:tracePt t="30360" x="5626100" y="2133600"/>
          <p14:tracePt t="30363" x="5689600" y="2133600"/>
          <p14:tracePt t="30367" x="5745163" y="2133600"/>
          <p14:tracePt t="30373" x="5799138" y="2133600"/>
          <p14:tracePt t="30377" x="5827713" y="2133600"/>
          <p14:tracePt t="30379" x="5872163" y="2133600"/>
          <p14:tracePt t="30383" x="5899150" y="2133600"/>
          <p14:tracePt t="30387" x="5927725" y="2133600"/>
          <p14:tracePt t="30392" x="5954713" y="2133600"/>
          <p14:tracePt t="30395" x="5991225" y="2133600"/>
          <p14:tracePt t="30399" x="6000750" y="2133600"/>
          <p14:tracePt t="30403" x="6018213" y="2133600"/>
          <p14:tracePt t="30409" x="6027738" y="2133600"/>
          <p14:tracePt t="30411" x="6037263" y="2133600"/>
          <p14:tracePt t="31650" x="6037263" y="2125663"/>
          <p14:tracePt t="34096" x="6027738" y="2116138"/>
          <p14:tracePt t="34111" x="6018213" y="2106613"/>
          <p14:tracePt t="41704" x="6018213" y="2116138"/>
          <p14:tracePt t="41711" x="6018213" y="2125663"/>
          <p14:tracePt t="41720" x="6018213" y="2133600"/>
          <p14:tracePt t="41728" x="6018213" y="2143125"/>
          <p14:tracePt t="41735" x="6018213" y="2152650"/>
          <p14:tracePt t="41746" x="6018213" y="2160588"/>
          <p14:tracePt t="41760" x="6018213" y="2179638"/>
          <p14:tracePt t="41761" x="6008688" y="2189163"/>
          <p14:tracePt t="41772" x="6008688" y="2197100"/>
          <p14:tracePt t="41776" x="6000750" y="2197100"/>
          <p14:tracePt t="41783" x="6000750" y="2206625"/>
          <p14:tracePt t="41788" x="5991225" y="2216150"/>
          <p14:tracePt t="42942" x="5981700" y="2216150"/>
          <p14:tracePt t="42949" x="5972175" y="2216150"/>
          <p14:tracePt t="42952" x="5964238" y="2216150"/>
          <p14:tracePt t="42956" x="5954713" y="2216150"/>
          <p14:tracePt t="42959" x="5935663" y="2216150"/>
          <p14:tracePt t="42968" x="5927725" y="2216150"/>
          <p14:tracePt t="43200" x="5918200" y="2216150"/>
          <p14:tracePt t="43228" x="5918200" y="2206625"/>
          <p14:tracePt t="43241" x="5908675" y="2197100"/>
          <p14:tracePt t="43290" x="5908675" y="2189163"/>
          <p14:tracePt t="43428" x="5908675" y="2179638"/>
          <p14:tracePt t="44330" x="5908675" y="2170113"/>
          <p14:tracePt t="44345" x="5899150" y="2160588"/>
          <p14:tracePt t="44378" x="5899150" y="2152650"/>
          <p14:tracePt t="44385" x="5899150" y="2143125"/>
          <p14:tracePt t="44412" x="5891213" y="2133600"/>
          <p14:tracePt t="44436" x="5881688" y="2116138"/>
          <p14:tracePt t="44461" x="5872163" y="2106613"/>
          <p14:tracePt t="44469" x="5864225" y="2097088"/>
          <p14:tracePt t="44706" x="5854700" y="2089150"/>
          <p14:tracePt t="44799" x="5845175" y="2089150"/>
          <p14:tracePt t="44819" x="5835650" y="2089150"/>
          <p14:tracePt t="44825" x="5827713" y="2097088"/>
          <p14:tracePt t="44828" x="5818188" y="2106613"/>
          <p14:tracePt t="44830" x="5808663" y="2116138"/>
          <p14:tracePt t="44834" x="5799138" y="2125663"/>
          <p14:tracePt t="44843" x="5791200" y="2133600"/>
          <p14:tracePt t="44845" x="5781675" y="2143125"/>
          <p14:tracePt t="44849" x="5772150" y="2152650"/>
          <p14:tracePt t="44853" x="5754688" y="2170113"/>
          <p14:tracePt t="44858" x="5745163" y="2179638"/>
          <p14:tracePt t="44861" x="5735638" y="2189163"/>
          <p14:tracePt t="44866" x="5726113" y="2197100"/>
          <p14:tracePt t="44870" x="5718175" y="2206625"/>
          <p14:tracePt t="44874" x="5708650" y="2216150"/>
          <p14:tracePt t="44877" x="5699125" y="2233613"/>
          <p14:tracePt t="44881" x="5681663" y="2252663"/>
          <p14:tracePt t="44885" x="5672138" y="2270125"/>
          <p14:tracePt t="44890" x="5645150" y="2289175"/>
          <p14:tracePt t="44894" x="5645150" y="2298700"/>
          <p14:tracePt t="44897" x="5626100" y="2316163"/>
          <p14:tracePt t="44902" x="5608638" y="2335213"/>
          <p14:tracePt t="44906" x="5580063" y="2371725"/>
          <p14:tracePt t="44909" x="5562600" y="2389188"/>
          <p14:tracePt t="44914" x="5543550" y="2416175"/>
          <p14:tracePt t="44917" x="5526088" y="2452688"/>
          <p14:tracePt t="44923" x="5499100" y="2481263"/>
          <p14:tracePt t="44925" x="5480050" y="2498725"/>
          <p14:tracePt t="44930" x="5462588" y="2517775"/>
          <p14:tracePt t="44933" x="5443538" y="2535238"/>
          <p14:tracePt t="44940" x="5426075" y="2562225"/>
          <p14:tracePt t="44941" x="5416550" y="2562225"/>
          <p14:tracePt t="44946" x="5407025" y="2571750"/>
          <p14:tracePt t="44949" x="5399088" y="2581275"/>
          <p14:tracePt t="44954" x="5389563" y="2589213"/>
          <p14:tracePt t="44957" x="5389563" y="2598738"/>
          <p14:tracePt t="44961" x="5380038" y="2608263"/>
          <p14:tracePt t="44971" x="5370513" y="2617788"/>
          <p14:tracePt t="44979" x="5362575" y="2617788"/>
          <p14:tracePt t="45026" x="5353050" y="2625725"/>
          <p14:tracePt t="45037" x="5334000" y="2654300"/>
          <p14:tracePt t="45042" x="5326063" y="2662238"/>
          <p14:tracePt t="45046" x="5316538" y="2662238"/>
          <p14:tracePt t="45054" x="5307013" y="2681288"/>
          <p14:tracePt t="45059" x="5297488" y="2690813"/>
          <p14:tracePt t="45060" x="5289550" y="2698750"/>
          <p14:tracePt t="45063" x="5280025" y="2708275"/>
          <p14:tracePt t="45068" x="5280025" y="2717800"/>
          <p14:tracePt t="45072" x="5280025" y="2727325"/>
          <p14:tracePt t="45075" x="5270500" y="2744788"/>
          <p14:tracePt t="45086" x="5260975" y="2744788"/>
          <p14:tracePt t="45093" x="5253038" y="2754313"/>
          <p14:tracePt t="45100" x="5243513" y="2763838"/>
          <p14:tracePt t="45108" x="5233988" y="2781300"/>
          <p14:tracePt t="45126" x="5216525" y="2800350"/>
          <p14:tracePt t="45142" x="5207000" y="2808288"/>
          <p14:tracePt t="45147" x="5197475" y="2817813"/>
          <p14:tracePt t="45158" x="5187950" y="2827338"/>
          <p14:tracePt t="45164" x="5180013" y="2836863"/>
          <p14:tracePt t="45165" x="5170488" y="2844800"/>
          <p14:tracePt t="45178" x="5160963" y="2854325"/>
          <p14:tracePt t="45199" x="5151438" y="2863850"/>
          <p14:tracePt t="45209" x="5143500" y="2873375"/>
          <p14:tracePt t="45213" x="5133975" y="2873375"/>
          <p14:tracePt t="45216" x="5124450" y="2881313"/>
          <p14:tracePt t="45227" x="5106988" y="2890838"/>
          <p14:tracePt t="45234" x="5106988" y="2900363"/>
          <p14:tracePt t="45242" x="5097463" y="2900363"/>
          <p14:tracePt t="45250" x="5087938" y="2909888"/>
          <p14:tracePt t="45258" x="5080000" y="2909888"/>
          <p14:tracePt t="45276" x="5060950" y="2917825"/>
          <p14:tracePt t="45280" x="5051425" y="2927350"/>
          <p14:tracePt t="45286" x="5051425" y="2936875"/>
          <p14:tracePt t="45294" x="5043488" y="2936875"/>
          <p14:tracePt t="45299" x="5033963" y="2936875"/>
          <p14:tracePt t="45304" x="5024438" y="2946400"/>
          <p14:tracePt t="45637" x="5014913" y="2946400"/>
          <p14:tracePt t="52238" x="5006975" y="2946400"/>
          <p14:tracePt t="52252" x="5006975" y="2927350"/>
          <p14:tracePt t="52255" x="5006975" y="2917825"/>
          <p14:tracePt t="52263" x="5006975" y="2909888"/>
          <p14:tracePt t="52267" x="5006975" y="2890838"/>
          <p14:tracePt t="52272" x="5006975" y="2873375"/>
          <p14:tracePt t="52275" x="5006975" y="2863850"/>
          <p14:tracePt t="52279" x="5006975" y="2844800"/>
          <p14:tracePt t="52283" x="5006975" y="2836863"/>
          <p14:tracePt t="52291" x="5006975" y="2817813"/>
          <p14:tracePt t="52296" x="5006975" y="2808288"/>
          <p14:tracePt t="52301" x="5006975" y="2790825"/>
          <p14:tracePt t="52311" x="5006975" y="2754313"/>
          <p14:tracePt t="52311" x="5006975" y="2727325"/>
          <p14:tracePt t="52315" x="5006975" y="2708275"/>
          <p14:tracePt t="52319" x="5006975" y="2681288"/>
          <p14:tracePt t="52323" x="5006975" y="2654300"/>
          <p14:tracePt t="52328" x="5024438" y="2617788"/>
          <p14:tracePt t="52332" x="5033963" y="2562225"/>
          <p14:tracePt t="52336" x="5043488" y="2525713"/>
          <p14:tracePt t="52339" x="5051425" y="2481263"/>
          <p14:tracePt t="52344" x="5060950" y="2452688"/>
          <p14:tracePt t="52348" x="5070475" y="2416175"/>
          <p14:tracePt t="52357" x="5087938" y="2371725"/>
          <p14:tracePt t="52360" x="5097463" y="2352675"/>
          <p14:tracePt t="52364" x="5106988" y="2335213"/>
          <p14:tracePt t="52369" x="5124450" y="2306638"/>
          <p14:tracePt t="52374" x="5133975" y="2270125"/>
          <p14:tracePt t="52377" x="5143500" y="2243138"/>
          <p14:tracePt t="52381" x="5160963" y="2216150"/>
          <p14:tracePt t="52384" x="5180013" y="2179638"/>
          <p14:tracePt t="52388" x="5197475" y="2160588"/>
          <p14:tracePt t="52390" x="5224463" y="2116138"/>
          <p14:tracePt t="52393" x="5243513" y="2097088"/>
          <p14:tracePt t="52410" x="5260975" y="2070100"/>
          <p14:tracePt t="52415" x="5297488" y="2006600"/>
          <p14:tracePt t="52418" x="5316538" y="1987550"/>
          <p14:tracePt t="52422" x="5326063" y="1970088"/>
          <p14:tracePt t="52430" x="5334000" y="1960563"/>
          <p14:tracePt t="53155" x="5343525" y="1943100"/>
          <p14:tracePt t="53164" x="5353050" y="1943100"/>
          <p14:tracePt t="53169" x="5362575" y="1933575"/>
          <p14:tracePt t="53176" x="5362575" y="1924050"/>
          <p14:tracePt t="53180" x="5370513" y="1914525"/>
          <p14:tracePt t="53181" x="5370513" y="1897063"/>
          <p14:tracePt t="53185" x="5370513" y="1887538"/>
          <p14:tracePt t="53193" x="5380038" y="1887538"/>
          <p14:tracePt t="53198" x="5380038" y="1878013"/>
          <p14:tracePt t="53202" x="5380038" y="1870075"/>
          <p14:tracePt t="53206" x="5389563" y="1860550"/>
          <p14:tracePt t="53211" x="5399088" y="1841500"/>
          <p14:tracePt t="53224" x="5407025" y="1824038"/>
          <p14:tracePt t="53228" x="5416550" y="1814513"/>
          <p14:tracePt t="53232" x="5426075" y="1804988"/>
          <p14:tracePt t="53239" x="5435600" y="1787525"/>
          <p14:tracePt t="53244" x="5443538" y="1768475"/>
          <p14:tracePt t="53248" x="5453063" y="1760538"/>
          <p14:tracePt t="53254" x="5472113" y="1741488"/>
          <p14:tracePt t="53256" x="5472113" y="1731963"/>
          <p14:tracePt t="53259" x="5489575" y="1714500"/>
          <p14:tracePt t="53263" x="5507038" y="1697038"/>
          <p14:tracePt t="53267" x="5516563" y="1687513"/>
          <p14:tracePt t="53272" x="5535613" y="1668463"/>
          <p14:tracePt t="53275" x="5553075" y="1651000"/>
          <p14:tracePt t="53279" x="5572125" y="1641475"/>
          <p14:tracePt t="53283" x="5589588" y="1631950"/>
          <p14:tracePt t="53289" x="5616575" y="1624013"/>
          <p14:tracePt t="53291" x="5616575" y="1614488"/>
          <p14:tracePt t="53295" x="5635625" y="1604963"/>
          <p14:tracePt t="53300" x="5645150" y="1595438"/>
          <p14:tracePt t="53306" x="5653088" y="1587500"/>
          <p14:tracePt t="53308" x="5662613" y="1587500"/>
          <p14:tracePt t="53312" x="5672138" y="1577975"/>
          <p14:tracePt t="53317" x="5681663" y="1568450"/>
          <p14:tracePt t="53326" x="5689600" y="1558925"/>
          <p14:tracePt t="53328" x="5699125" y="1550988"/>
          <p14:tracePt t="53331" x="5708650" y="1550988"/>
          <p14:tracePt t="53336" x="5726113" y="1541463"/>
          <p14:tracePt t="53340" x="5735638" y="1541463"/>
          <p14:tracePt t="53343" x="5735638" y="1531938"/>
          <p14:tracePt t="53347" x="5754688" y="1531938"/>
          <p14:tracePt t="53351" x="5772150" y="1522413"/>
          <p14:tracePt t="53356" x="5791200" y="1514475"/>
          <p14:tracePt t="53359" x="5808663" y="1504950"/>
          <p14:tracePt t="53363" x="5835650" y="1495425"/>
          <p14:tracePt t="53367" x="5845175" y="1495425"/>
          <p14:tracePt t="53372" x="5854700" y="1485900"/>
          <p14:tracePt t="53375" x="5872163" y="1477963"/>
          <p14:tracePt t="53379" x="5881688" y="1477963"/>
          <p14:tracePt t="53383" x="5899150" y="1477963"/>
          <p14:tracePt t="53388" x="5908675" y="1477963"/>
          <p14:tracePt t="53389" x="5918200" y="1477963"/>
          <p14:tracePt t="53397" x="5918200" y="1468438"/>
          <p14:tracePt t="53406" x="5927725" y="1468438"/>
          <p14:tracePt t="53414" x="5935663" y="1458913"/>
          <p14:tracePt t="53615" x="5954713" y="1458913"/>
          <p14:tracePt t="53623" x="5964238" y="1458913"/>
          <p14:tracePt t="53635" x="5981700" y="1458913"/>
          <p14:tracePt t="53640" x="6000750" y="1458913"/>
          <p14:tracePt t="53644" x="6000750" y="1468438"/>
          <p14:tracePt t="53648" x="6018213" y="1477963"/>
          <p14:tracePt t="53653" x="6037263" y="1485900"/>
          <p14:tracePt t="53657" x="6054725" y="1495425"/>
          <p14:tracePt t="53661" x="6073775" y="1504950"/>
          <p14:tracePt t="53665" x="6110288" y="1514475"/>
          <p14:tracePt t="53669" x="6137275" y="1522413"/>
          <p14:tracePt t="53674" x="6154738" y="1531938"/>
          <p14:tracePt t="53678" x="6173788" y="1541463"/>
          <p14:tracePt t="53680" x="6200775" y="1550988"/>
          <p14:tracePt t="53684" x="6219825" y="1550988"/>
          <p14:tracePt t="53688" x="6227763" y="1558925"/>
          <p14:tracePt t="53691" x="6246813" y="1568450"/>
          <p14:tracePt t="53702" x="6264275" y="1577975"/>
          <p14:tracePt t="53713" x="6273800" y="1587500"/>
          <p14:tracePt t="53726" x="6292850" y="1595438"/>
          <p14:tracePt t="53732" x="6300788" y="1604963"/>
          <p14:tracePt t="53742" x="6310313" y="1604963"/>
          <p14:tracePt t="53751" x="6310313" y="1614488"/>
          <p14:tracePt t="53758" x="6319838" y="1624013"/>
          <p14:tracePt t="53762" x="6327775" y="1631950"/>
          <p14:tracePt t="53767" x="6337300" y="1641475"/>
          <p14:tracePt t="53773" x="6346825" y="1651000"/>
          <p14:tracePt t="53775" x="6356350" y="1660525"/>
          <p14:tracePt t="53781" x="6364288" y="1660525"/>
          <p14:tracePt t="53786" x="6364288" y="1668463"/>
          <p14:tracePt t="53790" x="6373813" y="1677988"/>
          <p14:tracePt t="53798" x="6383338" y="1687513"/>
          <p14:tracePt t="53802" x="6383338" y="1697038"/>
          <p14:tracePt t="53807" x="6392863" y="1704975"/>
          <p14:tracePt t="53818" x="6400800" y="1714500"/>
          <p14:tracePt t="53832" x="6400800" y="1724025"/>
          <p14:tracePt t="53835" x="6410325" y="1731963"/>
          <p14:tracePt t="53845" x="6419850" y="1741488"/>
          <p14:tracePt t="53847" x="6419850" y="1751013"/>
          <p14:tracePt t="53851" x="6419850" y="1760538"/>
          <p14:tracePt t="53858" x="6419850" y="1768475"/>
          <p14:tracePt t="53863" x="6419850" y="1778000"/>
          <p14:tracePt t="53868" x="6429375" y="1797050"/>
          <p14:tracePt t="53875" x="6429375" y="1814513"/>
          <p14:tracePt t="53877" x="6437313" y="1833563"/>
          <p14:tracePt t="53891" x="6437313" y="1841500"/>
          <p14:tracePt t="53899" x="6437313" y="1851025"/>
          <p14:tracePt t="53902" x="6437313" y="1860550"/>
          <p14:tracePt t="53906" x="6437313" y="1870075"/>
          <p14:tracePt t="53915" x="6437313" y="1878013"/>
          <p14:tracePt t="53921" x="6446838" y="1887538"/>
          <p14:tracePt t="53923" x="6446838" y="1897063"/>
          <p14:tracePt t="53933" x="6446838" y="1906588"/>
          <p14:tracePt t="53939" x="6446838" y="1914525"/>
          <p14:tracePt t="53948" x="6446838" y="1924050"/>
          <p14:tracePt t="55807" x="6437313" y="1924050"/>
          <p14:tracePt t="55811" x="6429375" y="1933575"/>
          <p14:tracePt t="55817" x="6419850" y="1933575"/>
          <p14:tracePt t="55827" x="6400800" y="1933575"/>
          <p14:tracePt t="55835" x="6392863" y="1933575"/>
          <p14:tracePt t="55852" x="6383338" y="1933575"/>
          <p14:tracePt t="55854" x="6373813" y="1933575"/>
          <p14:tracePt t="55862" x="6364288" y="1933575"/>
          <p14:tracePt t="55868" x="6356350" y="1933575"/>
          <p14:tracePt t="55875" x="6337300" y="1933575"/>
          <p14:tracePt t="55882" x="6327775" y="1933575"/>
          <p14:tracePt t="55886" x="6319838" y="1933575"/>
          <p14:tracePt t="55890" x="6310313" y="1933575"/>
          <p14:tracePt t="55893" x="6300788" y="1933575"/>
          <p14:tracePt t="55898" x="6292850" y="1933575"/>
          <p14:tracePt t="55902" x="6283325" y="1933575"/>
          <p14:tracePt t="55914" x="6273800" y="1933575"/>
          <p14:tracePt t="55918" x="6264275" y="1933575"/>
          <p14:tracePt t="55922" x="6256338" y="1933575"/>
          <p14:tracePt t="55926" x="6227763" y="1924050"/>
          <p14:tracePt t="55942" x="6210300" y="1914525"/>
          <p14:tracePt t="55962" x="6200775" y="1906588"/>
          <p14:tracePt t="55978" x="6191250" y="1906588"/>
          <p14:tracePt t="55998" x="6183313" y="1897063"/>
          <p14:tracePt t="56011" x="6173788" y="1887538"/>
          <p14:tracePt t="56014" x="6164263" y="1878013"/>
          <p14:tracePt t="56024" x="6154738" y="1870075"/>
          <p14:tracePt t="56040" x="6146800" y="1860550"/>
          <p14:tracePt t="59825" x="6137275" y="1860550"/>
          <p14:tracePt t="59831" x="6110288" y="1860550"/>
          <p14:tracePt t="59835" x="6091238" y="1860550"/>
          <p14:tracePt t="59842" x="6073775" y="1860550"/>
          <p14:tracePt t="59851" x="6054725" y="1860550"/>
          <p14:tracePt t="59858" x="6027738" y="1860550"/>
          <p14:tracePt t="59879" x="6018213" y="1860550"/>
          <p14:tracePt t="59885" x="6000750" y="1860550"/>
          <p14:tracePt t="59931" x="5981700" y="1860550"/>
          <p14:tracePt t="59937" x="5972175" y="1860550"/>
          <p14:tracePt t="59940" x="5964238" y="1870075"/>
          <p14:tracePt t="59942" x="5945188" y="1870075"/>
          <p14:tracePt t="59946" x="5927725" y="1878013"/>
          <p14:tracePt t="59950" x="5908675" y="1878013"/>
          <p14:tracePt t="59951" x="5891213" y="1887538"/>
          <p14:tracePt t="59955" x="5881688" y="1897063"/>
          <p14:tracePt t="59960" x="5872163" y="1897063"/>
          <p14:tracePt t="59963" x="5854700" y="1897063"/>
          <p14:tracePt t="59974" x="5845175" y="1897063"/>
          <p14:tracePt t="59975" x="5818188" y="1906588"/>
          <p14:tracePt t="59979" x="5808663" y="1914525"/>
          <p14:tracePt t="59989" x="5799138" y="1914525"/>
          <p14:tracePt t="59991" x="5781675" y="1924050"/>
          <p14:tracePt t="59995" x="5772150" y="1924050"/>
          <p14:tracePt t="60005" x="5762625" y="1924050"/>
          <p14:tracePt t="60007" x="5754688" y="1924050"/>
          <p14:tracePt t="60011" x="5735638" y="1924050"/>
          <p14:tracePt t="60025" x="5718175" y="1933575"/>
          <p14:tracePt t="60032" x="5708650" y="1933575"/>
          <p14:tracePt t="60039" x="5699125" y="1933575"/>
          <p14:tracePt t="60044" x="5681663" y="1933575"/>
          <p14:tracePt t="60048" x="5672138" y="1943100"/>
          <p14:tracePt t="60057" x="5662613" y="1943100"/>
          <p14:tracePt t="60061" x="5653088" y="1943100"/>
          <p14:tracePt t="60069" x="5645150" y="1951038"/>
          <p14:tracePt t="60078" x="5626100" y="1951038"/>
          <p14:tracePt t="60081" x="5608638" y="1960563"/>
          <p14:tracePt t="60089" x="5599113" y="1960563"/>
          <p14:tracePt t="60091" x="5580063" y="1970088"/>
          <p14:tracePt t="60100" x="5572125" y="1970088"/>
          <p14:tracePt t="60105" x="5562600" y="1970088"/>
          <p14:tracePt t="60107" x="5553075" y="1979613"/>
          <p14:tracePt t="60111" x="5543550" y="1979613"/>
          <p14:tracePt t="60115" x="5535613" y="1987550"/>
          <p14:tracePt t="60121" x="5526088" y="1987550"/>
          <p14:tracePt t="60127" x="5516563" y="1987550"/>
          <p14:tracePt t="60142" x="5507038" y="1987550"/>
          <p14:tracePt t="60145" x="5499100" y="1997075"/>
          <p14:tracePt t="60207" x="5489575" y="1997075"/>
          <p14:tracePt t="60214" x="5480050" y="1997075"/>
          <p14:tracePt t="60221" x="5462588" y="1997075"/>
          <p14:tracePt t="60226" x="5443538" y="1997075"/>
          <p14:tracePt t="60229" x="5426075" y="2006600"/>
          <p14:tracePt t="60233" x="5407025" y="2016125"/>
          <p14:tracePt t="60238" x="5399088" y="2016125"/>
          <p14:tracePt t="60241" x="5380038" y="2024063"/>
          <p14:tracePt t="60245" x="5370513" y="2024063"/>
          <p14:tracePt t="60249" x="5362575" y="2024063"/>
          <p14:tracePt t="60254" x="5353050" y="2024063"/>
          <p14:tracePt t="60257" x="5343525" y="2033588"/>
          <p14:tracePt t="60261" x="5334000" y="2043113"/>
          <p14:tracePt t="60265" x="5316538" y="2043113"/>
          <p14:tracePt t="60271" x="5297488" y="2052638"/>
          <p14:tracePt t="60273" x="5289550" y="2060575"/>
          <p14:tracePt t="60277" x="5280025" y="2060575"/>
          <p14:tracePt t="60281" x="5260975" y="2060575"/>
          <p14:tracePt t="60286" x="5253038" y="2060575"/>
          <p14:tracePt t="60290" x="5243513" y="2070100"/>
          <p14:tracePt t="60298" x="5233988" y="2079625"/>
          <p14:tracePt t="60302" x="5224463" y="2079625"/>
          <p14:tracePt t="60306" x="5216525" y="2089150"/>
          <p14:tracePt t="60310" x="5207000" y="2089150"/>
          <p14:tracePt t="60314" x="5197475" y="2097088"/>
          <p14:tracePt t="60317" x="5187950" y="2097088"/>
          <p14:tracePt t="60326" x="5180013" y="2097088"/>
          <p14:tracePt t="60335" x="5170488" y="2097088"/>
          <p14:tracePt t="60343" x="5160963" y="2097088"/>
          <p14:tracePt t="60351" x="5151438" y="2097088"/>
          <p14:tracePt t="60364" x="5133975" y="2106613"/>
          <p14:tracePt t="60397" x="5124450" y="2116138"/>
          <p14:tracePt t="60410" x="5114925" y="2125663"/>
          <p14:tracePt t="60418" x="5106988" y="2133600"/>
          <p14:tracePt t="60426" x="5080000" y="2143125"/>
          <p14:tracePt t="60427" x="5060950" y="2152650"/>
          <p14:tracePt t="60431" x="5051425" y="2160588"/>
          <p14:tracePt t="60438" x="5033963" y="2179638"/>
          <p14:tracePt t="60439" x="5024438" y="2189163"/>
          <p14:tracePt t="60444" x="5014913" y="2197100"/>
          <p14:tracePt t="60447" x="4997450" y="2206625"/>
          <p14:tracePt t="60451" x="4970463" y="2216150"/>
          <p14:tracePt t="60456" x="4951413" y="2225675"/>
          <p14:tracePt t="60459" x="4933950" y="2233613"/>
          <p14:tracePt t="60469" x="4914900" y="2243138"/>
          <p14:tracePt t="60474" x="4897438" y="2243138"/>
          <p14:tracePt t="60477" x="4878388" y="2252663"/>
          <p14:tracePt t="60479" x="4868863" y="2262188"/>
          <p14:tracePt t="60483" x="4860925" y="2262188"/>
          <p14:tracePt t="60488" x="4851400" y="2270125"/>
          <p14:tracePt t="60491" x="4832350" y="2279650"/>
          <p14:tracePt t="60495" x="4824413" y="2289175"/>
          <p14:tracePt t="60499" x="4814888" y="2298700"/>
          <p14:tracePt t="60504" x="4787900" y="2306638"/>
          <p14:tracePt t="60507" x="4768850" y="2316163"/>
          <p14:tracePt t="60511" x="4751388" y="2325688"/>
          <p14:tracePt t="60515" x="4732338" y="2343150"/>
          <p14:tracePt t="60521" x="4714875" y="2362200"/>
          <p14:tracePt t="60523" x="4695825" y="2371725"/>
          <p14:tracePt t="60528" x="4668838" y="2389188"/>
          <p14:tracePt t="60532" x="4632325" y="2416175"/>
          <p14:tracePt t="60537" x="4605338" y="2435225"/>
          <p14:tracePt t="60540" x="4586288" y="2452688"/>
          <p14:tracePt t="60544" x="4568825" y="2462213"/>
          <p14:tracePt t="60547" x="4532313" y="2481263"/>
          <p14:tracePt t="60552" x="4513263" y="2489200"/>
          <p14:tracePt t="60556" x="4495800" y="2498725"/>
          <p14:tracePt t="60559" x="4476750" y="2508250"/>
          <p14:tracePt t="60563" x="4459288" y="2517775"/>
          <p14:tracePt t="60567" x="4449763" y="2525713"/>
          <p14:tracePt t="60575" x="4440238" y="2535238"/>
          <p14:tracePt t="60627" x="4440238" y="2544763"/>
          <p14:tracePt t="60668" x="4432300" y="2554288"/>
          <p14:tracePt t="60672" x="4422775" y="2562225"/>
          <p14:tracePt t="60724" x="4413250" y="2571750"/>
          <p14:tracePt t="60796" x="4403725" y="2571750"/>
          <p14:tracePt t="60826" x="4403725" y="2562225"/>
          <p14:tracePt t="60833" x="4413250" y="2562225"/>
          <p14:tracePt t="60835" x="4422775" y="2554288"/>
          <p14:tracePt t="60842" x="4432300" y="2544763"/>
          <p14:tracePt t="60854" x="4440238" y="2535238"/>
          <p14:tracePt t="61211" x="4449763" y="2525713"/>
          <p14:tracePt t="61215" x="4476750" y="2517775"/>
          <p14:tracePt t="61217" x="4522788" y="2525713"/>
          <p14:tracePt t="61221" x="4549775" y="2525713"/>
          <p14:tracePt t="61225" x="4568825" y="2525713"/>
          <p14:tracePt t="61229" x="4578350" y="2525713"/>
          <p14:tracePt t="61233" x="4559300" y="2498725"/>
          <p14:tracePt t="61246" x="4549775" y="2481263"/>
          <p14:tracePt t="61254" x="4549775" y="2471738"/>
          <p14:tracePt t="61314" x="4541838" y="2462213"/>
          <p14:tracePt t="61348" x="4532313" y="2462213"/>
          <p14:tracePt t="61360" x="4522788" y="2452688"/>
          <p14:tracePt t="67126" x="4522788" y="2471738"/>
          <p14:tracePt t="67134" x="4522788" y="2489200"/>
          <p14:tracePt t="67142" x="4522788" y="2508250"/>
          <p14:tracePt t="67146" x="4522788" y="2525713"/>
          <p14:tracePt t="67150" x="4532313" y="2535238"/>
          <p14:tracePt t="67158" x="4532313" y="2544763"/>
          <p14:tracePt t="67162" x="4541838" y="2554288"/>
          <p14:tracePt t="67165" x="4541838" y="2562225"/>
          <p14:tracePt t="67171" x="4549775" y="2581275"/>
          <p14:tracePt t="67174" x="4549775" y="2589213"/>
          <p14:tracePt t="67178" x="4549775" y="2598738"/>
          <p14:tracePt t="67190" x="4559300" y="2617788"/>
          <p14:tracePt t="67194" x="4568825" y="2625725"/>
          <p14:tracePt t="67198" x="4568825" y="2635250"/>
          <p14:tracePt t="67205" x="4568825" y="2644775"/>
          <p14:tracePt t="67210" x="4568825" y="2654300"/>
          <p14:tracePt t="67218" x="4568825" y="2662238"/>
          <p14:tracePt t="67259" x="4568825" y="2671763"/>
          <p14:tracePt t="67734" x="4568825" y="2681288"/>
          <p14:tracePt t="67739" x="4568825" y="2671763"/>
          <p14:tracePt t="67760" x="4559300" y="2662238"/>
          <p14:tracePt t="67766" x="4532313" y="2644775"/>
          <p14:tracePt t="67770" x="4522788" y="2635250"/>
          <p14:tracePt t="67773" x="4513263" y="2635250"/>
          <p14:tracePt t="67778" x="4505325" y="2635250"/>
          <p14:tracePt t="67781" x="4495800" y="2635250"/>
          <p14:tracePt t="67786" x="4486275" y="2635250"/>
          <p14:tracePt t="67789" x="4486275" y="2625725"/>
          <p14:tracePt t="67794" x="4476750" y="2617788"/>
          <p14:tracePt t="67798" x="4468813" y="2608263"/>
          <p14:tracePt t="67804" x="4459288" y="2608263"/>
          <p14:tracePt t="67810" x="4449763" y="2598738"/>
          <p14:tracePt t="67830" x="4440238" y="2589213"/>
          <p14:tracePt t="67847" x="4432300" y="2589213"/>
          <p14:tracePt t="67872" x="4422775" y="2581275"/>
          <p14:tracePt t="68176" x="4422775" y="2589213"/>
          <p14:tracePt t="68177" x="4422775" y="2608263"/>
          <p14:tracePt t="68181" x="4422775" y="2625725"/>
          <p14:tracePt t="68186" x="4422775" y="2644775"/>
          <p14:tracePt t="68189" x="4432300" y="2662238"/>
          <p14:tracePt t="68194" x="4432300" y="2671763"/>
          <p14:tracePt t="68197" x="4440238" y="2690813"/>
          <p14:tracePt t="68207" x="4440238" y="2727325"/>
          <p14:tracePt t="68209" x="4440238" y="2735263"/>
          <p14:tracePt t="68213" x="4449763" y="2754313"/>
          <p14:tracePt t="68223" x="4449763" y="2763838"/>
          <p14:tracePt t="68237" x="4449763" y="2771775"/>
          <p14:tracePt t="68240" x="4449763" y="2781300"/>
          <p14:tracePt t="68258" x="4449763" y="2790825"/>
          <p14:tracePt t="68273" x="4459288" y="2800350"/>
          <p14:tracePt t="68285" x="4459288" y="2808288"/>
          <p14:tracePt t="68306" x="4459288" y="2817813"/>
          <p14:tracePt t="68309" x="4468813" y="2827338"/>
          <p14:tracePt t="68328" x="4476750" y="2836863"/>
          <p14:tracePt t="68420" x="4486275" y="2844800"/>
          <p14:tracePt t="68423" x="4495800" y="2854325"/>
          <p14:tracePt t="68439" x="4505325" y="2863850"/>
          <p14:tracePt t="68467" x="4513263" y="2863850"/>
          <p14:tracePt t="70165" x="4513263" y="2854325"/>
          <p14:tracePt t="70177" x="4513263" y="2844800"/>
          <p14:tracePt t="70183" x="4513263" y="2836863"/>
          <p14:tracePt t="70204" x="4513263" y="2827338"/>
          <p14:tracePt t="70206" x="4513263" y="2817813"/>
          <p14:tracePt t="70214" x="4522788" y="2800350"/>
          <p14:tracePt t="70219" x="4532313" y="2790825"/>
          <p14:tracePt t="70588" x="4549775" y="2790825"/>
          <p14:tracePt t="70592" x="4559300" y="2800350"/>
          <p14:tracePt t="70606" x="4532313" y="2790825"/>
          <p14:tracePt t="70627" x="4522788" y="2790825"/>
          <p14:tracePt t="70632" x="4513263" y="2790825"/>
          <p14:tracePt t="70637" x="4495800" y="2790825"/>
          <p14:tracePt t="70638" x="4486275" y="2790825"/>
          <p14:tracePt t="70641" x="4476750" y="2800350"/>
          <p14:tracePt t="70645" x="4476750" y="2808288"/>
          <p14:tracePt t="70649" x="4468813" y="2817813"/>
          <p14:tracePt t="70653" x="4459288" y="2817813"/>
          <p14:tracePt t="70657" x="4449763" y="2827338"/>
          <p14:tracePt t="70661" x="4432300" y="2836863"/>
          <p14:tracePt t="70666" x="4413250" y="2844800"/>
          <p14:tracePt t="70671" x="4395788" y="2854325"/>
          <p14:tracePt t="70673" x="4367213" y="2863850"/>
          <p14:tracePt t="70677" x="4349750" y="2873375"/>
          <p14:tracePt t="70681" x="4330700" y="2881313"/>
          <p14:tracePt t="70683" x="4313238" y="2890838"/>
          <p14:tracePt t="70687" x="4286250" y="2900363"/>
          <p14:tracePt t="70691" x="4259263" y="2900363"/>
          <p14:tracePt t="70695" x="4240213" y="2909888"/>
          <p14:tracePt t="70701" x="4222750" y="2917825"/>
          <p14:tracePt t="70706" x="4203700" y="2927350"/>
          <p14:tracePt t="70708" x="4186238" y="2927350"/>
          <p14:tracePt t="70711" x="4167188" y="2936875"/>
          <p14:tracePt t="70715" x="4149725" y="2936875"/>
          <p14:tracePt t="70720" x="4121150" y="2936875"/>
          <p14:tracePt t="70723" x="4103688" y="2946400"/>
          <p14:tracePt t="70727" x="4084638" y="2946400"/>
          <p14:tracePt t="70731" x="4057650" y="2946400"/>
          <p14:tracePt t="70736" x="4030663" y="2954338"/>
          <p14:tracePt t="70739" x="3994150" y="2954338"/>
          <p14:tracePt t="70743" x="3975100" y="2954338"/>
          <p14:tracePt t="70747" x="3957638" y="2963863"/>
          <p14:tracePt t="70753" x="3938588" y="2963863"/>
          <p14:tracePt t="70756" x="3930650" y="2963863"/>
          <p14:tracePt t="70763" x="3894138" y="2963863"/>
          <p14:tracePt t="70764" x="3875088" y="2963863"/>
          <p14:tracePt t="70770" x="3867150" y="2963863"/>
          <p14:tracePt t="70776" x="3857625" y="2954338"/>
          <p14:tracePt t="70793" x="3848100" y="2954338"/>
          <p14:tracePt t="70912" x="3838575" y="2954338"/>
          <p14:tracePt t="70999" x="3838575" y="2946400"/>
          <p14:tracePt t="71053" x="3838575" y="2936875"/>
          <p14:tracePt t="74747" x="3857625" y="2936875"/>
          <p14:tracePt t="74753" x="3875088" y="2936875"/>
          <p14:tracePt t="74756" x="3894138" y="2946400"/>
          <p14:tracePt t="74758" x="3911600" y="2954338"/>
          <p14:tracePt t="74761" x="3938588" y="2963863"/>
          <p14:tracePt t="74765" x="3984625" y="2973388"/>
          <p14:tracePt t="74770" x="4040188" y="2982913"/>
          <p14:tracePt t="74771" x="4084638" y="2990850"/>
          <p14:tracePt t="74775" x="4140200" y="3009900"/>
          <p14:tracePt t="74779" x="4203700" y="3017838"/>
          <p14:tracePt t="74785" x="4259263" y="3027363"/>
          <p14:tracePt t="74787" x="4340225" y="3046413"/>
          <p14:tracePt t="74792" x="4395788" y="3046413"/>
          <p14:tracePt t="74796" x="4459288" y="3054350"/>
          <p14:tracePt t="74800" x="4513263" y="3063875"/>
          <p14:tracePt t="74804" x="4586288" y="3082925"/>
          <p14:tracePt t="74809" x="4651375" y="3082925"/>
          <p14:tracePt t="74812" x="4722813" y="3090863"/>
          <p14:tracePt t="74817" x="4795838" y="3109913"/>
          <p14:tracePt t="74823" x="4878388" y="3119438"/>
          <p14:tracePt t="74823" x="4951413" y="3127375"/>
          <p14:tracePt t="74827" x="5033963" y="3146425"/>
          <p14:tracePt t="74831" x="5124450" y="3155950"/>
          <p14:tracePt t="74836" x="5216525" y="3173413"/>
          <p14:tracePt t="74839" x="5316538" y="3182938"/>
          <p14:tracePt t="74843" x="5389563" y="3209925"/>
          <p14:tracePt t="74847" x="5472113" y="3236913"/>
          <p14:tracePt t="74852" x="5562600" y="3246438"/>
          <p14:tracePt t="74855" x="5645150" y="3265488"/>
          <p14:tracePt t="74859" x="5735638" y="3273425"/>
          <p14:tracePt t="74863" x="5827713" y="3292475"/>
          <p14:tracePt t="74869" x="5908675" y="3302000"/>
          <p14:tracePt t="74871" x="5964238" y="3319463"/>
          <p14:tracePt t="74875" x="6027738" y="3328988"/>
          <p14:tracePt t="74879" x="6081713" y="3338513"/>
          <p14:tracePt t="74883" x="6146800" y="3346450"/>
          <p14:tracePt t="74887" x="6183313" y="3346450"/>
          <p14:tracePt t="74891" x="6227763" y="3365500"/>
          <p14:tracePt t="74896" x="6273800" y="3375025"/>
          <p14:tracePt t="74900" x="6310313" y="3382963"/>
          <p14:tracePt t="74903" x="6337300" y="3392488"/>
          <p14:tracePt t="74908" x="6373813" y="3402013"/>
          <p14:tracePt t="74911" x="6400800" y="3402013"/>
          <p14:tracePt t="74915" x="6429375" y="3411538"/>
          <p14:tracePt t="74920" x="6446838" y="3419475"/>
          <p14:tracePt t="74923" x="6483350" y="3429000"/>
          <p14:tracePt t="74927" x="6510338" y="3438525"/>
          <p14:tracePt t="74933" x="6529388" y="3446463"/>
          <p14:tracePt t="74938" x="6546850" y="3455988"/>
          <p14:tracePt t="74941" x="6565900" y="3465513"/>
          <p14:tracePt t="74945" x="6592888" y="3482975"/>
          <p14:tracePt t="74947" x="6611938" y="3492500"/>
          <p14:tracePt t="74949" x="6648450" y="3502025"/>
          <p14:tracePt t="74956" x="6665913" y="3511550"/>
          <p14:tracePt t="74960" x="6692900" y="3519488"/>
          <p14:tracePt t="74964" x="6719888" y="3529013"/>
          <p14:tracePt t="74970" x="6775450" y="3548063"/>
          <p14:tracePt t="74973" x="6802438" y="3556000"/>
          <p14:tracePt t="74977" x="6829425" y="3565525"/>
          <p14:tracePt t="74981" x="6865938" y="3584575"/>
          <p14:tracePt t="74986" x="6894513" y="3602038"/>
          <p14:tracePt t="74989" x="6921500" y="3611563"/>
          <p14:tracePt t="74993" x="6938963" y="3629025"/>
          <p14:tracePt t="74997" x="6975475" y="3648075"/>
          <p14:tracePt t="75002" x="7004050" y="3657600"/>
          <p14:tracePt t="75005" x="7031038" y="3675063"/>
          <p14:tracePt t="75009" x="7067550" y="3702050"/>
          <p14:tracePt t="75013" x="7094538" y="3711575"/>
          <p14:tracePt t="75019" x="7112000" y="3730625"/>
          <p14:tracePt t="75021" x="7148513" y="3748088"/>
          <p14:tracePt t="75025" x="7177088" y="3767138"/>
          <p14:tracePt t="75029" x="7221538" y="3803650"/>
          <p14:tracePt t="75036" x="7267575" y="3840163"/>
          <p14:tracePt t="75039" x="7313613" y="3875088"/>
          <p14:tracePt t="75041" x="7377113" y="3911600"/>
          <p14:tracePt t="75045" x="7423150" y="3948113"/>
          <p14:tracePt t="75049" x="7486650" y="3984625"/>
          <p14:tracePt t="75054" x="7550150" y="4021138"/>
          <p14:tracePt t="75057" x="7623175" y="4067175"/>
          <p14:tracePt t="75061" x="7686675" y="4103688"/>
          <p14:tracePt t="75065" x="7742238" y="4130675"/>
          <p14:tracePt t="75070" x="7796213" y="4159250"/>
          <p14:tracePt t="75073" x="7832725" y="4186238"/>
          <p14:tracePt t="75077" x="7878763" y="4203700"/>
          <p14:tracePt t="75082" x="7915275" y="4232275"/>
          <p14:tracePt t="75086" x="7942263" y="4249738"/>
          <p14:tracePt t="75090" x="7969250" y="4268788"/>
          <p14:tracePt t="75094" x="8005763" y="4276725"/>
          <p14:tracePt t="75099" x="8024813" y="4286250"/>
          <p14:tracePt t="75104" x="8042275" y="4303713"/>
          <p14:tracePt t="75106" x="8051800" y="4313238"/>
          <p14:tracePt t="75111" x="8061325" y="4322763"/>
          <p14:tracePt t="75115" x="8070850" y="4332288"/>
          <p14:tracePt t="75124" x="8088313" y="4359275"/>
          <p14:tracePt t="75129" x="8097838" y="4368800"/>
          <p14:tracePt t="75136" x="8107363" y="4376738"/>
          <p14:tracePt t="75138" x="8115300" y="4386263"/>
          <p14:tracePt t="75142" x="8124825" y="4405313"/>
          <p14:tracePt t="75145" x="8134350" y="4413250"/>
          <p14:tracePt t="75147" x="8143875" y="4432300"/>
          <p14:tracePt t="75155" x="8143875" y="4441825"/>
          <p14:tracePt t="75165" x="8143875" y="4449763"/>
          <p14:tracePt t="75171" x="8151813" y="4459288"/>
          <p14:tracePt t="75191" x="8151813" y="4478338"/>
          <p14:tracePt t="75196" x="8151813" y="4486275"/>
          <p14:tracePt t="75200" x="8151813" y="4495800"/>
          <p14:tracePt t="75204" x="8151813" y="4514850"/>
          <p14:tracePt t="75207" x="8170863" y="4532313"/>
          <p14:tracePt t="75212" x="8170863" y="4541838"/>
          <p14:tracePt t="75216" x="8180388" y="4551363"/>
          <p14:tracePt t="75220" x="8188325" y="4578350"/>
          <p14:tracePt t="75224" x="8197850" y="4595813"/>
          <p14:tracePt t="75227" x="8216900" y="4614863"/>
          <p14:tracePt t="75231" x="8234363" y="4632325"/>
          <p14:tracePt t="75236" x="8243888" y="4651375"/>
          <p14:tracePt t="75239" x="8253413" y="4668838"/>
          <p14:tracePt t="75244" x="8261350" y="4687888"/>
          <p14:tracePt t="75247" x="8270875" y="4705350"/>
          <p14:tracePt t="75252" x="8270875" y="4714875"/>
          <p14:tracePt t="75255" x="8280400" y="4724400"/>
          <p14:tracePt t="75259" x="8288338" y="4732338"/>
          <p14:tracePt t="75270" x="8297863" y="4741863"/>
          <p14:tracePt t="75277" x="8297863" y="4751388"/>
          <p14:tracePt t="75279" x="8307388" y="4760913"/>
          <p14:tracePt t="75288" x="8316913" y="4768850"/>
          <p14:tracePt t="75295" x="8324850" y="4787900"/>
          <p14:tracePt t="75300" x="8334375" y="4797425"/>
          <p14:tracePt t="75304" x="8334375" y="4805363"/>
          <p14:tracePt t="75307" x="8343900" y="4824413"/>
          <p14:tracePt t="75311" x="8370888" y="4851400"/>
          <p14:tracePt t="75315" x="8380413" y="4870450"/>
          <p14:tracePt t="75320" x="8397875" y="4887913"/>
          <p14:tracePt t="75321" x="8416925" y="4906963"/>
          <p14:tracePt t="75325" x="8434388" y="4924425"/>
          <p14:tracePt t="75329" x="8453438" y="4951413"/>
          <p14:tracePt t="75336" x="8480425" y="4987925"/>
          <p14:tracePt t="75337" x="8499475" y="5006975"/>
          <p14:tracePt t="75341" x="8516938" y="5033963"/>
          <p14:tracePt t="75345" x="8535988" y="5053013"/>
          <p14:tracePt t="75350" x="8543925" y="5070475"/>
          <p14:tracePt t="75354" x="8562975" y="5097463"/>
          <p14:tracePt t="75361" x="8572500" y="5116513"/>
          <p14:tracePt t="75366" x="8580438" y="5126038"/>
          <p14:tracePt t="75370" x="8589963" y="5126038"/>
          <p14:tracePt t="75373" x="8599488" y="5133975"/>
          <p14:tracePt t="75381" x="8609013" y="5153025"/>
          <p14:tracePt t="75386" x="8616950" y="5160963"/>
          <p14:tracePt t="75395" x="8616950" y="5170488"/>
          <p14:tracePt t="75397" x="8626475" y="5189538"/>
          <p14:tracePt t="75402" x="8653463" y="5207000"/>
          <p14:tracePt t="75405" x="8653463" y="5216525"/>
          <p14:tracePt t="75409" x="8672513" y="5233988"/>
          <p14:tracePt t="75419" x="8709025" y="5253038"/>
          <p14:tracePt t="75421" x="8736013" y="5270500"/>
          <p14:tracePt t="75425" x="8763000" y="5289550"/>
          <p14:tracePt t="75429" x="8782050" y="5299075"/>
          <p14:tracePt t="75439" x="8826500" y="5335588"/>
          <p14:tracePt t="75441" x="8855075" y="5343525"/>
          <p14:tracePt t="75446" x="8872538" y="5353050"/>
          <p14:tracePt t="75449" x="8882063" y="5353050"/>
          <p14:tracePt t="75453" x="8891588" y="5353050"/>
          <p14:tracePt t="75463" x="8899525" y="5362575"/>
          <p14:tracePt t="75533" x="8909050" y="5362575"/>
          <p14:tracePt t="75549" x="8918575" y="5362575"/>
          <p14:tracePt t="75554" x="8928100" y="5362575"/>
          <p14:tracePt t="75609" x="8955088" y="5362575"/>
          <p14:tracePt t="75612" x="8972550" y="5353050"/>
          <p14:tracePt t="75615" x="9001125" y="5343525"/>
          <p14:tracePt t="75620" x="9018588" y="5343525"/>
          <p14:tracePt t="75624" x="9045575" y="5335588"/>
          <p14:tracePt t="75627" x="9072563" y="5326063"/>
          <p14:tracePt t="75633" x="9118600" y="5316538"/>
          <p14:tracePt t="75636" x="9164638" y="5307013"/>
          <p14:tracePt t="75639" x="9191625" y="5299075"/>
          <p14:tracePt t="75643" x="9228138" y="5299075"/>
          <p14:tracePt t="75647" x="9274175" y="5289550"/>
          <p14:tracePt t="75652" x="9301163" y="5289550"/>
          <p14:tracePt t="75655" x="9320213" y="5289550"/>
          <p14:tracePt t="75659" x="9337675" y="5289550"/>
          <p14:tracePt t="75664" x="9347200" y="5280025"/>
          <p14:tracePt t="75672" x="9356725" y="5280025"/>
          <p14:tracePt t="75707" x="9364663" y="5270500"/>
          <p14:tracePt t="75715" x="9374188" y="5270500"/>
          <p14:tracePt t="75724" x="9393238" y="5262563"/>
          <p14:tracePt t="75726" x="9410700" y="5262563"/>
          <p14:tracePt t="75729" x="9429750" y="5253038"/>
          <p14:tracePt t="75735" x="9447213" y="5253038"/>
          <p14:tracePt t="75737" x="9456738" y="5253038"/>
          <p14:tracePt t="75743" x="9464675" y="5253038"/>
          <p14:tracePt t="75750" x="9474200" y="5253038"/>
          <p14:tracePt t="76029" x="9483725" y="5253038"/>
          <p14:tracePt t="76081" x="9493250" y="5253038"/>
          <p14:tracePt t="76087" x="9510713" y="5253038"/>
          <p14:tracePt t="76091" x="9574213" y="5253038"/>
          <p14:tracePt t="76093" x="9602788" y="5253038"/>
          <p14:tracePt t="76098" x="9629775" y="5253038"/>
          <p14:tracePt t="76102" x="9656763" y="5253038"/>
          <p14:tracePt t="76105" x="9702800" y="5253038"/>
          <p14:tracePt t="76110" x="9729788" y="5253038"/>
          <p14:tracePt t="76114" x="9756775" y="5253038"/>
          <p14:tracePt t="76119" x="9785350" y="5253038"/>
          <p14:tracePt t="76121" x="9821863" y="5253038"/>
          <p14:tracePt t="76125" x="9829800" y="5253038"/>
          <p14:tracePt t="76129" x="9848850" y="5253038"/>
          <p14:tracePt t="76136" x="9866313" y="5253038"/>
          <p14:tracePt t="76142" x="9875838" y="5253038"/>
          <p14:tracePt t="76191" x="9885363" y="5253038"/>
          <p14:tracePt t="76200" x="9893300" y="5253038"/>
          <p14:tracePt t="76206" x="9902825" y="5253038"/>
          <p14:tracePt t="76212" x="9921875" y="5253038"/>
          <p14:tracePt t="76410" x="9912350" y="5253038"/>
          <p14:tracePt t="76417" x="9885363" y="5253038"/>
          <p14:tracePt t="76420" x="9866313" y="5253038"/>
          <p14:tracePt t="76423" x="9848850" y="5253038"/>
          <p14:tracePt t="76427" x="9821863" y="5253038"/>
          <p14:tracePt t="76431" x="9802813" y="5253038"/>
          <p14:tracePt t="76436" x="9785350" y="5253038"/>
          <p14:tracePt t="76439" x="9766300" y="5253038"/>
          <p14:tracePt t="76441" x="9748838" y="5253038"/>
          <p14:tracePt t="76445" x="9729788" y="5253038"/>
          <p14:tracePt t="76450" x="9712325" y="5253038"/>
          <p14:tracePt t="76453" x="9702800" y="5253038"/>
          <p14:tracePt t="76457" x="9693275" y="5253038"/>
          <p14:tracePt t="76462" x="9675813" y="5253038"/>
          <p14:tracePt t="76467" x="9666288" y="5253038"/>
          <p14:tracePt t="76472" x="9656763" y="5253038"/>
          <p14:tracePt t="76473" x="9639300" y="5253038"/>
          <p14:tracePt t="76482" x="9629775" y="5253038"/>
          <p14:tracePt t="76486" x="9620250" y="5253038"/>
          <p14:tracePt t="76490" x="9610725" y="5253038"/>
          <p14:tracePt t="76493" x="9602788" y="5253038"/>
          <p14:tracePt t="76497" x="9593263" y="5253038"/>
          <p14:tracePt t="76502" x="9583738" y="5253038"/>
          <p14:tracePt t="76510" x="9574213" y="5253038"/>
          <p14:tracePt t="76513" x="9566275" y="5253038"/>
          <p14:tracePt t="76521" x="9556750" y="5253038"/>
          <p14:tracePt t="76526" x="9547225" y="5253038"/>
          <p14:tracePt t="76539" x="9537700" y="5253038"/>
          <p14:tracePt t="76769" x="9520238" y="5253038"/>
          <p14:tracePt t="76778" x="9493250" y="5253038"/>
          <p14:tracePt t="76781" x="9483725" y="5253038"/>
          <p14:tracePt t="76785" x="9464675" y="5253038"/>
          <p14:tracePt t="76787" x="9447213" y="5253038"/>
          <p14:tracePt t="76791" x="9420225" y="5253038"/>
          <p14:tracePt t="76796" x="9393238" y="5253038"/>
          <p14:tracePt t="76797" x="9374188" y="5253038"/>
          <p14:tracePt t="76803" x="9347200" y="5253038"/>
          <p14:tracePt t="76805" x="9310688" y="5253038"/>
          <p14:tracePt t="76809" x="9283700" y="5253038"/>
          <p14:tracePt t="76813" x="9247188" y="5253038"/>
          <p14:tracePt t="76818" x="9201150" y="5253038"/>
          <p14:tracePt t="76821" x="9164638" y="5262563"/>
          <p14:tracePt t="76825" x="9118600" y="5262563"/>
          <p14:tracePt t="76829" x="9082088" y="5262563"/>
          <p14:tracePt t="76835" x="9037638" y="5270500"/>
          <p14:tracePt t="76838" x="8982075" y="5270500"/>
          <p14:tracePt t="76841" x="8928100" y="5270500"/>
          <p14:tracePt t="76846" x="8882063" y="5270500"/>
          <p14:tracePt t="76850" x="8845550" y="5270500"/>
          <p14:tracePt t="76853" x="8799513" y="5270500"/>
          <p14:tracePt t="76857" x="8763000" y="5270500"/>
          <p14:tracePt t="76861" x="8726488" y="5270500"/>
          <p14:tracePt t="76866" x="8699500" y="5270500"/>
          <p14:tracePt t="76869" x="8672513" y="5270500"/>
          <p14:tracePt t="76874" x="8645525" y="5270500"/>
          <p14:tracePt t="76879" x="8626475" y="5270500"/>
          <p14:tracePt t="76883" x="8609013" y="5270500"/>
          <p14:tracePt t="76887" x="8589963" y="5270500"/>
          <p14:tracePt t="76889" x="8572500" y="5270500"/>
          <p14:tracePt t="76898" x="8562975" y="5270500"/>
          <p14:tracePt t="76903" x="8553450" y="5270500"/>
          <p14:tracePt t="76905" x="8543925" y="5270500"/>
          <p14:tracePt t="76909" x="8507413" y="5270500"/>
          <p14:tracePt t="76913" x="8480425" y="5270500"/>
          <p14:tracePt t="76919" x="8453438" y="5270500"/>
          <p14:tracePt t="76922" x="8434388" y="5270500"/>
          <p14:tracePt t="76925" x="8407400" y="5270500"/>
          <p14:tracePt t="76930" x="8361363" y="5270500"/>
          <p14:tracePt t="76935" x="8324850" y="5270500"/>
          <p14:tracePt t="76937" x="8280400" y="5270500"/>
          <p14:tracePt t="76941" x="8224838" y="5270500"/>
          <p14:tracePt t="76945" x="8188325" y="5270500"/>
          <p14:tracePt t="76952" x="8134350" y="5270500"/>
          <p14:tracePt t="76953" x="8078788" y="5270500"/>
          <p14:tracePt t="76957" x="8024813" y="5270500"/>
          <p14:tracePt t="76962" x="7942263" y="5270500"/>
          <p14:tracePt t="76965" x="7869238" y="5270500"/>
          <p14:tracePt t="76970" x="7796213" y="5270500"/>
          <p14:tracePt t="76971" x="7723188" y="5270500"/>
          <p14:tracePt t="76976" x="7632700" y="5270500"/>
          <p14:tracePt t="76979" x="7540625" y="5270500"/>
          <p14:tracePt t="76985" x="7432675" y="5270500"/>
          <p14:tracePt t="76987" x="7340600" y="5270500"/>
          <p14:tracePt t="76991" x="7231063" y="5270500"/>
          <p14:tracePt t="76995" x="7121525" y="5270500"/>
          <p14:tracePt t="77001" x="7011988" y="5270500"/>
          <p14:tracePt t="77003" x="6865938" y="5270500"/>
          <p14:tracePt t="77007" x="6738938" y="5270500"/>
          <p14:tracePt t="77013" x="6611938" y="5270500"/>
          <p14:tracePt t="77016" x="6483350" y="5270500"/>
          <p14:tracePt t="77020" x="6392863" y="5270500"/>
          <p14:tracePt t="77023" x="6283325" y="5270500"/>
          <p14:tracePt t="77037" x="5954713" y="5270500"/>
          <p14:tracePt t="77040" x="5854700" y="5270500"/>
          <p14:tracePt t="77043" x="5762625" y="5270500"/>
          <p14:tracePt t="77047" x="5672138" y="5270500"/>
          <p14:tracePt t="77052" x="5599113" y="5270500"/>
          <p14:tracePt t="77055" x="5526088" y="5270500"/>
          <p14:tracePt t="77059" x="5453063" y="5270500"/>
          <p14:tracePt t="77063" x="5380038" y="5270500"/>
          <p14:tracePt t="77068" x="5307013" y="5270500"/>
          <p14:tracePt t="77072" x="5243513" y="5270500"/>
          <p14:tracePt t="77075" x="5170488" y="5270500"/>
          <p14:tracePt t="77080" x="5114925" y="5270500"/>
          <p14:tracePt t="77085" x="5060950" y="5270500"/>
          <p14:tracePt t="77088" x="5006975" y="5270500"/>
          <p14:tracePt t="77091" x="4951413" y="5270500"/>
          <p14:tracePt t="77095" x="4905375" y="5270500"/>
          <p14:tracePt t="77100" x="4868863" y="5270500"/>
          <p14:tracePt t="77103" x="4824413" y="5270500"/>
          <p14:tracePt t="77108" x="4787900" y="5270500"/>
          <p14:tracePt t="77112" x="4741863" y="5270500"/>
          <p14:tracePt t="77115" x="4705350" y="5270500"/>
          <p14:tracePt t="77120" x="4659313" y="5270500"/>
          <p14:tracePt t="77124" x="4632325" y="5270500"/>
          <p14:tracePt t="77129" x="4605338" y="5270500"/>
          <p14:tracePt t="77134" x="4568825" y="5270500"/>
          <p14:tracePt t="77141" x="4505325" y="5270500"/>
          <p14:tracePt t="77145" x="4476750" y="5270500"/>
          <p14:tracePt t="77148" x="4440238" y="5270500"/>
          <p14:tracePt t="77149" x="4422775" y="5270500"/>
          <p14:tracePt t="77154" x="4395788" y="5262563"/>
          <p14:tracePt t="77158" x="4386263" y="5262563"/>
          <p14:tracePt t="77163" x="4367213" y="5262563"/>
          <p14:tracePt t="77165" x="4340225" y="5253038"/>
          <p14:tracePt t="77170" x="4330700" y="5243513"/>
          <p14:tracePt t="77173" x="4303713" y="5233988"/>
          <p14:tracePt t="77178" x="4295775" y="5233988"/>
          <p14:tracePt t="77182" x="4286250" y="5233988"/>
          <p14:tracePt t="77186" x="4267200" y="5226050"/>
          <p14:tracePt t="77189" x="4259263" y="5226050"/>
          <p14:tracePt t="77193" x="4240213" y="5216525"/>
          <p14:tracePt t="77197" x="4222750" y="5216525"/>
          <p14:tracePt t="77202" x="4203700" y="5207000"/>
          <p14:tracePt t="77205" x="4194175" y="5207000"/>
          <p14:tracePt t="77209" x="4186238" y="5207000"/>
          <p14:tracePt t="77213" x="4157663" y="5197475"/>
          <p14:tracePt t="77219" x="4149725" y="5189538"/>
          <p14:tracePt t="77237" x="4130675" y="5180013"/>
          <p14:tracePt t="77303" x="4121150" y="5170488"/>
          <p14:tracePt t="77465" x="4130675" y="5170488"/>
          <p14:tracePt t="77477" x="4140200" y="5170488"/>
          <p14:tracePt t="77482" x="4149725" y="5170488"/>
          <p14:tracePt t="77489" x="4157663" y="5170488"/>
          <p14:tracePt t="77494" x="4167188" y="5170488"/>
          <p14:tracePt t="77497" x="4176713" y="5170488"/>
          <p14:tracePt t="77499" x="4186238" y="5170488"/>
          <p14:tracePt t="77510" x="4194175" y="5170488"/>
          <p14:tracePt t="77514" x="4203700" y="5170488"/>
          <p14:tracePt t="77521" x="4213225" y="5170488"/>
          <p14:tracePt t="77522" x="4222750" y="5170488"/>
          <p14:tracePt t="77525" x="4230688" y="5170488"/>
          <p14:tracePt t="77536" x="4249738" y="5170488"/>
          <p14:tracePt t="77538" x="4267200" y="5170488"/>
          <p14:tracePt t="77541" x="4286250" y="5170488"/>
          <p14:tracePt t="77545" x="4303713" y="5170488"/>
          <p14:tracePt t="77550" x="4322763" y="5170488"/>
          <p14:tracePt t="77554" x="4340225" y="5170488"/>
          <p14:tracePt t="77557" x="4367213" y="5170488"/>
          <p14:tracePt t="77561" x="4386263" y="5170488"/>
          <p14:tracePt t="77567" x="4403725" y="5170488"/>
          <p14:tracePt t="77572" x="4432300" y="5170488"/>
          <p14:tracePt t="77573" x="4449763" y="5170488"/>
          <p14:tracePt t="77577" x="4468813" y="5170488"/>
          <p14:tracePt t="77581" x="4486275" y="5170488"/>
          <p14:tracePt t="77586" x="4505325" y="5170488"/>
          <p14:tracePt t="77589" x="4522788" y="5170488"/>
          <p14:tracePt t="77593" x="4532313" y="5170488"/>
          <p14:tracePt t="77598" x="4541838" y="5170488"/>
          <p14:tracePt t="77602" x="4549775" y="5170488"/>
          <p14:tracePt t="77606" x="4559300" y="5170488"/>
          <p14:tracePt t="77610" x="4568825" y="5170488"/>
          <p14:tracePt t="77614" x="4578350" y="5170488"/>
          <p14:tracePt t="77618" x="4586288" y="5170488"/>
          <p14:tracePt t="77622" x="4595813" y="5170488"/>
          <p14:tracePt t="77626" x="4605338" y="5170488"/>
          <p14:tracePt t="77635" x="4614863" y="5170488"/>
          <p14:tracePt t="77637" x="4622800" y="5170488"/>
          <p14:tracePt t="77641" x="4632325" y="5170488"/>
          <p14:tracePt t="77645" x="4641850" y="5170488"/>
          <p14:tracePt t="77653" x="4651375" y="5170488"/>
          <p14:tracePt t="77658" x="4659313" y="5170488"/>
          <p14:tracePt t="77661" x="4668838" y="5170488"/>
          <p14:tracePt t="77666" x="4678363" y="5170488"/>
          <p14:tracePt t="77669" x="4695825" y="5170488"/>
          <p14:tracePt t="77673" x="4705350" y="5170488"/>
          <p14:tracePt t="77676" x="4722813" y="5170488"/>
          <p14:tracePt t="77680" x="4732338" y="5170488"/>
          <p14:tracePt t="77686" x="4751388" y="5170488"/>
          <p14:tracePt t="77687" x="4768850" y="5170488"/>
          <p14:tracePt t="77692" x="4778375" y="5170488"/>
          <p14:tracePt t="77696" x="4795838" y="5170488"/>
          <p14:tracePt t="77703" x="4814888" y="5170488"/>
          <p14:tracePt t="77704" x="4841875" y="5170488"/>
          <p14:tracePt t="77707" x="4860925" y="5170488"/>
          <p14:tracePt t="77711" x="4878388" y="5170488"/>
          <p14:tracePt t="77715" x="4905375" y="5170488"/>
          <p14:tracePt t="77719" x="4924425" y="5170488"/>
          <p14:tracePt t="77723" x="4941888" y="5170488"/>
          <p14:tracePt t="77727" x="4960938" y="5170488"/>
          <p14:tracePt t="77731" x="4978400" y="5170488"/>
          <p14:tracePt t="77736" x="4997450" y="5170488"/>
          <p14:tracePt t="77740" x="5014913" y="5170488"/>
          <p14:tracePt t="77743" x="5043488" y="5170488"/>
          <p14:tracePt t="77747" x="5060950" y="5170488"/>
          <p14:tracePt t="77752" x="5080000" y="5170488"/>
          <p14:tracePt t="77755" x="5097463" y="5170488"/>
          <p14:tracePt t="77759" x="5114925" y="5170488"/>
          <p14:tracePt t="77763" x="5124450" y="5170488"/>
          <p14:tracePt t="77769" x="5160963" y="5170488"/>
          <p14:tracePt t="77771" x="5187950" y="5189538"/>
          <p14:tracePt t="77777" x="5216525" y="5189538"/>
          <p14:tracePt t="77781" x="5233988" y="5189538"/>
          <p14:tracePt t="77790" x="5280025" y="5189538"/>
          <p14:tracePt t="77791" x="5297488" y="5197475"/>
          <p14:tracePt t="77799" x="5307013" y="5197475"/>
          <p14:tracePt t="77803" x="5316538" y="5197475"/>
          <p14:tracePt t="78182" x="5307013" y="5197475"/>
          <p14:tracePt t="78190" x="5297488" y="5197475"/>
          <p14:tracePt t="78196" x="5289550" y="5197475"/>
          <p14:tracePt t="78200" x="5280025" y="5197475"/>
          <p14:tracePt t="78206" x="5270500" y="5197475"/>
          <p14:tracePt t="78224" x="5253038" y="5197475"/>
          <p14:tracePt t="78239" x="5243513" y="5197475"/>
          <p14:tracePt t="78247" x="5233988" y="5197475"/>
          <p14:tracePt t="78257" x="5216525" y="5197475"/>
          <p14:tracePt t="78262" x="5197475" y="5197475"/>
          <p14:tracePt t="78266" x="5187950" y="5197475"/>
          <p14:tracePt t="78269" x="5180013" y="5197475"/>
          <p14:tracePt t="78274" x="5170488" y="5197475"/>
          <p14:tracePt t="78278" x="5160963" y="5197475"/>
          <p14:tracePt t="78281" x="5143500" y="5197475"/>
          <p14:tracePt t="78286" x="5124450" y="5197475"/>
          <p14:tracePt t="78290" x="5106988" y="5197475"/>
          <p14:tracePt t="78293" x="5087938" y="5197475"/>
          <p14:tracePt t="78298" x="5070475" y="5197475"/>
          <p14:tracePt t="78303" x="5051425" y="5197475"/>
          <p14:tracePt t="78305" x="5024438" y="5197475"/>
          <p14:tracePt t="78309" x="5006975" y="5197475"/>
          <p14:tracePt t="78313" x="4978400" y="5197475"/>
          <p14:tracePt t="78319" x="4960938" y="5197475"/>
          <p14:tracePt t="78321" x="4933950" y="5197475"/>
          <p14:tracePt t="78325" x="4914900" y="5197475"/>
          <p14:tracePt t="78331" x="4897438" y="5197475"/>
          <p14:tracePt t="78337" x="4878388" y="5197475"/>
          <p14:tracePt t="78337" x="4860925" y="5197475"/>
          <p14:tracePt t="78341" x="4851400" y="5197475"/>
          <p14:tracePt t="78345" x="4841875" y="5207000"/>
          <p14:tracePt t="78354" x="4824413" y="5207000"/>
          <p14:tracePt t="78361" x="4805363" y="5207000"/>
          <p14:tracePt t="78365" x="4795838" y="5207000"/>
          <p14:tracePt t="78370" x="4787900" y="5207000"/>
          <p14:tracePt t="78374" x="4778375" y="5207000"/>
          <p14:tracePt t="78393" x="4768850" y="5207000"/>
          <p14:tracePt t="78495" x="4759325" y="5207000"/>
          <p14:tracePt t="78503" x="4759325" y="5197475"/>
          <p14:tracePt t="78507" x="4759325" y="5180013"/>
          <p14:tracePt t="78513" x="4759325" y="5143500"/>
          <p14:tracePt t="78515" x="4759325" y="5126038"/>
          <p14:tracePt t="78520" x="4751388" y="5116513"/>
          <p14:tracePt t="78528" x="4751388" y="5097463"/>
          <p14:tracePt t="78532" x="4741863" y="5080000"/>
          <p14:tracePt t="78536" x="4741863" y="5070475"/>
          <p14:tracePt t="78540" x="4741863" y="5060950"/>
          <p14:tracePt t="78543" x="4732338" y="5043488"/>
          <p14:tracePt t="78547" x="4732338" y="5033963"/>
          <p14:tracePt t="78553" x="4732338" y="5024438"/>
          <p14:tracePt t="78557" x="4732338" y="5016500"/>
          <p14:tracePt t="78561" x="4732338" y="5006975"/>
          <p14:tracePt t="78573" x="4732338" y="4987925"/>
          <p14:tracePt t="78578" x="4732338" y="4979988"/>
          <p14:tracePt t="78583" x="4732338" y="4970463"/>
          <p14:tracePt t="78785" x="4732338" y="4960938"/>
          <p14:tracePt t="78825" x="4732338" y="4951413"/>
          <p14:tracePt t="78838" x="4732338" y="4943475"/>
          <p14:tracePt t="78849" x="4732338" y="4933950"/>
          <p14:tracePt t="78972" x="4732338" y="4924425"/>
          <p14:tracePt t="86592" x="4741863" y="4914900"/>
          <p14:tracePt t="86638" x="4741863" y="4906963"/>
          <p14:tracePt t="86681" x="4732338" y="4897438"/>
          <p14:tracePt t="86735" x="4732338" y="4887913"/>
          <p14:tracePt t="86744" x="4732338" y="4878388"/>
          <p14:tracePt t="86755" x="4732338" y="4870450"/>
          <p14:tracePt t="86760" x="4732338" y="4860925"/>
          <p14:tracePt t="86762" x="4732338" y="4851400"/>
          <p14:tracePt t="86769" x="4732338" y="4833938"/>
          <p14:tracePt t="86774" x="4732338" y="4824413"/>
          <p14:tracePt t="86777" x="4722813" y="4805363"/>
          <p14:tracePt t="86781" x="4714875" y="4797425"/>
          <p14:tracePt t="86786" x="4705350" y="4787900"/>
          <p14:tracePt t="86798" x="4695825" y="4787900"/>
          <p14:tracePt t="86801" x="4687888" y="4778375"/>
          <p14:tracePt t="86805" x="4678363" y="4778375"/>
          <p14:tracePt t="86815" x="4668838" y="4768850"/>
          <p14:tracePt t="86820" x="4659313" y="4741863"/>
          <p14:tracePt t="86824" x="4659313" y="4668838"/>
          <p14:tracePt t="86825" x="4659313" y="4632325"/>
          <p14:tracePt t="86903" x="4659313" y="4595813"/>
          <p14:tracePt t="86906" x="4687888" y="4568825"/>
          <p14:tracePt t="86914" x="4714875" y="4541838"/>
          <p14:tracePt t="87080" x="4714875" y="4532313"/>
          <p14:tracePt t="87104" x="4705350" y="4532313"/>
          <p14:tracePt t="87112" x="4695825" y="4532313"/>
          <p14:tracePt t="87116" x="4687888" y="4532313"/>
          <p14:tracePt t="87121" x="4678363" y="4532313"/>
          <p14:tracePt t="87124" x="4668838" y="4532313"/>
          <p14:tracePt t="87130" x="4659313" y="4532313"/>
          <p14:tracePt t="87134" x="4651375" y="4532313"/>
          <p14:tracePt t="87137" x="4641850" y="4532313"/>
          <p14:tracePt t="87142" x="4622800" y="4541838"/>
          <p14:tracePt t="87146" x="4605338" y="4551363"/>
          <p14:tracePt t="87152" x="4578350" y="4559300"/>
          <p14:tracePt t="87153" x="4549775" y="4568825"/>
          <p14:tracePt t="87158" x="4513263" y="4578350"/>
          <p14:tracePt t="87162" x="4486275" y="4587875"/>
          <p14:tracePt t="87167" x="4459288" y="4595813"/>
          <p14:tracePt t="87169" x="4395788" y="4614863"/>
          <p14:tracePt t="87173" x="4340225" y="4624388"/>
          <p14:tracePt t="87177" x="4295775" y="4632325"/>
          <p14:tracePt t="87184" x="4259263" y="4632325"/>
          <p14:tracePt t="87186" x="4213225" y="4641850"/>
          <p14:tracePt t="87189" x="4157663" y="4660900"/>
          <p14:tracePt t="87193" x="4094163" y="4668838"/>
          <p14:tracePt t="87197" x="4057650" y="4668838"/>
          <p14:tracePt t="87202" x="4011613" y="4668838"/>
          <p14:tracePt t="87205" x="3975100" y="4678363"/>
          <p14:tracePt t="87209" x="3930650" y="4687888"/>
          <p14:tracePt t="87213" x="3894138" y="4687888"/>
          <p14:tracePt t="87217" x="3857625" y="4697413"/>
          <p14:tracePt t="87219" x="3821113" y="4705350"/>
          <p14:tracePt t="87223" x="3775075" y="4705350"/>
          <p14:tracePt t="87227" x="3748088" y="4705350"/>
          <p14:tracePt t="87231" x="3702050" y="4705350"/>
          <p14:tracePt t="87235" x="3675063" y="4705350"/>
          <p14:tracePt t="87239" x="3648075" y="4705350"/>
          <p14:tracePt t="87244" x="3619500" y="4724400"/>
          <p14:tracePt t="87247" x="3582988" y="4732338"/>
          <p14:tracePt t="87252" x="3556000" y="4732338"/>
          <p14:tracePt t="87255" x="3529013" y="4732338"/>
          <p14:tracePt t="87259" x="3511550" y="4732338"/>
          <p14:tracePt t="87263" x="3482975" y="4732338"/>
          <p14:tracePt t="87268" x="3438525" y="4741863"/>
          <p14:tracePt t="87271" x="3402013" y="4741863"/>
          <p14:tracePt t="87275" x="3355975" y="4751388"/>
          <p14:tracePt t="87279" x="3319463" y="4751388"/>
          <p14:tracePt t="87284" x="3273425" y="4760913"/>
          <p14:tracePt t="87287" x="3236913" y="4768850"/>
          <p14:tracePt t="87291" x="3190875" y="4768850"/>
          <p14:tracePt t="87295" x="3154363" y="4768850"/>
          <p14:tracePt t="87300" x="3119438" y="4768850"/>
          <p14:tracePt t="87304" x="3082925" y="4768850"/>
          <p14:tracePt t="87307" x="3054350" y="4768850"/>
          <p14:tracePt t="87311" x="3017838" y="4768850"/>
          <p14:tracePt t="87318" x="2990850" y="4768850"/>
          <p14:tracePt t="87320" x="2963863" y="4768850"/>
          <p14:tracePt t="87323" x="2944813" y="4768850"/>
          <p14:tracePt t="87327" x="2927350" y="4768850"/>
          <p14:tracePt t="87331" x="2908300" y="4768850"/>
          <p14:tracePt t="87335" x="2890838" y="4768850"/>
          <p14:tracePt t="87339" x="2863850" y="4768850"/>
          <p14:tracePt t="87344" x="2844800" y="4768850"/>
          <p14:tracePt t="87350" x="2827338" y="4768850"/>
          <p14:tracePt t="87355" x="2817813" y="4768850"/>
          <p14:tracePt t="87362" x="2808288" y="4768850"/>
          <p14:tracePt t="87366" x="2798763" y="4768850"/>
          <p14:tracePt t="87371" x="2790825" y="4768850"/>
          <p14:tracePt t="87428" x="2781300" y="4768850"/>
          <p14:tracePt t="87604" x="2771775" y="4768850"/>
          <p14:tracePt t="87995" x="2781300" y="4768850"/>
          <p14:tracePt t="88000" x="2790825" y="4768850"/>
          <p14:tracePt t="88010" x="2798763" y="4768850"/>
          <p14:tracePt t="88021" x="2808288" y="4760913"/>
          <p14:tracePt t="88037" x="2817813" y="4751388"/>
          <p14:tracePt t="88039" x="2827338" y="4751388"/>
          <p14:tracePt t="88044" x="2835275" y="4751388"/>
          <p14:tracePt t="88049" x="2844800" y="4741863"/>
          <p14:tracePt t="88056" x="2854325" y="4741863"/>
          <p14:tracePt t="88069" x="2871788" y="4732338"/>
          <p14:tracePt t="88076" x="2881313" y="4732338"/>
          <p14:tracePt t="88086" x="2890838" y="4732338"/>
          <p14:tracePt t="88089" x="2900363" y="4732338"/>
          <p14:tracePt t="88093" x="2908300" y="4732338"/>
          <p14:tracePt t="88094" x="2917825" y="4724400"/>
          <p14:tracePt t="88106" x="2927350" y="4724400"/>
          <p14:tracePt t="88109" x="2936875" y="4714875"/>
          <p14:tracePt t="88114" x="2954338" y="4714875"/>
          <p14:tracePt t="88118" x="2963863" y="4705350"/>
          <p14:tracePt t="88121" x="2973388" y="4705350"/>
          <p14:tracePt t="88125" x="2981325" y="4705350"/>
          <p14:tracePt t="88135" x="2990850" y="4705350"/>
          <p14:tracePt t="88137" x="3000375" y="4705350"/>
          <p14:tracePt t="88141" x="3017838" y="4705350"/>
          <p14:tracePt t="88146" x="3027363" y="4705350"/>
          <p14:tracePt t="88150" x="3036888" y="4697413"/>
          <p14:tracePt t="88158" x="3054350" y="4697413"/>
          <p14:tracePt t="88162" x="3063875" y="4697413"/>
          <p14:tracePt t="88168" x="3073400" y="4697413"/>
          <p14:tracePt t="88169" x="3090863" y="4697413"/>
          <p14:tracePt t="88179" x="3109913" y="4697413"/>
          <p14:tracePt t="88182" x="3119438" y="4697413"/>
          <p14:tracePt t="88190" x="3127375" y="4697413"/>
          <p14:tracePt t="88194" x="3136900" y="4697413"/>
          <p14:tracePt t="88198" x="3146425" y="4697413"/>
          <p14:tracePt t="88202" x="3154363" y="4697413"/>
          <p14:tracePt t="88206" x="3163888" y="4697413"/>
          <p14:tracePt t="88210" x="3173413" y="4697413"/>
          <p14:tracePt t="88219" x="3182938" y="4697413"/>
          <p14:tracePt t="88226" x="3190875" y="4697413"/>
          <p14:tracePt t="88229" x="3200400" y="4697413"/>
          <p14:tracePt t="88237" x="3209925" y="4697413"/>
          <p14:tracePt t="88254" x="3219450" y="4697413"/>
          <p14:tracePt t="88259" x="3227388" y="4697413"/>
          <p14:tracePt t="88273" x="3236913" y="4697413"/>
          <p14:tracePt t="88282" x="3246438" y="4697413"/>
          <p14:tracePt t="88287" x="3255963" y="4697413"/>
          <p14:tracePt t="88290" x="3263900" y="4697413"/>
          <p14:tracePt t="88291" x="3273425" y="4697413"/>
          <p14:tracePt t="88295" x="3282950" y="4697413"/>
          <p14:tracePt t="88300" x="3292475" y="4697413"/>
          <p14:tracePt t="88303" x="3300413" y="4697413"/>
          <p14:tracePt t="88307" x="3319463" y="4697413"/>
          <p14:tracePt t="88311" x="3328988" y="4697413"/>
          <p14:tracePt t="88317" x="3336925" y="4697413"/>
          <p14:tracePt t="88319" x="3346450" y="4697413"/>
          <p14:tracePt t="88324" x="3355975" y="4697413"/>
          <p14:tracePt t="88328" x="3365500" y="4697413"/>
          <p14:tracePt t="88338" x="3382963" y="4697413"/>
          <p14:tracePt t="88339" x="3392488" y="4697413"/>
          <p14:tracePt t="88343" x="3402013" y="4697413"/>
          <p14:tracePt t="88352" x="3409950" y="4697413"/>
          <p14:tracePt t="88361" x="3419475" y="4697413"/>
          <p14:tracePt t="88366" x="3429000" y="4697413"/>
          <p14:tracePt t="88373" x="3438525" y="4697413"/>
          <p14:tracePt t="88377" x="3446463" y="4697413"/>
          <p14:tracePt t="88382" x="3455988" y="4697413"/>
          <p14:tracePt t="88389" x="3465513" y="4697413"/>
          <p14:tracePt t="88392" x="3475038" y="4697413"/>
          <p14:tracePt t="88395" x="3482975" y="4697413"/>
          <p14:tracePt t="88400" x="3492500" y="4697413"/>
          <p14:tracePt t="88404" x="3502025" y="4697413"/>
          <p14:tracePt t="88408" x="3519488" y="4697413"/>
          <p14:tracePt t="88420" x="3538538" y="4697413"/>
          <p14:tracePt t="88423" x="3546475" y="4687888"/>
          <p14:tracePt t="88427" x="3556000" y="4687888"/>
          <p14:tracePt t="88432" x="3565525" y="4687888"/>
          <p14:tracePt t="88435" x="3575050" y="4678363"/>
          <p14:tracePt t="88447" x="3582988" y="4678363"/>
          <p14:tracePt t="88456" x="3592513" y="4678363"/>
          <p14:tracePt t="88462" x="3602038" y="4678363"/>
          <p14:tracePt t="88591" x="3611563" y="4678363"/>
          <p14:tracePt t="88666" x="3619500" y="4668838"/>
          <p14:tracePt t="88686" x="3629025" y="4668838"/>
          <p14:tracePt t="88692" x="3638550" y="4668838"/>
          <p14:tracePt t="88701" x="3648075" y="4668838"/>
          <p14:tracePt t="88703" x="3656013" y="4668838"/>
          <p14:tracePt t="88707" x="3665538" y="4668838"/>
          <p14:tracePt t="88719" x="3675063" y="4668838"/>
          <p14:tracePt t="88729" x="3684588" y="4668838"/>
          <p14:tracePt t="88739" x="3702050" y="4668838"/>
          <p14:tracePt t="88741" x="3711575" y="4668838"/>
          <p14:tracePt t="88744" x="3729038" y="4668838"/>
          <p14:tracePt t="88748" x="3738563" y="4668838"/>
          <p14:tracePt t="88752" x="3748088" y="4668838"/>
          <p14:tracePt t="88757" x="3765550" y="4668838"/>
          <p14:tracePt t="88759" x="3775075" y="4668838"/>
          <p14:tracePt t="88764" x="3794125" y="4668838"/>
          <p14:tracePt t="88768" x="3811588" y="4668838"/>
          <p14:tracePt t="88771" x="3830638" y="4668838"/>
          <p14:tracePt t="88776" x="3848100" y="4668838"/>
          <p14:tracePt t="88779" x="3867150" y="4668838"/>
          <p14:tracePt t="88784" x="3894138" y="4660900"/>
          <p14:tracePt t="88787" x="3911600" y="4651375"/>
          <p14:tracePt t="88791" x="3930650" y="4651375"/>
          <p14:tracePt t="88795" x="3957638" y="4651375"/>
          <p14:tracePt t="88797" x="3975100" y="4651375"/>
          <p14:tracePt t="88801" x="3994150" y="4641850"/>
          <p14:tracePt t="88806" x="4003675" y="4641850"/>
          <p14:tracePt t="88811" x="4021138" y="4641850"/>
          <p14:tracePt t="88815" x="4040188" y="4641850"/>
          <p14:tracePt t="88820" x="4048125" y="4641850"/>
          <p14:tracePt t="88823" x="4057650" y="4632325"/>
          <p14:tracePt t="88830" x="4067175" y="4632325"/>
          <p14:tracePt t="88835" x="4084638" y="4632325"/>
          <p14:tracePt t="88837" x="4103688" y="4624388"/>
          <p14:tracePt t="88845" x="4113213" y="4624388"/>
          <p14:tracePt t="88850" x="4121150" y="4624388"/>
          <p14:tracePt t="88853" x="4130675" y="4624388"/>
          <p14:tracePt t="88858" x="4140200" y="4624388"/>
          <p14:tracePt t="88861" x="4149725" y="4614863"/>
          <p14:tracePt t="88870" x="4157663" y="4614863"/>
          <p14:tracePt t="88874" x="4176713" y="4614863"/>
          <p14:tracePt t="88877" x="4186238" y="4614863"/>
          <p14:tracePt t="88881" x="4194175" y="4614863"/>
          <p14:tracePt t="88885" x="4203700" y="4614863"/>
          <p14:tracePt t="88893" x="4222750" y="4605338"/>
          <p14:tracePt t="88903" x="4240213" y="4595813"/>
          <p14:tracePt t="88910" x="4259263" y="4595813"/>
          <p14:tracePt t="88914" x="4267200" y="4587875"/>
          <p14:tracePt t="88917" x="4286250" y="4587875"/>
          <p14:tracePt t="88921" x="4303713" y="4578350"/>
          <p14:tracePt t="88925" x="4313238" y="4578350"/>
          <p14:tracePt t="88930" x="4330700" y="4578350"/>
          <p14:tracePt t="88934" x="4349750" y="4568825"/>
          <p14:tracePt t="88937" x="4359275" y="4568825"/>
          <p14:tracePt t="88945" x="4376738" y="4559300"/>
          <p14:tracePt t="88950" x="4395788" y="4551363"/>
          <p14:tracePt t="88957" x="4403725" y="4551363"/>
          <p14:tracePt t="88961" x="4413250" y="4551363"/>
          <p14:tracePt t="88967" x="4422775" y="4551363"/>
          <p14:tracePt t="88970" x="4440238" y="4541838"/>
          <p14:tracePt t="88974" x="4449763" y="4541838"/>
          <p14:tracePt t="88976" x="4459288" y="4541838"/>
          <p14:tracePt t="88980" x="4476750" y="4541838"/>
          <p14:tracePt t="88984" x="4495800" y="4541838"/>
          <p14:tracePt t="88988" x="4522788" y="4541838"/>
          <p14:tracePt t="88993" x="4549775" y="4532313"/>
          <p14:tracePt t="88995" x="4578350" y="4532313"/>
          <p14:tracePt t="89000" x="4605338" y="4532313"/>
          <p14:tracePt t="89003" x="4651375" y="4522788"/>
          <p14:tracePt t="89007" x="4678363" y="4522788"/>
          <p14:tracePt t="89012" x="4705350" y="4514850"/>
          <p14:tracePt t="89016" x="4732338" y="4514850"/>
          <p14:tracePt t="89020" x="4751388" y="4514850"/>
          <p14:tracePt t="89024" x="4778375" y="4514850"/>
          <p14:tracePt t="89028" x="4795838" y="4514850"/>
          <p14:tracePt t="89038" x="4824413" y="4514850"/>
          <p14:tracePt t="89042" x="4832350" y="4505325"/>
          <p14:tracePt t="89086" x="4841875" y="4505325"/>
          <p14:tracePt t="89090" x="4851400" y="4505325"/>
          <p14:tracePt t="89097" x="4860925" y="4505325"/>
          <p14:tracePt t="89106" x="4887913" y="4505325"/>
          <p14:tracePt t="89107" x="4897438" y="4505325"/>
          <p14:tracePt t="89111" x="4905375" y="4505325"/>
          <p14:tracePt t="89117" x="4914900" y="4505325"/>
          <p14:tracePt t="89123" x="4933950" y="4505325"/>
          <p14:tracePt t="89136" x="4941888" y="4505325"/>
          <p14:tracePt t="89145" x="4951413" y="4505325"/>
          <p14:tracePt t="89284" x="4960938" y="4505325"/>
          <p14:tracePt t="89288" x="4970463" y="4505325"/>
          <p14:tracePt t="89296" x="4978400" y="4505325"/>
          <p14:tracePt t="89298" x="4987925" y="4505325"/>
          <p14:tracePt t="89301" x="4997450" y="4505325"/>
          <p14:tracePt t="89311" x="5006975" y="4505325"/>
          <p14:tracePt t="89323" x="5014913" y="4505325"/>
          <p14:tracePt t="91412" x="5024438" y="4505325"/>
          <p14:tracePt t="91420" x="5033963" y="4505325"/>
          <p14:tracePt t="91427" x="5043488" y="4505325"/>
          <p14:tracePt t="91439" x="5051425" y="4505325"/>
          <p14:tracePt t="91450" x="5060950" y="4505325"/>
          <p14:tracePt t="93713" x="5070475" y="4505325"/>
          <p14:tracePt t="93751" x="5080000" y="4505325"/>
          <p14:tracePt t="93764" x="5087938" y="4505325"/>
          <p14:tracePt t="93787" x="5097463" y="4505325"/>
          <p14:tracePt t="93914" x="5080000" y="4505325"/>
          <p14:tracePt t="93918" x="5070475" y="4505325"/>
          <p14:tracePt t="93923" x="5033963" y="4505325"/>
          <p14:tracePt t="93925" x="5006975" y="4505325"/>
          <p14:tracePt t="93930" x="4978400" y="4505325"/>
          <p14:tracePt t="93937" x="4924425" y="4505325"/>
          <p14:tracePt t="93940" x="4887913" y="4505325"/>
          <p14:tracePt t="93944" x="4860925" y="4505325"/>
          <p14:tracePt t="93947" x="4824413" y="4505325"/>
          <p14:tracePt t="93952" x="4787900" y="4505325"/>
          <p14:tracePt t="93956" x="4759325" y="4505325"/>
          <p14:tracePt t="93960" x="4732338" y="4505325"/>
          <p14:tracePt t="93964" x="4714875" y="4505325"/>
          <p14:tracePt t="93968" x="4687888" y="4505325"/>
          <p14:tracePt t="93973" x="4659313" y="4505325"/>
          <p14:tracePt t="93976" x="4641850" y="4505325"/>
          <p14:tracePt t="93980" x="4614863" y="4505325"/>
          <p14:tracePt t="93984" x="4595813" y="4505325"/>
          <p14:tracePt t="93988" x="4559300" y="4505325"/>
          <p14:tracePt t="93991" x="4549775" y="4505325"/>
          <p14:tracePt t="93995" x="4532313" y="4505325"/>
          <p14:tracePt t="94000" x="4513263" y="4505325"/>
          <p14:tracePt t="94003" x="4476750" y="4505325"/>
          <p14:tracePt t="94007" x="4468813" y="4505325"/>
          <p14:tracePt t="94012" x="4449763" y="4505325"/>
          <p14:tracePt t="94016" x="4432300" y="4505325"/>
          <p14:tracePt t="94020" x="4413250" y="4505325"/>
          <p14:tracePt t="94021" x="4395788" y="4505325"/>
          <p14:tracePt t="94026" x="4376738" y="4505325"/>
          <p14:tracePt t="94034" x="4367213" y="4505325"/>
          <p14:tracePt t="94037" x="4359275" y="4505325"/>
          <p14:tracePt t="94041" x="4340225" y="4505325"/>
          <p14:tracePt t="94052" x="4330700" y="4505325"/>
          <p14:tracePt t="94054" x="4313238" y="4505325"/>
          <p14:tracePt t="94057" x="4295775" y="4505325"/>
          <p14:tracePt t="94062" x="4276725" y="4505325"/>
          <p14:tracePt t="94066" x="4267200" y="4505325"/>
          <p14:tracePt t="94069" x="4249738" y="4505325"/>
          <p14:tracePt t="94073" x="4230688" y="4505325"/>
          <p14:tracePt t="94084" x="4213225" y="4505325"/>
          <p14:tracePt t="94085" x="4194175" y="4505325"/>
          <p14:tracePt t="94089" x="4186238" y="4505325"/>
          <p14:tracePt t="94093" x="4167188" y="4505325"/>
          <p14:tracePt t="94097" x="4157663" y="4505325"/>
          <p14:tracePt t="94101" x="4140200" y="4505325"/>
          <p14:tracePt t="94109" x="4121150" y="4505325"/>
          <p14:tracePt t="94120" x="4113213" y="4505325"/>
          <p14:tracePt t="94122" x="4103688" y="4505325"/>
          <p14:tracePt t="94125" x="4094163" y="4505325"/>
          <p14:tracePt t="94129" x="4084638" y="4505325"/>
          <p14:tracePt t="94137" x="4076700" y="4505325"/>
          <p14:tracePt t="94152" x="4067175" y="4505325"/>
          <p14:tracePt t="94171" x="4057650" y="4505325"/>
          <p14:tracePt t="94179" x="4048125" y="4505325"/>
          <p14:tracePt t="94188" x="4040188" y="4505325"/>
          <p14:tracePt t="94191" x="4030663" y="4505325"/>
          <p14:tracePt t="94209" x="4021138" y="4505325"/>
          <p14:tracePt t="94578" x="4030663" y="4505325"/>
          <p14:tracePt t="94585" x="4040188" y="4505325"/>
          <p14:tracePt t="94594" x="4048125" y="4505325"/>
          <p14:tracePt t="94598" x="4057650" y="4505325"/>
          <p14:tracePt t="94605" x="4067175" y="4505325"/>
          <p14:tracePt t="94609" x="4076700" y="4505325"/>
          <p14:tracePt t="94619" x="4084638" y="4505325"/>
          <p14:tracePt t="94626" x="4094163" y="4505325"/>
          <p14:tracePt t="94629" x="4103688" y="4505325"/>
          <p14:tracePt t="94642" x="4113213" y="4505325"/>
          <p14:tracePt t="94655" x="4121150" y="4505325"/>
          <p14:tracePt t="94672" x="4130675" y="4505325"/>
          <p14:tracePt t="94676" x="4140200" y="4505325"/>
          <p14:tracePt t="94681" x="4149725" y="4505325"/>
          <p14:tracePt t="94684" x="4157663" y="4505325"/>
          <p14:tracePt t="94687" x="4167188" y="4505325"/>
          <p14:tracePt t="94695" x="4186238" y="4505325"/>
          <p14:tracePt t="94703" x="4194175" y="4505325"/>
          <p14:tracePt t="94707" x="4213225" y="4505325"/>
          <p14:tracePt t="94712" x="4222750" y="4505325"/>
          <p14:tracePt t="94717" x="4240213" y="4505325"/>
          <p14:tracePt t="94719" x="4259263" y="4505325"/>
          <p14:tracePt t="94723" x="4267200" y="4505325"/>
          <p14:tracePt t="94736" x="4286250" y="4505325"/>
          <p14:tracePt t="94739" x="4295775" y="4505325"/>
          <p14:tracePt t="94750" x="4322763" y="4505325"/>
          <p14:tracePt t="94771" x="4330700" y="4505325"/>
          <p14:tracePt t="94779" x="4340225" y="4505325"/>
          <p14:tracePt t="94788" x="4349750" y="4505325"/>
          <p14:tracePt t="94792" x="4359275" y="4505325"/>
          <p14:tracePt t="94793" x="4367213" y="4505325"/>
          <p14:tracePt t="94798" x="4386263" y="4505325"/>
          <p14:tracePt t="94806" x="4395788" y="4505325"/>
          <p14:tracePt t="94809" x="4403725" y="4505325"/>
          <p14:tracePt t="94813" x="4422775" y="4495800"/>
          <p14:tracePt t="94818" x="4440238" y="4495800"/>
          <p14:tracePt t="94821" x="4459288" y="4495800"/>
          <p14:tracePt t="94825" x="4476750" y="4495800"/>
          <p14:tracePt t="94830" x="4495800" y="4486275"/>
          <p14:tracePt t="94833" x="4505325" y="4486275"/>
          <p14:tracePt t="94838" x="4513263" y="4486275"/>
          <p14:tracePt t="94841" x="4532313" y="4486275"/>
          <p14:tracePt t="94845" x="4549775" y="4486275"/>
          <p14:tracePt t="94851" x="4559300" y="4486275"/>
          <p14:tracePt t="94853" x="4578350" y="4478338"/>
          <p14:tracePt t="94857" x="4586288" y="4478338"/>
          <p14:tracePt t="94861" x="4605338" y="4468813"/>
          <p14:tracePt t="94867" x="4614863" y="4468813"/>
          <p14:tracePt t="94873" x="4622800" y="4468813"/>
          <p14:tracePt t="94877" x="4632325" y="4468813"/>
          <p14:tracePt t="94884" x="4641850" y="4468813"/>
          <p14:tracePt t="94885" x="4651375" y="4468813"/>
          <p14:tracePt t="94889" x="4659313" y="4468813"/>
          <p14:tracePt t="94893" x="4668838" y="4468813"/>
          <p14:tracePt t="94901" x="4678363" y="4459288"/>
          <p14:tracePt t="94907" x="4695825" y="4459288"/>
          <p14:tracePt t="94911" x="4714875" y="4459288"/>
          <p14:tracePt t="94919" x="4741863" y="4449763"/>
          <p14:tracePt t="94921" x="4751388" y="4449763"/>
          <p14:tracePt t="94926" x="4759325" y="4449763"/>
          <p14:tracePt t="94928" x="4778375" y="4449763"/>
          <p14:tracePt t="94933" x="4787900" y="4449763"/>
          <p14:tracePt t="94935" x="4795838" y="4449763"/>
          <p14:tracePt t="94939" x="4814888" y="4449763"/>
          <p14:tracePt t="94944" x="4824413" y="4449763"/>
          <p14:tracePt t="94951" x="4832350" y="4449763"/>
          <p14:tracePt t="94956" x="4841875" y="4449763"/>
          <p14:tracePt t="94959" x="4851400" y="4449763"/>
          <p14:tracePt t="94993" x="4860925" y="4441825"/>
          <p14:tracePt t="95021" x="4868863" y="4441825"/>
          <p14:tracePt t="95029" x="4878388" y="4441825"/>
          <p14:tracePt t="95042" x="4887913" y="4441825"/>
          <p14:tracePt t="95044" x="4897438" y="4441825"/>
          <p14:tracePt t="95047" x="4905375" y="4432300"/>
          <p14:tracePt t="95056" x="4914900" y="4432300"/>
          <p14:tracePt t="95060" x="4924425" y="4432300"/>
          <p14:tracePt t="95068" x="4933950" y="4432300"/>
          <p14:tracePt t="96850" x="4941888" y="4441825"/>
          <p14:tracePt t="96855" x="4960938" y="4459288"/>
          <p14:tracePt t="96858" x="4970463" y="4478338"/>
          <p14:tracePt t="96860" x="4970463" y="4495800"/>
          <p14:tracePt t="96866" x="4978400" y="4514850"/>
          <p14:tracePt t="96867" x="4987925" y="4532313"/>
          <p14:tracePt t="96871" x="5014913" y="4559300"/>
          <p14:tracePt t="96875" x="5024438" y="4587875"/>
          <p14:tracePt t="96880" x="5033963" y="4614863"/>
          <p14:tracePt t="96885" x="5043488" y="4632325"/>
          <p14:tracePt t="96887" x="5051425" y="4651375"/>
          <p14:tracePt t="96891" x="5070475" y="4678363"/>
          <p14:tracePt t="96895" x="5080000" y="4697413"/>
          <p14:tracePt t="96900" x="5087938" y="4714875"/>
          <p14:tracePt t="96903" x="5097463" y="4732338"/>
          <p14:tracePt t="96908" x="5106988" y="4778375"/>
          <p14:tracePt t="96911" x="5114925" y="4805363"/>
          <p14:tracePt t="96916" x="5124450" y="4841875"/>
          <p14:tracePt t="96917" x="5133975" y="4870450"/>
          <p14:tracePt t="96921" x="5143500" y="4887913"/>
          <p14:tracePt t="96925" x="5160963" y="4914900"/>
          <p14:tracePt t="96929" x="5170488" y="4951413"/>
          <p14:tracePt t="96933" x="5180013" y="4979988"/>
          <p14:tracePt t="96937" x="5187950" y="5006975"/>
          <p14:tracePt t="96941" x="5197475" y="5033963"/>
          <p14:tracePt t="96947" x="5207000" y="5070475"/>
          <p14:tracePt t="96950" x="5216525" y="5097463"/>
          <p14:tracePt t="96953" x="5224463" y="5126038"/>
          <p14:tracePt t="96957" x="5233988" y="5160963"/>
          <p14:tracePt t="96961" x="5233988" y="5180013"/>
          <p14:tracePt t="96966" x="5243513" y="5207000"/>
          <p14:tracePt t="96969" x="5243513" y="5226050"/>
          <p14:tracePt t="96974" x="5243513" y="5243513"/>
          <p14:tracePt t="96977" x="5243513" y="5262563"/>
          <p14:tracePt t="96983" x="5243513" y="5280025"/>
          <p14:tracePt t="96987" x="5243513" y="5289550"/>
          <p14:tracePt t="96995" x="5243513" y="5299075"/>
          <p14:tracePt t="97002" x="5243513" y="5307013"/>
          <p14:tracePt t="97007" x="5243513" y="5316538"/>
          <p14:tracePt t="97021" x="5243513" y="5335588"/>
          <p14:tracePt t="97023" x="5243513" y="5343525"/>
          <p14:tracePt t="97034" x="5243513" y="5372100"/>
          <p14:tracePt t="97042" x="5243513" y="5389563"/>
          <p14:tracePt t="97045" x="5243513" y="5399088"/>
          <p14:tracePt t="97050" x="5243513" y="5408613"/>
          <p14:tracePt t="97054" x="5243513" y="5416550"/>
          <p14:tracePt t="97062" x="5243513" y="5426075"/>
          <p14:tracePt t="97071" x="5243513" y="5435600"/>
          <p14:tracePt t="97130" x="5243513" y="5445125"/>
          <p14:tracePt t="97136" x="5233988" y="5462588"/>
          <p14:tracePt t="97142" x="5233988" y="5472113"/>
          <p14:tracePt t="97146" x="5224463" y="5481638"/>
          <p14:tracePt t="97150" x="5216525" y="5489575"/>
          <p14:tracePt t="97151" x="5216525" y="5508625"/>
          <p14:tracePt t="97155" x="5207000" y="5518150"/>
          <p14:tracePt t="97160" x="5207000" y="5526088"/>
          <p14:tracePt t="97167" x="5197475" y="5535613"/>
          <p14:tracePt t="97168" x="5187950" y="5545138"/>
          <p14:tracePt t="97175" x="5187950" y="5554663"/>
          <p14:tracePt t="97189" x="5187950" y="5562600"/>
          <p14:tracePt t="97372" x="5180013" y="5572125"/>
          <p14:tracePt t="97767" x="5180013" y="5562600"/>
          <p14:tracePt t="97777" x="5180013" y="5554663"/>
          <p14:tracePt t="97791" x="5180013" y="5545138"/>
          <p14:tracePt t="97801" x="5187950" y="5526088"/>
          <p14:tracePt t="97812" x="5187950" y="5518150"/>
          <p14:tracePt t="97817" x="5197475" y="5518150"/>
          <p14:tracePt t="97829" x="5197475" y="5508625"/>
          <p14:tracePt t="97835" x="5207000" y="5499100"/>
          <p14:tracePt t="97846" x="5207000" y="5489575"/>
          <p14:tracePt t="97854" x="5216525" y="5472113"/>
          <p14:tracePt t="97863" x="5224463" y="5462588"/>
          <p14:tracePt t="97884" x="5233988" y="5462588"/>
          <p14:tracePt t="97890" x="5233988" y="5453063"/>
          <p14:tracePt t="97902" x="5243513" y="5445125"/>
          <p14:tracePt t="97912" x="5243513" y="5435600"/>
          <p14:tracePt t="97918" x="5243513" y="5426075"/>
          <p14:tracePt t="97919" x="5253038" y="5416550"/>
          <p14:tracePt t="97928" x="5260975" y="5408613"/>
          <p14:tracePt t="97944" x="5270500" y="5408613"/>
          <p14:tracePt t="97952" x="5270500" y="5399088"/>
          <p14:tracePt t="97956" x="5280025" y="5389563"/>
          <p14:tracePt t="97964" x="5289550" y="5380038"/>
          <p14:tracePt t="97974" x="5289550" y="5372100"/>
          <p14:tracePt t="97978" x="5289550" y="5362575"/>
          <p14:tracePt t="97983" x="5297488" y="5353050"/>
          <p14:tracePt t="97990" x="5307013" y="5353050"/>
          <p14:tracePt t="98002" x="5316538" y="5343525"/>
          <p14:tracePt t="98010" x="5326063" y="5335588"/>
          <p14:tracePt t="98022" x="5334000" y="5326063"/>
          <p14:tracePt t="98035" x="5343525" y="5307013"/>
          <p14:tracePt t="98071" x="5343525" y="5299075"/>
          <p14:tracePt t="98078" x="5353050" y="5289550"/>
          <p14:tracePt t="98087" x="5362575" y="5289550"/>
          <p14:tracePt t="98101" x="5370513" y="5280025"/>
          <p14:tracePt t="98106" x="5380038" y="5270500"/>
          <p14:tracePt t="98117" x="5389563" y="5262563"/>
          <p14:tracePt t="98122" x="5399088" y="5253038"/>
          <p14:tracePt t="98134" x="5399088" y="5243513"/>
          <p14:tracePt t="98253" x="5407025" y="5233988"/>
          <p14:tracePt t="98334" x="5416550" y="5233988"/>
          <p14:tracePt t="98530" x="5426075" y="5226050"/>
          <p14:tracePt t="98537" x="5435600" y="5226050"/>
          <p14:tracePt t="98551" x="5443538" y="5226050"/>
          <p14:tracePt t="98582" x="5453063" y="5226050"/>
          <p14:tracePt t="98593" x="5462588" y="5226050"/>
          <p14:tracePt t="98609" x="5472113" y="5226050"/>
          <p14:tracePt t="98634" x="5480050" y="5226050"/>
          <p14:tracePt t="98653" x="5489575" y="5233988"/>
          <p14:tracePt t="98658" x="5499100" y="5243513"/>
          <p14:tracePt t="98668" x="5507038" y="5243513"/>
          <p14:tracePt t="98669" x="5507038" y="5253038"/>
          <p14:tracePt t="98671" x="5516563" y="5262563"/>
          <p14:tracePt t="98677" x="5526088" y="5270500"/>
          <p14:tracePt t="98682" x="5535613" y="5280025"/>
          <p14:tracePt t="98685" x="5543550" y="5280025"/>
          <p14:tracePt t="98690" x="5553075" y="5289550"/>
          <p14:tracePt t="98694" x="5562600" y="5299075"/>
          <p14:tracePt t="98700" x="5562600" y="5307013"/>
          <p14:tracePt t="98706" x="5572125" y="5316538"/>
          <p14:tracePt t="98711" x="5580063" y="5326063"/>
          <p14:tracePt t="98722" x="5589588" y="5335588"/>
          <p14:tracePt t="98747" x="5599113" y="5335588"/>
          <p14:tracePt t="98804" x="5608638" y="5343525"/>
          <p14:tracePt t="98808" x="5608638" y="5353050"/>
          <p14:tracePt t="98819" x="5616575" y="5362575"/>
          <p14:tracePt t="98823" x="5626100" y="5372100"/>
          <p14:tracePt t="98835" x="5635625" y="5380038"/>
          <p14:tracePt t="98889" x="5645150" y="5389563"/>
          <p14:tracePt t="98901" x="5653088" y="5399088"/>
          <p14:tracePt t="98914" x="5662613" y="5408613"/>
          <p14:tracePt t="98990" x="5662613" y="5416550"/>
          <p14:tracePt t="99140" x="5662613" y="5426075"/>
          <p14:tracePt t="99282" x="5662613" y="5435600"/>
          <p14:tracePt t="99306" x="5672138" y="5445125"/>
          <p14:tracePt t="100840" x="5672138" y="5435600"/>
          <p14:tracePt t="100847" x="5672138" y="5426075"/>
          <p14:tracePt t="100855" x="5672138" y="5416550"/>
          <p14:tracePt t="100864" x="5672138" y="5408613"/>
          <p14:tracePt t="100870" x="5681663" y="5399088"/>
          <p14:tracePt t="100894" x="5689600" y="5399088"/>
          <p14:tracePt t="100909" x="5689600" y="5389563"/>
          <p14:tracePt t="100925" x="5689600" y="5380038"/>
          <p14:tracePt t="100931" x="5699125" y="5372100"/>
          <p14:tracePt t="100939" x="5699125" y="5362575"/>
          <p14:tracePt t="100948" x="5708650" y="5353050"/>
          <p14:tracePt t="100957" x="5708650" y="5343525"/>
          <p14:tracePt t="101005" x="5718175" y="5335588"/>
          <p14:tracePt t="101025" x="5718175" y="5326063"/>
          <p14:tracePt t="101037" x="5718175" y="5316538"/>
          <p14:tracePt t="101044" x="5718175" y="5307013"/>
          <p14:tracePt t="101049" x="5718175" y="5299075"/>
          <p14:tracePt t="101109" x="5718175" y="5289550"/>
          <p14:tracePt t="101122" x="5718175" y="5280025"/>
          <p14:tracePt t="101129" x="5726113" y="5270500"/>
          <p14:tracePt t="101141" x="5726113" y="5262563"/>
          <p14:tracePt t="101143" x="5726113" y="5253038"/>
          <p14:tracePt t="101152" x="5735638" y="5243513"/>
          <p14:tracePt t="101159" x="5735638" y="5233988"/>
          <p14:tracePt t="101171" x="5745163" y="5226050"/>
          <p14:tracePt t="101197" x="5745163" y="5216525"/>
          <p14:tracePt t="101217" x="5745163" y="5207000"/>
          <p14:tracePt t="101224" x="5745163" y="5197475"/>
          <p14:tracePt t="101236" x="5745163" y="5189538"/>
          <p14:tracePt t="101242" x="5754688" y="5180013"/>
          <p14:tracePt t="101254" x="5754688" y="5170488"/>
          <p14:tracePt t="101262" x="5754688" y="5160963"/>
          <p14:tracePt t="101268" x="5762625" y="5153025"/>
          <p14:tracePt t="101274" x="5762625" y="5143500"/>
          <p14:tracePt t="101300" x="5772150" y="5133975"/>
          <p14:tracePt t="101322" x="5772150" y="5126038"/>
          <p14:tracePt t="101330" x="5772150" y="5116513"/>
          <p14:tracePt t="101342" x="5772150" y="5106988"/>
          <p14:tracePt t="101350" x="5781675" y="5097463"/>
          <p14:tracePt t="101358" x="5781675" y="5089525"/>
          <p14:tracePt t="101368" x="5781675" y="5080000"/>
          <p14:tracePt t="101388" x="5791200" y="5070475"/>
          <p14:tracePt t="101402" x="5791200" y="5060950"/>
          <p14:tracePt t="101419" x="5799138" y="5053013"/>
          <p14:tracePt t="101435" x="5799138" y="5043488"/>
          <p14:tracePt t="101438" x="5808663" y="5033963"/>
          <p14:tracePt t="101454" x="5818188" y="5024438"/>
          <p14:tracePt t="101466" x="5818188" y="5016500"/>
          <p14:tracePt t="101468" x="5818188" y="5006975"/>
          <p14:tracePt t="101484" x="5827713" y="4987925"/>
          <p14:tracePt t="101489" x="5827713" y="4979988"/>
          <p14:tracePt t="101518" x="5827713" y="4970463"/>
          <p14:tracePt t="101525" x="5835650" y="4960938"/>
          <p14:tracePt t="101588" x="5845175" y="4960938"/>
          <p14:tracePt t="101600" x="5845175" y="4951413"/>
          <p14:tracePt t="101607" x="5854700" y="4943475"/>
          <p14:tracePt t="101775" x="5854700" y="4933950"/>
          <p14:tracePt t="101783" x="5864225" y="4924425"/>
          <p14:tracePt t="101785" x="5872163" y="4914900"/>
          <p14:tracePt t="102282" x="5881688" y="4906963"/>
          <p14:tracePt t="103166" x="5935663" y="4906963"/>
          <p14:tracePt t="103170" x="5972175" y="4906963"/>
          <p14:tracePt t="103172" x="6000750" y="4914900"/>
          <p14:tracePt t="103176" x="6037263" y="4914900"/>
          <p14:tracePt t="103179" x="6081713" y="4924425"/>
          <p14:tracePt t="103183" x="6118225" y="4924425"/>
          <p14:tracePt t="103188" x="6164263" y="4924425"/>
          <p14:tracePt t="103193" x="6200775" y="4924425"/>
          <p14:tracePt t="103202" x="6283325" y="4924425"/>
          <p14:tracePt t="103204" x="6319838" y="4933950"/>
          <p14:tracePt t="103208" x="6356350" y="4933950"/>
          <p14:tracePt t="103212" x="6383338" y="4933950"/>
          <p14:tracePt t="103217" x="6429375" y="4933950"/>
          <p14:tracePt t="103219" x="6465888" y="4943475"/>
          <p14:tracePt t="103223" x="6502400" y="4943475"/>
          <p14:tracePt t="103228" x="6538913" y="4943475"/>
          <p14:tracePt t="103232" x="6565900" y="4943475"/>
          <p14:tracePt t="103235" x="6611938" y="4943475"/>
          <p14:tracePt t="103239" x="6648450" y="4943475"/>
          <p14:tracePt t="103243" x="6692900" y="4943475"/>
          <p14:tracePt t="103249" x="6729413" y="4943475"/>
          <p14:tracePt t="103251" x="6784975" y="4943475"/>
          <p14:tracePt t="103255" x="6829425" y="4943475"/>
          <p14:tracePt t="103257" x="6884988" y="4943475"/>
          <p14:tracePt t="103261" x="6938963" y="4943475"/>
          <p14:tracePt t="103266" x="6994525" y="4943475"/>
          <p14:tracePt t="103269" x="7048500" y="4943475"/>
          <p14:tracePt t="103273" x="7121525" y="4943475"/>
          <p14:tracePt t="103277" x="7185025" y="4943475"/>
          <p14:tracePt t="103282" x="7258050" y="4943475"/>
          <p14:tracePt t="103286" x="7313613" y="4943475"/>
          <p14:tracePt t="103289" x="7367588" y="4943475"/>
          <p14:tracePt t="103294" x="7440613" y="4943475"/>
          <p14:tracePt t="103300" x="7496175" y="4943475"/>
          <p14:tracePt t="103301" x="7559675" y="4943475"/>
          <p14:tracePt t="103305" x="7613650" y="4943475"/>
          <p14:tracePt t="103309" x="7650163" y="4943475"/>
          <p14:tracePt t="103317" x="7696200" y="4943475"/>
          <p14:tracePt t="103317" x="7751763" y="4943475"/>
          <p14:tracePt t="103321" x="7788275" y="4943475"/>
          <p14:tracePt t="103325" x="7832725" y="4943475"/>
          <p14:tracePt t="103329" x="7869238" y="4943475"/>
          <p14:tracePt t="103333" x="7924800" y="4943475"/>
          <p14:tracePt t="103338" x="7969250" y="4943475"/>
          <p14:tracePt t="103342" x="8024813" y="4943475"/>
          <p14:tracePt t="103346" x="8078788" y="4943475"/>
          <p14:tracePt t="103350" x="8134350" y="4943475"/>
          <p14:tracePt t="103355" x="8188325" y="4943475"/>
          <p14:tracePt t="103359" x="8243888" y="4943475"/>
          <p14:tracePt t="103364" x="8324850" y="4943475"/>
          <p14:tracePt t="103371" x="8453438" y="4943475"/>
          <p14:tracePt t="103374" x="8526463" y="4943475"/>
          <p14:tracePt t="103379" x="8580438" y="4943475"/>
          <p14:tracePt t="103385" x="8636000" y="4943475"/>
          <p14:tracePt t="103385" x="8716963" y="4943475"/>
          <p14:tracePt t="103389" x="8772525" y="4943475"/>
          <p14:tracePt t="103394" x="8826500" y="4951413"/>
          <p14:tracePt t="103399" x="8891588" y="4970463"/>
          <p14:tracePt t="103401" x="8928100" y="4970463"/>
          <p14:tracePt t="103406" x="8972550" y="4970463"/>
          <p14:tracePt t="103409" x="9009063" y="4970463"/>
          <p14:tracePt t="103416" x="9055100" y="4979988"/>
          <p14:tracePt t="103417" x="9091613" y="4979988"/>
          <p14:tracePt t="103422" x="9137650" y="4987925"/>
          <p14:tracePt t="103426" x="9174163" y="4987925"/>
          <p14:tracePt t="103434" x="9264650" y="5006975"/>
          <p14:tracePt t="103436" x="9301163" y="5006975"/>
          <p14:tracePt t="103440" x="9347200" y="5016500"/>
          <p14:tracePt t="103443" x="9383713" y="5024438"/>
          <p14:tracePt t="103448" x="9429750" y="5043488"/>
          <p14:tracePt t="103451" x="9474200" y="5053013"/>
          <p14:tracePt t="103455" x="9510713" y="5053013"/>
          <p14:tracePt t="103459" x="9556750" y="5060950"/>
          <p14:tracePt t="103465" x="9583738" y="5060950"/>
          <p14:tracePt t="103467" x="9610725" y="5070475"/>
          <p14:tracePt t="103471" x="9639300" y="5070475"/>
          <p14:tracePt t="103477" x="9683750" y="5070475"/>
          <p14:tracePt t="103488" x="9756775" y="5089525"/>
          <p14:tracePt t="103491" x="9775825" y="5089525"/>
          <p14:tracePt t="103495" x="9793288" y="5089525"/>
          <p14:tracePt t="103499" x="9802813" y="5089525"/>
          <p14:tracePt t="103503" x="9812338" y="5089525"/>
          <p14:tracePt t="103508" x="9821863" y="5089525"/>
          <p14:tracePt t="103511" x="9829800" y="5089525"/>
          <p14:tracePt t="103525" x="9839325" y="5089525"/>
          <p14:tracePt t="103604" x="9856788" y="5097463"/>
          <p14:tracePt t="103608" x="9866313" y="5097463"/>
          <p14:tracePt t="103612" x="9875838" y="5106988"/>
          <p14:tracePt t="103615" x="9893300" y="5106988"/>
          <p14:tracePt t="103617" x="9893300" y="5116513"/>
          <p14:tracePt t="103622" x="9912350" y="5126038"/>
          <p14:tracePt t="103626" x="9921875" y="5126038"/>
          <p14:tracePt t="103635" x="9948863" y="5133975"/>
          <p14:tracePt t="103637" x="9958388" y="5133975"/>
          <p14:tracePt t="103641" x="9975850" y="5143500"/>
          <p14:tracePt t="103654" x="9985375" y="5153025"/>
          <p14:tracePt t="103707" x="9994900" y="5160963"/>
          <p14:tracePt t="103716" x="10012363" y="5170488"/>
          <p14:tracePt t="103720" x="10021888" y="5180013"/>
          <p14:tracePt t="103728" x="10039350" y="5189538"/>
          <p14:tracePt t="103730" x="10039350" y="5197475"/>
          <p14:tracePt t="103733" x="10048875" y="5197475"/>
          <p14:tracePt t="103737" x="10058400" y="5197475"/>
          <p14:tracePt t="104522" x="10067925" y="5197475"/>
          <p14:tracePt t="104529" x="10075863" y="5197475"/>
          <p14:tracePt t="104550" x="10085388" y="5197475"/>
          <p14:tracePt t="104752" x="10094913" y="5197475"/>
          <p14:tracePt t="104795" x="10104438" y="5197475"/>
          <p14:tracePt t="104804" x="10112375" y="5197475"/>
          <p14:tracePt t="104812" x="10121900" y="5197475"/>
          <p14:tracePt t="104819" x="10131425" y="5197475"/>
          <p14:tracePt t="104827" x="10140950" y="5197475"/>
          <p14:tracePt t="104836" x="10140950" y="5189538"/>
          <p14:tracePt t="104842" x="10148888" y="5189538"/>
          <p14:tracePt t="104846" x="10158413" y="5189538"/>
          <p14:tracePt t="104852" x="10167938" y="5189538"/>
          <p14:tracePt t="104853" x="10177463" y="5180013"/>
          <p14:tracePt t="104857" x="10185400" y="5180013"/>
          <p14:tracePt t="104859" x="10194925" y="5180013"/>
          <p14:tracePt t="104871" x="10204450" y="5180013"/>
          <p14:tracePt t="104885" x="10221913" y="5170488"/>
          <p14:tracePt t="105942" x="10213975" y="5170488"/>
          <p14:tracePt t="105948" x="10148888" y="5170488"/>
          <p14:tracePt t="105950" x="10112375" y="5170488"/>
          <p14:tracePt t="105954" x="10067925" y="5170488"/>
          <p14:tracePt t="105957" x="10002838" y="5170488"/>
          <p14:tracePt t="105962" x="9921875" y="5170488"/>
          <p14:tracePt t="105966" x="9848850" y="5170488"/>
          <p14:tracePt t="105970" x="9756775" y="5170488"/>
          <p14:tracePt t="105973" x="9666288" y="5170488"/>
          <p14:tracePt t="105978" x="9556750" y="5170488"/>
          <p14:tracePt t="105982" x="9464675" y="5170488"/>
          <p14:tracePt t="105985" x="9356725" y="5170488"/>
          <p14:tracePt t="105989" x="9247188" y="5170488"/>
          <p14:tracePt t="105994" x="9137650" y="5170488"/>
          <p14:tracePt t="105999" x="9028113" y="5170488"/>
          <p14:tracePt t="106001" x="8918575" y="5170488"/>
          <p14:tracePt t="106005" x="8826500" y="5170488"/>
          <p14:tracePt t="106009" x="8716963" y="5170488"/>
          <p14:tracePt t="106016" x="8609013" y="5170488"/>
          <p14:tracePt t="106017" x="8499475" y="5170488"/>
          <p14:tracePt t="106021" x="8389938" y="5170488"/>
          <p14:tracePt t="106025" x="8280400" y="5170488"/>
          <p14:tracePt t="106033" x="8161338" y="5170488"/>
          <p14:tracePt t="106033" x="8034338" y="5170488"/>
          <p14:tracePt t="106038" x="7924800" y="5170488"/>
          <p14:tracePt t="106041" x="7815263" y="5160963"/>
          <p14:tracePt t="106045" x="7705725" y="5143500"/>
          <p14:tracePt t="106049" x="7596188" y="5126038"/>
          <p14:tracePt t="106053" x="7496175" y="5116513"/>
          <p14:tracePt t="106057" x="7404100" y="5116513"/>
          <p14:tracePt t="106061" x="7331075" y="5106988"/>
          <p14:tracePt t="106066" x="7250113" y="5089525"/>
          <p14:tracePt t="106069" x="7177088" y="5089525"/>
          <p14:tracePt t="106073" x="7104063" y="5080000"/>
          <p14:tracePt t="106077" x="7040563" y="5070475"/>
          <p14:tracePt t="106082" x="6985000" y="5070475"/>
          <p14:tracePt t="106085" x="6931025" y="5053013"/>
          <p14:tracePt t="106089" x="6865938" y="5043488"/>
          <p14:tracePt t="106093" x="6811963" y="5043488"/>
          <p14:tracePt t="106098" x="6784975" y="5033963"/>
          <p14:tracePt t="106101" x="6765925" y="5033963"/>
          <p14:tracePt t="106105" x="6729413" y="5024438"/>
          <p14:tracePt t="106115" x="6711950" y="5024438"/>
          <p14:tracePt t="106117" x="6684963" y="5024438"/>
          <p14:tracePt t="106119" x="6648450" y="5024438"/>
          <p14:tracePt t="106123" x="6629400" y="5016500"/>
          <p14:tracePt t="106132" x="6619875" y="5016500"/>
          <p14:tracePt t="106135" x="6602413" y="5006975"/>
          <p14:tracePt t="106471" x="6592888" y="5006975"/>
          <p14:tracePt t="106600" x="6583363" y="5006975"/>
          <p14:tracePt t="106708" x="6575425" y="5006975"/>
          <p14:tracePt t="106713" x="6565900" y="5006975"/>
          <p14:tracePt t="106720" x="6556375" y="5006975"/>
          <p14:tracePt t="106724" x="6546850" y="4997450"/>
          <p14:tracePt t="106744" x="6538913" y="4997450"/>
          <p14:tracePt t="106827" x="6529388" y="4997450"/>
          <p14:tracePt t="106833" x="6519863" y="4997450"/>
          <p14:tracePt t="106835" x="6510338" y="4987925"/>
          <p14:tracePt t="106859" x="6502400" y="4987925"/>
          <p14:tracePt t="106862" x="6492875" y="4987925"/>
          <p14:tracePt t="106865" x="6473825" y="4987925"/>
          <p14:tracePt t="106874" x="6465888" y="4987925"/>
          <p14:tracePt t="106878" x="6446838" y="4979988"/>
          <p14:tracePt t="106891" x="6437313" y="4979988"/>
          <p14:tracePt t="106905" x="6429375" y="4979988"/>
          <p14:tracePt t="106919" x="6419850" y="4979988"/>
          <p14:tracePt t="107005" x="6410325" y="4970463"/>
          <p14:tracePt t="107651" x="6400800" y="4960938"/>
          <p14:tracePt t="107687" x="6392863" y="4960938"/>
          <p14:tracePt t="110543" x="6383338" y="4960938"/>
          <p14:tracePt t="110548" x="6373813" y="4960938"/>
          <p14:tracePt t="110553" x="6356350" y="4960938"/>
          <p14:tracePt t="110555" x="6337300" y="4960938"/>
          <p14:tracePt t="110558" x="6319838" y="4960938"/>
          <p14:tracePt t="110562" x="6300788" y="4960938"/>
          <p14:tracePt t="110566" x="6273800" y="4960938"/>
          <p14:tracePt t="110570" x="6256338" y="4960938"/>
          <p14:tracePt t="110574" x="6227763" y="4960938"/>
          <p14:tracePt t="110578" x="6210300" y="4960938"/>
          <p14:tracePt t="110582" x="6183313" y="4960938"/>
          <p14:tracePt t="110586" x="6146800" y="4960938"/>
          <p14:tracePt t="110589" x="6127750" y="4960938"/>
          <p14:tracePt t="110594" x="6100763" y="4960938"/>
          <p14:tracePt t="110598" x="6081713" y="4960938"/>
          <p14:tracePt t="110603" x="6054725" y="4960938"/>
          <p14:tracePt t="110605" x="6037263" y="4960938"/>
          <p14:tracePt t="110609" x="6008688" y="4960938"/>
          <p14:tracePt t="110614" x="5981700" y="4960938"/>
          <p14:tracePt t="110618" x="5964238" y="4960938"/>
          <p14:tracePt t="110623" x="5945188" y="4960938"/>
          <p14:tracePt t="110626" x="5927725" y="4960938"/>
          <p14:tracePt t="110631" x="5918200" y="4960938"/>
          <p14:tracePt t="110633" x="5899150" y="4960938"/>
          <p14:tracePt t="110637" x="5891213" y="4960938"/>
          <p14:tracePt t="110645" x="5881688" y="4960938"/>
          <p14:tracePt t="110649" x="5872163" y="4960938"/>
          <p14:tracePt t="110997" x="5864225" y="4960938"/>
          <p14:tracePt t="111898" x="5854700" y="4960938"/>
          <p14:tracePt t="111905" x="5835650" y="4960938"/>
          <p14:tracePt t="111911" x="5827713" y="4960938"/>
          <p14:tracePt t="111915" x="5808663" y="4960938"/>
          <p14:tracePt t="111919" x="5791200" y="4960938"/>
          <p14:tracePt t="111923" x="5781675" y="4960938"/>
          <p14:tracePt t="111927" x="5762625" y="4960938"/>
          <p14:tracePt t="111931" x="5745163" y="4960938"/>
          <p14:tracePt t="111935" x="5735638" y="4960938"/>
          <p14:tracePt t="111939" x="5718175" y="4960938"/>
          <p14:tracePt t="111943" x="5699125" y="4960938"/>
          <p14:tracePt t="111948" x="5681663" y="4960938"/>
          <p14:tracePt t="111951" x="5662613" y="4960938"/>
          <p14:tracePt t="111955" x="5645150" y="4960938"/>
          <p14:tracePt t="111959" x="5635625" y="4960938"/>
          <p14:tracePt t="111965" x="5616575" y="4960938"/>
          <p14:tracePt t="111967" x="5599113" y="4960938"/>
          <p14:tracePt t="111971" x="5580063" y="4960938"/>
          <p14:tracePt t="111975" x="5572125" y="4960938"/>
          <p14:tracePt t="111981" x="5553075" y="4960938"/>
          <p14:tracePt t="111983" x="5516563" y="4960938"/>
          <p14:tracePt t="111987" x="5489575" y="4960938"/>
          <p14:tracePt t="111991" x="5462588" y="4960938"/>
          <p14:tracePt t="111997" x="5426075" y="4960938"/>
          <p14:tracePt t="111999" x="5380038" y="4960938"/>
          <p14:tracePt t="112003" x="5343525" y="4960938"/>
          <p14:tracePt t="112007" x="5307013" y="4960938"/>
          <p14:tracePt t="112011" x="5270500" y="4960938"/>
          <p14:tracePt t="112015" x="5243513" y="4960938"/>
          <p14:tracePt t="112019" x="5207000" y="4960938"/>
          <p14:tracePt t="112023" x="5180013" y="4979988"/>
          <p14:tracePt t="112027" x="5151438" y="4979988"/>
          <p14:tracePt t="112047" x="5051425" y="4987925"/>
          <p14:tracePt t="112050" x="5033963" y="4987925"/>
          <p14:tracePt t="112237" x="5024438" y="4987925"/>
          <p14:tracePt t="112297" x="5014913" y="4987925"/>
          <p14:tracePt t="112601" x="5006975" y="4987925"/>
          <p14:tracePt t="112609" x="4997450" y="4987925"/>
          <p14:tracePt t="112625" x="4987925" y="4987925"/>
          <p14:tracePt t="112633" x="4978400" y="4987925"/>
          <p14:tracePt t="112638" x="4970463" y="4987925"/>
          <p14:tracePt t="112641" x="4960938" y="4987925"/>
          <p14:tracePt t="112644" x="4951413" y="4987925"/>
          <p14:tracePt t="112650" x="4941888" y="4987925"/>
          <p14:tracePt t="112656" x="4933950" y="4987925"/>
          <p14:tracePt t="112661" x="4924425" y="4987925"/>
          <p14:tracePt t="112666" x="4905375" y="4987925"/>
          <p14:tracePt t="112667" x="4897438" y="4987925"/>
          <p14:tracePt t="112671" x="4878388" y="4987925"/>
          <p14:tracePt t="112684" x="4868863" y="4987925"/>
          <p14:tracePt t="112688" x="4860925" y="4987925"/>
          <p14:tracePt t="112693" x="4851400" y="4987925"/>
          <p14:tracePt t="112702" x="4841875" y="4987925"/>
          <p14:tracePt t="112716" x="4832350" y="4987925"/>
          <p14:tracePt t="112741" x="4824413" y="4997450"/>
          <p14:tracePt t="112761" x="4824413" y="5006975"/>
          <p14:tracePt t="112774" x="4814888" y="5016500"/>
          <p14:tracePt t="112785" x="4805363" y="5024438"/>
          <p14:tracePt t="112868" x="4795838" y="5033963"/>
          <p14:tracePt t="117115" x="4805363" y="5033963"/>
          <p14:tracePt t="117124" x="4814888" y="5033963"/>
          <p14:tracePt t="117132" x="4841875" y="5033963"/>
          <p14:tracePt t="117136" x="4878388" y="5016500"/>
          <p14:tracePt t="117139" x="4897438" y="5006975"/>
          <p14:tracePt t="117143" x="4914900" y="4997450"/>
          <p14:tracePt t="117148" x="4933950" y="4997450"/>
          <p14:tracePt t="117151" x="4951413" y="4987925"/>
          <p14:tracePt t="117155" x="4970463" y="4979988"/>
          <p14:tracePt t="117160" x="4987925" y="4979988"/>
          <p14:tracePt t="117164" x="5006975" y="4970463"/>
          <p14:tracePt t="117167" x="5024438" y="4970463"/>
          <p14:tracePt t="117171" x="5060950" y="4951413"/>
          <p14:tracePt t="117175" x="5070475" y="4951413"/>
          <p14:tracePt t="117180" x="5097463" y="4943475"/>
          <p14:tracePt t="117183" x="5106988" y="4943475"/>
          <p14:tracePt t="117187" x="5143500" y="4933950"/>
          <p14:tracePt t="117191" x="5170488" y="4924425"/>
          <p14:tracePt t="117197" x="5197475" y="4924425"/>
          <p14:tracePt t="117199" x="5233988" y="4914900"/>
          <p14:tracePt t="117203" x="5260975" y="4914900"/>
          <p14:tracePt t="117208" x="5280025" y="4914900"/>
          <p14:tracePt t="117217" x="5326063" y="4906963"/>
          <p14:tracePt t="117219" x="5353050" y="4906963"/>
          <p14:tracePt t="117223" x="5370513" y="4897438"/>
          <p14:tracePt t="117227" x="5399088" y="4897438"/>
          <p14:tracePt t="117231" x="5416550" y="4897438"/>
          <p14:tracePt t="117235" x="5435600" y="4887913"/>
          <p14:tracePt t="117240" x="5453063" y="4887913"/>
          <p14:tracePt t="117244" x="5472113" y="4887913"/>
          <p14:tracePt t="117249" x="5480050" y="4878388"/>
          <p14:tracePt t="117251" x="5489575" y="4878388"/>
          <p14:tracePt t="117255" x="5507038" y="4878388"/>
          <p14:tracePt t="117259" x="5516563" y="4878388"/>
          <p14:tracePt t="117272" x="5526088" y="4878388"/>
          <p14:tracePt t="117295" x="5535613" y="4878388"/>
          <p14:tracePt t="117301" x="5543550" y="4870450"/>
          <p14:tracePt t="117312" x="5553075" y="4870450"/>
          <p14:tracePt t="117317" x="5562600" y="4870450"/>
          <p14:tracePt t="117320" x="5572125" y="4870450"/>
          <p14:tracePt t="117326" x="5589588" y="4870450"/>
          <p14:tracePt t="117330" x="5599113" y="4870450"/>
          <p14:tracePt t="117333" x="5608638" y="4870450"/>
          <p14:tracePt t="117337" x="5626100" y="4860925"/>
          <p14:tracePt t="117341" x="5635625" y="4860925"/>
          <p14:tracePt t="117347" x="5645150" y="4860925"/>
          <p14:tracePt t="117349" x="5662613" y="4860925"/>
          <p14:tracePt t="117353" x="5681663" y="4851400"/>
          <p14:tracePt t="117358" x="5699125" y="4851400"/>
          <p14:tracePt t="117364" x="5718175" y="4851400"/>
          <p14:tracePt t="117365" x="5745163" y="4851400"/>
          <p14:tracePt t="117370" x="5762625" y="4851400"/>
          <p14:tracePt t="117373" x="5799138" y="4851400"/>
          <p14:tracePt t="117377" x="5827713" y="4851400"/>
          <p14:tracePt t="117382" x="5854700" y="4851400"/>
          <p14:tracePt t="117385" x="5908675" y="4851400"/>
          <p14:tracePt t="117389" x="5945188" y="4851400"/>
          <p14:tracePt t="117393" x="5991225" y="4851400"/>
          <p14:tracePt t="117397" x="6018213" y="4851400"/>
          <p14:tracePt t="117402" x="6045200" y="4851400"/>
          <p14:tracePt t="117405" x="6081713" y="4851400"/>
          <p14:tracePt t="117410" x="6110288" y="4851400"/>
          <p14:tracePt t="117414" x="6137275" y="4851400"/>
          <p14:tracePt t="117417" x="6164263" y="4851400"/>
          <p14:tracePt t="117421" x="6191250" y="4851400"/>
          <p14:tracePt t="117425" x="6227763" y="4851400"/>
          <p14:tracePt t="117430" x="6237288" y="4851400"/>
          <p14:tracePt t="117433" x="6273800" y="4851400"/>
          <p14:tracePt t="117437" x="6292850" y="4851400"/>
          <p14:tracePt t="117441" x="6319838" y="4851400"/>
          <p14:tracePt t="117447" x="6337300" y="4851400"/>
          <p14:tracePt t="117449" x="6364288" y="4851400"/>
          <p14:tracePt t="117453" x="6392863" y="4851400"/>
          <p14:tracePt t="117457" x="6419850" y="4851400"/>
          <p14:tracePt t="117463" x="6456363" y="4851400"/>
          <p14:tracePt t="117465" x="6483350" y="4851400"/>
          <p14:tracePt t="117469" x="6519863" y="4841875"/>
          <p14:tracePt t="117473" x="6565900" y="4841875"/>
          <p14:tracePt t="117477" x="6602413" y="4841875"/>
          <p14:tracePt t="117480" x="6648450" y="4841875"/>
          <p14:tracePt t="117483" x="6684963" y="4841875"/>
          <p14:tracePt t="117487" x="6729413" y="4841875"/>
          <p14:tracePt t="117491" x="6784975" y="4841875"/>
          <p14:tracePt t="117496" x="6821488" y="4841875"/>
          <p14:tracePt t="117500" x="6875463" y="4841875"/>
          <p14:tracePt t="117503" x="6921500" y="4841875"/>
          <p14:tracePt t="117507" x="6958013" y="4841875"/>
          <p14:tracePt t="117514" x="7004050" y="4841875"/>
          <p14:tracePt t="117515" x="7040563" y="4841875"/>
          <p14:tracePt t="117520" x="7067550" y="4833938"/>
          <p14:tracePt t="117525" x="7104063" y="4833938"/>
          <p14:tracePt t="117533" x="7167563" y="4833938"/>
          <p14:tracePt t="117535" x="7204075" y="4833938"/>
          <p14:tracePt t="117540" x="7231063" y="4833938"/>
          <p14:tracePt t="117543" x="7258050" y="4833938"/>
          <p14:tracePt t="117547" x="7286625" y="4833938"/>
          <p14:tracePt t="117551" x="7313613" y="4833938"/>
          <p14:tracePt t="117556" x="7350125" y="4833938"/>
          <p14:tracePt t="117560" x="7377113" y="4833938"/>
          <p14:tracePt t="117564" x="7404100" y="4833938"/>
          <p14:tracePt t="117567" x="7432675" y="4833938"/>
          <p14:tracePt t="117572" x="7459663" y="4833938"/>
          <p14:tracePt t="117576" x="7496175" y="4833938"/>
          <p14:tracePt t="117582" x="7523163" y="4833938"/>
          <p14:tracePt t="117584" x="7550150" y="4833938"/>
          <p14:tracePt t="117587" x="7577138" y="4833938"/>
          <p14:tracePt t="117591" x="7596188" y="4833938"/>
          <p14:tracePt t="117597" x="7613650" y="4833938"/>
          <p14:tracePt t="117599" x="7642225" y="4833938"/>
          <p14:tracePt t="117603" x="7659688" y="4833938"/>
          <p14:tracePt t="117607" x="7678738" y="4833938"/>
          <p14:tracePt t="117613" x="7696200" y="4824413"/>
          <p14:tracePt t="117620" x="7715250" y="4824413"/>
          <p14:tracePt t="117623" x="7732713" y="4814888"/>
          <p14:tracePt t="117627" x="7751763" y="4814888"/>
          <p14:tracePt t="117631" x="7769225" y="4805363"/>
          <p14:tracePt t="117635" x="7788275" y="4805363"/>
          <p14:tracePt t="117639" x="7796213" y="4797425"/>
          <p14:tracePt t="117645" x="7815263" y="4797425"/>
          <p14:tracePt t="117648" x="7832725" y="4787900"/>
          <p14:tracePt t="117655" x="7842250" y="4787900"/>
          <p14:tracePt t="117657" x="7842250" y="4778375"/>
          <p14:tracePt t="117664" x="7851775" y="4778375"/>
          <p14:tracePt t="117665" x="7869238" y="4768850"/>
          <p14:tracePt t="117673" x="7888288" y="4768850"/>
          <p14:tracePt t="117680" x="7896225" y="4768850"/>
          <p14:tracePt t="117681" x="7915275" y="4768850"/>
          <p14:tracePt t="117686" x="7924800" y="4768850"/>
          <p14:tracePt t="117690" x="7932738" y="4760913"/>
          <p14:tracePt t="117695" x="7942263" y="4760913"/>
          <p14:tracePt t="117698" x="7961313" y="4760913"/>
          <p14:tracePt t="117706" x="7969250" y="4760913"/>
          <p14:tracePt t="117711" x="7988300" y="4760913"/>
          <p14:tracePt t="117719" x="7997825" y="4760913"/>
          <p14:tracePt t="117721" x="8015288" y="4760913"/>
          <p14:tracePt t="117731" x="8024813" y="4760913"/>
          <p14:tracePt t="117750" x="8034338" y="4751388"/>
          <p14:tracePt t="117760" x="8042275" y="4751388"/>
          <p14:tracePt t="117766" x="8051800" y="4751388"/>
          <p14:tracePt t="117771" x="8061325" y="4751388"/>
          <p14:tracePt t="117775" x="8070850" y="4751388"/>
          <p14:tracePt t="117785" x="8088313" y="4751388"/>
          <p14:tracePt t="117785" x="8107363" y="4741863"/>
          <p14:tracePt t="117789" x="8115300" y="4741863"/>
          <p14:tracePt t="117793" x="8124825" y="4741863"/>
          <p14:tracePt t="117798" x="8143875" y="4741863"/>
          <p14:tracePt t="117801" x="8151813" y="4741863"/>
          <p14:tracePt t="117805" x="8170863" y="4732338"/>
          <p14:tracePt t="117814" x="8180388" y="4732338"/>
          <p14:tracePt t="117817" x="8188325" y="4732338"/>
          <p14:tracePt t="117821" x="8197850" y="4732338"/>
          <p14:tracePt t="117830" x="8207375" y="4732338"/>
          <p14:tracePt t="117831" x="8216900" y="4724400"/>
          <p14:tracePt t="117844" x="8224838" y="4724400"/>
          <p14:tracePt t="117855" x="8234363" y="4724400"/>
          <p14:tracePt t="117859" x="8243888" y="4724400"/>
          <p14:tracePt t="117864" x="8253413" y="4724400"/>
          <p14:tracePt t="117867" x="8261350" y="4724400"/>
          <p14:tracePt t="117871" x="8270875" y="4724400"/>
          <p14:tracePt t="117880" x="8280400" y="4714875"/>
          <p14:tracePt t="117883" x="8288338" y="4714875"/>
          <p14:tracePt t="117887" x="8297863" y="4714875"/>
          <p14:tracePt t="117891" x="8307388" y="4714875"/>
          <p14:tracePt t="117901" x="8316913" y="4714875"/>
          <p14:tracePt t="117905" x="8324850" y="4705350"/>
          <p14:tracePt t="117929" x="8334375" y="4705350"/>
          <p14:tracePt t="117932" x="8343900" y="4705350"/>
          <p14:tracePt t="117941" x="8353425" y="4705350"/>
          <p14:tracePt t="117945" x="8361363" y="4705350"/>
          <p14:tracePt t="117952" x="8380413" y="4705350"/>
          <p14:tracePt t="117953" x="8389938" y="4705350"/>
          <p14:tracePt t="117955" x="8397875" y="4705350"/>
          <p14:tracePt t="117959" x="8416925" y="4705350"/>
          <p14:tracePt t="117964" x="8434388" y="4705350"/>
          <p14:tracePt t="117967" x="8453438" y="4705350"/>
          <p14:tracePt t="117971" x="8462963" y="4705350"/>
          <p14:tracePt t="117975" x="8480425" y="4705350"/>
          <p14:tracePt t="117980" x="8489950" y="4705350"/>
          <p14:tracePt t="117987" x="8507413" y="4705350"/>
          <p14:tracePt t="117991" x="8516938" y="4705350"/>
          <p14:tracePt t="118000" x="8535988" y="4705350"/>
          <p14:tracePt t="118009" x="8543925" y="4705350"/>
          <p14:tracePt t="118012" x="8553450" y="4705350"/>
          <p14:tracePt t="118020" x="8562975" y="4705350"/>
          <p14:tracePt t="118032" x="8589963" y="4705350"/>
          <p14:tracePt t="118033" x="8599488" y="4705350"/>
          <p14:tracePt t="118037" x="8609013" y="4705350"/>
          <p14:tracePt t="118041" x="8626475" y="4705350"/>
          <p14:tracePt t="118050" x="8636000" y="4705350"/>
          <p14:tracePt t="118054" x="8645525" y="4705350"/>
          <p14:tracePt t="118058" x="8653463" y="4705350"/>
          <p14:tracePt t="118063" x="8672513" y="4705350"/>
          <p14:tracePt t="118071" x="8680450" y="4705350"/>
          <p14:tracePt t="118078" x="8689975" y="4697413"/>
          <p14:tracePt t="118155" x="8699500" y="4697413"/>
          <p14:tracePt t="118171" x="8709025" y="4697413"/>
          <p14:tracePt t="118185" x="8716963" y="4697413"/>
          <p14:tracePt t="118230" x="8726488" y="4697413"/>
          <p14:tracePt t="118237" x="8736013" y="4697413"/>
          <p14:tracePt t="118252" x="8745538" y="4687888"/>
          <p14:tracePt t="118259" x="8753475" y="4687888"/>
          <p14:tracePt t="118277" x="8763000" y="4687888"/>
          <p14:tracePt t="118289" x="8772525" y="4678363"/>
          <p14:tracePt t="118364" x="8782050" y="4678363"/>
          <p14:tracePt t="118370" x="8789988" y="4678363"/>
          <p14:tracePt t="118378" x="8799513" y="4678363"/>
          <p14:tracePt t="118387" x="8809038" y="4678363"/>
          <p14:tracePt t="118396" x="8818563" y="4678363"/>
          <p14:tracePt t="118403" x="8826500" y="4678363"/>
          <p14:tracePt t="118407" x="8836025" y="4678363"/>
          <p14:tracePt t="118418" x="8855075" y="4678363"/>
          <p14:tracePt t="118433" x="8863013" y="4678363"/>
          <p14:tracePt t="118524" x="8872538" y="4678363"/>
          <p14:tracePt t="118528" x="8882063" y="4678363"/>
          <p14:tracePt t="118533" x="8891588" y="4678363"/>
          <p14:tracePt t="118541" x="8899525" y="4678363"/>
          <p14:tracePt t="118891" x="8909050" y="4678363"/>
          <p14:tracePt t="118907" x="8918575" y="4678363"/>
          <p14:tracePt t="118948" x="8928100" y="4678363"/>
          <p14:tracePt t="118956" x="8936038" y="4687888"/>
          <p14:tracePt t="118972" x="8945563" y="4687888"/>
          <p14:tracePt t="118984" x="8955088" y="4697413"/>
          <p14:tracePt t="119035" x="8955088" y="4705350"/>
          <p14:tracePt t="119043" x="8964613" y="4714875"/>
          <p14:tracePt t="119050" x="8982075" y="4724400"/>
          <p14:tracePt t="119052" x="9001125" y="4732338"/>
          <p14:tracePt t="119060" x="9009063" y="4741863"/>
          <p14:tracePt t="119064" x="9018588" y="4741863"/>
          <p14:tracePt t="119072" x="9028113" y="4741863"/>
          <p14:tracePt t="119075" x="9037638" y="4751388"/>
          <p14:tracePt t="119240" x="9045575" y="4760913"/>
          <p14:tracePt t="119287" x="9055100" y="4768850"/>
          <p14:tracePt t="119292" x="9055100" y="4778375"/>
          <p14:tracePt t="119301" x="9055100" y="4787900"/>
          <p14:tracePt t="119312" x="9055100" y="4797425"/>
          <p14:tracePt t="119319" x="9045575" y="4797425"/>
          <p14:tracePt t="119327" x="9037638" y="4805363"/>
          <p14:tracePt t="119333" x="9028113" y="4805363"/>
          <p14:tracePt t="119336" x="9028113" y="4814888"/>
          <p14:tracePt t="119348" x="9009063" y="4824413"/>
          <p14:tracePt t="119349" x="8991600" y="4833938"/>
          <p14:tracePt t="119353" x="8982075" y="4841875"/>
          <p14:tracePt t="119357" x="8964613" y="4851400"/>
          <p14:tracePt t="119363" x="8945563" y="4860925"/>
          <p14:tracePt t="119365" x="8936038" y="4860925"/>
          <p14:tracePt t="119369" x="8928100" y="4870450"/>
          <p14:tracePt t="119373" x="8918575" y="4870450"/>
          <p14:tracePt t="119377" x="8899525" y="4878388"/>
          <p14:tracePt t="119381" x="8882063" y="4887913"/>
          <p14:tracePt t="119391" x="8863013" y="4887913"/>
          <p14:tracePt t="119401" x="8845550" y="4897438"/>
          <p14:tracePt t="119407" x="8826500" y="4897438"/>
          <p14:tracePt t="119411" x="8818563" y="4906963"/>
          <p14:tracePt t="119417" x="8799513" y="4906963"/>
          <p14:tracePt t="119421" x="8772525" y="4914900"/>
          <p14:tracePt t="119423" x="8753475" y="4924425"/>
          <p14:tracePt t="119433" x="8736013" y="4924425"/>
          <p14:tracePt t="119437" x="8726488" y="4924425"/>
          <p14:tracePt t="119441" x="8709025" y="4924425"/>
          <p14:tracePt t="119444" x="8689975" y="4933950"/>
          <p14:tracePt t="119447" x="8680450" y="4933950"/>
          <p14:tracePt t="119451" x="8662988" y="4933950"/>
          <p14:tracePt t="119455" x="8653463" y="4933950"/>
          <p14:tracePt t="119459" x="8645525" y="4943475"/>
          <p14:tracePt t="119464" x="8626475" y="4943475"/>
          <p14:tracePt t="119467" x="8616950" y="4943475"/>
          <p14:tracePt t="119471" x="8609013" y="4943475"/>
          <p14:tracePt t="119475" x="8599488" y="4943475"/>
          <p14:tracePt t="119480" x="8589963" y="4943475"/>
          <p14:tracePt t="119483" x="8580438" y="4943475"/>
          <p14:tracePt t="119497" x="8572500" y="4943475"/>
          <p14:tracePt t="119504" x="8562975" y="4943475"/>
          <p14:tracePt t="119541" x="8553450" y="4943475"/>
          <p14:tracePt t="119549" x="8543925" y="4943475"/>
          <p14:tracePt t="119558" x="8535988" y="4943475"/>
          <p14:tracePt t="119567" x="8526463" y="4943475"/>
          <p14:tracePt t="119593" x="8516938" y="4943475"/>
          <p14:tracePt t="119604" x="8507413" y="4943475"/>
          <p14:tracePt t="119615" x="8499475" y="4943475"/>
          <p14:tracePt t="119620" x="8489950" y="4943475"/>
          <p14:tracePt t="119664" x="8480425" y="4943475"/>
          <p14:tracePt t="119670" x="8470900" y="4943475"/>
          <p14:tracePt t="119682" x="8462963" y="4943475"/>
          <p14:tracePt t="119688" x="8453438" y="4943475"/>
          <p14:tracePt t="119691" x="8443913" y="4943475"/>
          <p14:tracePt t="119718" x="8434388" y="4943475"/>
          <p14:tracePt t="119727" x="8426450" y="4943475"/>
          <p14:tracePt t="119807" x="8416925" y="4933950"/>
          <p14:tracePt t="119825" x="8407400" y="4933950"/>
          <p14:tracePt t="119835" x="8397875" y="4924425"/>
          <p14:tracePt t="119848" x="8389938" y="4924425"/>
          <p14:tracePt t="119852" x="8380413" y="4924425"/>
          <p14:tracePt t="119861" x="8370888" y="4924425"/>
          <p14:tracePt t="119865" x="8370888" y="4914900"/>
          <p14:tracePt t="119874" x="8361363" y="4914900"/>
          <p14:tracePt t="119886" x="8343900" y="4914900"/>
          <p14:tracePt t="119958" x="8334375" y="4914900"/>
          <p14:tracePt t="119965" x="8324850" y="4914900"/>
          <p14:tracePt t="119981" x="8316913" y="4914900"/>
          <p14:tracePt t="120043" x="8307388" y="4914900"/>
          <p14:tracePt t="120049" x="8288338" y="4914900"/>
          <p14:tracePt t="120050" x="8270875" y="4914900"/>
          <p14:tracePt t="120053" x="8253413" y="4914900"/>
          <p14:tracePt t="120057" x="8243888" y="4914900"/>
          <p14:tracePt t="120063" x="8234363" y="4914900"/>
          <p14:tracePt t="120065" x="8224838" y="4914900"/>
          <p14:tracePt t="120069" x="8207375" y="4914900"/>
          <p14:tracePt t="120073" x="8197850" y="4914900"/>
          <p14:tracePt t="120077" x="8188325" y="4914900"/>
          <p14:tracePt t="120081" x="8180388" y="4914900"/>
          <p14:tracePt t="120119" x="8170863" y="4914900"/>
          <p14:tracePt t="120131" x="8151813" y="4914900"/>
          <p14:tracePt t="120135" x="8143875" y="4914900"/>
          <p14:tracePt t="120139" x="8124825" y="4924425"/>
          <p14:tracePt t="120142" x="8115300" y="4924425"/>
          <p14:tracePt t="120148" x="8107363" y="4924425"/>
          <p14:tracePt t="120150" x="8097838" y="4924425"/>
          <p14:tracePt t="120154" x="8088313" y="4924425"/>
          <p14:tracePt t="120158" x="8070850" y="4933950"/>
          <p14:tracePt t="120164" x="8061325" y="4933950"/>
          <p14:tracePt t="120165" x="8051800" y="4933950"/>
          <p14:tracePt t="120169" x="8034338" y="4933950"/>
          <p14:tracePt t="120173" x="8015288" y="4943475"/>
          <p14:tracePt t="120177" x="8005763" y="4943475"/>
          <p14:tracePt t="120181" x="7997825" y="4943475"/>
          <p14:tracePt t="120185" x="7978775" y="4943475"/>
          <p14:tracePt t="120189" x="7961313" y="4951413"/>
          <p14:tracePt t="120193" x="7951788" y="4951413"/>
          <p14:tracePt t="120197" x="7942263" y="4951413"/>
          <p14:tracePt t="120202" x="7924800" y="4951413"/>
          <p14:tracePt t="120207" x="7915275" y="4951413"/>
          <p14:tracePt t="120211" x="7905750" y="4951413"/>
          <p14:tracePt t="134590" x="7915275" y="4951413"/>
          <p14:tracePt t="134595" x="7924800" y="4951413"/>
          <p14:tracePt t="134605" x="7932738" y="4951413"/>
          <p14:tracePt t="134671" x="7942263" y="4951413"/>
          <p14:tracePt t="134676" x="7951788" y="4951413"/>
          <p14:tracePt t="134691" x="7961313" y="4951413"/>
          <p14:tracePt t="134698" x="7969250" y="4951413"/>
          <p14:tracePt t="134704" x="7978775" y="4951413"/>
          <p14:tracePt t="134717" x="7997825" y="4951413"/>
          <p14:tracePt t="134733" x="8005763" y="4951413"/>
          <p14:tracePt t="134796" x="8005763" y="4943475"/>
          <p14:tracePt t="134812" x="8015288" y="4943475"/>
          <p14:tracePt t="134817" x="8024813" y="4933950"/>
          <p14:tracePt t="134828" x="8034338" y="4933950"/>
          <p14:tracePt t="134856" x="8042275" y="4933950"/>
          <p14:tracePt t="139771" x="8051800" y="4924425"/>
          <p14:tracePt t="139807" x="8061325" y="4924425"/>
          <p14:tracePt t="139814" x="8078788" y="4906963"/>
          <p14:tracePt t="139815" x="8097838" y="4897438"/>
          <p14:tracePt t="139820" x="8107363" y="4887913"/>
          <p14:tracePt t="139823" x="8115300" y="4878388"/>
          <p14:tracePt t="139829" x="8134350" y="4860925"/>
          <p14:tracePt t="139831" x="8151813" y="4841875"/>
          <p14:tracePt t="139835" x="8170863" y="4833938"/>
          <p14:tracePt t="139839" x="8188325" y="4814888"/>
          <p14:tracePt t="139844" x="8224838" y="4797425"/>
          <p14:tracePt t="139847" x="8253413" y="4768850"/>
          <p14:tracePt t="139851" x="8280400" y="4751388"/>
          <p14:tracePt t="139855" x="8316913" y="4732338"/>
          <p14:tracePt t="139860" x="8343900" y="4697413"/>
          <p14:tracePt t="139863" x="8389938" y="4678363"/>
          <p14:tracePt t="139867" x="8434388" y="4641850"/>
          <p14:tracePt t="139871" x="8489950" y="4605338"/>
          <p14:tracePt t="139878" x="8516938" y="4587875"/>
          <p14:tracePt t="139879" x="8543925" y="4568825"/>
          <p14:tracePt t="139884" x="8580438" y="4541838"/>
          <p14:tracePt t="139888" x="8609013" y="4522788"/>
          <p14:tracePt t="139894" x="8653463" y="4486275"/>
          <p14:tracePt t="139896" x="8680450" y="4468813"/>
          <p14:tracePt t="139900" x="8716963" y="4449763"/>
          <p14:tracePt t="139903" x="8745538" y="4432300"/>
          <p14:tracePt t="139907" x="8772525" y="4405313"/>
          <p14:tracePt t="139912" x="8809038" y="4386263"/>
          <p14:tracePt t="139915" x="8836025" y="4359275"/>
          <p14:tracePt t="139919" x="8882063" y="4332288"/>
          <p14:tracePt t="139923" x="8918575" y="4313238"/>
          <p14:tracePt t="139928" x="8955088" y="4295775"/>
          <p14:tracePt t="139931" x="9001125" y="4259263"/>
          <p14:tracePt t="139935" x="9045575" y="4232275"/>
          <p14:tracePt t="139939" x="9091613" y="4213225"/>
          <p14:tracePt t="139944" x="9137650" y="4186238"/>
          <p14:tracePt t="139947" x="9191625" y="4149725"/>
          <p14:tracePt t="139951" x="9237663" y="4113213"/>
          <p14:tracePt t="139957" x="9301163" y="4094163"/>
          <p14:tracePt t="139963" x="9356725" y="4067175"/>
          <p14:tracePt t="139965" x="9420225" y="4040188"/>
          <p14:tracePt t="139969" x="9483725" y="4021138"/>
          <p14:tracePt t="139973" x="9547225" y="3994150"/>
          <p14:tracePt t="139975" x="9620250" y="3967163"/>
          <p14:tracePt t="139983" x="9812338" y="3930650"/>
          <p14:tracePt t="139987" x="9902825" y="3911600"/>
          <p14:tracePt t="139989" x="10021888" y="3884613"/>
          <p14:tracePt t="139994" x="10131425" y="3867150"/>
          <p14:tracePt t="139997" x="10258425" y="3857625"/>
          <p14:tracePt t="140002" x="10394950" y="3840163"/>
          <p14:tracePt t="140006" x="10541000" y="3811588"/>
          <p14:tracePt t="140011" x="10669588" y="3794125"/>
          <p14:tracePt t="140014" x="10796588" y="3784600"/>
          <p14:tracePt t="140017" x="10925175" y="3757613"/>
          <p14:tracePt t="140022" x="11061700" y="3730625"/>
          <p14:tracePt t="140028" x="11188700" y="3711575"/>
          <p14:tracePt t="140032" x="11317288" y="3684588"/>
          <p14:tracePt t="140033" x="11461750" y="3665538"/>
          <p14:tracePt t="140037" x="11617325" y="3657600"/>
          <p14:tracePt t="140041" x="11763375" y="3621088"/>
          <p14:tracePt t="140045" x="11909425" y="3611563"/>
          <p14:tracePt t="140049" x="12055475" y="3592513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矩形: 圆角 37">
            <a:extLst>
              <a:ext uri="{FF2B5EF4-FFF2-40B4-BE49-F238E27FC236}">
                <a16:creationId xmlns:a16="http://schemas.microsoft.com/office/drawing/2014/main" id="{D5B4FC82-A1C2-4782-804D-773D39BA27C8}"/>
              </a:ext>
            </a:extLst>
          </p:cNvPr>
          <p:cNvSpPr/>
          <p:nvPr/>
        </p:nvSpPr>
        <p:spPr>
          <a:xfrm>
            <a:off x="9561849" y="5025767"/>
            <a:ext cx="2293830" cy="820452"/>
          </a:xfrm>
          <a:prstGeom prst="roundRect">
            <a:avLst/>
          </a:prstGeom>
          <a:solidFill>
            <a:schemeClr val="bg2"/>
          </a:solidFill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: 圆角 36">
            <a:extLst>
              <a:ext uri="{FF2B5EF4-FFF2-40B4-BE49-F238E27FC236}">
                <a16:creationId xmlns:a16="http://schemas.microsoft.com/office/drawing/2014/main" id="{8A0E690B-8E54-4711-9032-A394ABBCD644}"/>
              </a:ext>
            </a:extLst>
          </p:cNvPr>
          <p:cNvSpPr/>
          <p:nvPr/>
        </p:nvSpPr>
        <p:spPr>
          <a:xfrm>
            <a:off x="9574450" y="3682411"/>
            <a:ext cx="2293830" cy="820452"/>
          </a:xfrm>
          <a:prstGeom prst="roundRect">
            <a:avLst/>
          </a:prstGeom>
          <a:solidFill>
            <a:schemeClr val="bg2"/>
          </a:solidFill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矩形: 圆角 35">
            <a:extLst>
              <a:ext uri="{FF2B5EF4-FFF2-40B4-BE49-F238E27FC236}">
                <a16:creationId xmlns:a16="http://schemas.microsoft.com/office/drawing/2014/main" id="{F7D5EE99-ACA9-4076-B412-57A50EFE741E}"/>
              </a:ext>
            </a:extLst>
          </p:cNvPr>
          <p:cNvSpPr/>
          <p:nvPr/>
        </p:nvSpPr>
        <p:spPr>
          <a:xfrm>
            <a:off x="9582636" y="2339482"/>
            <a:ext cx="2293830" cy="820452"/>
          </a:xfrm>
          <a:prstGeom prst="roundRect">
            <a:avLst/>
          </a:prstGeom>
          <a:solidFill>
            <a:schemeClr val="bg2"/>
          </a:solidFill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: 圆角 34">
            <a:extLst>
              <a:ext uri="{FF2B5EF4-FFF2-40B4-BE49-F238E27FC236}">
                <a16:creationId xmlns:a16="http://schemas.microsoft.com/office/drawing/2014/main" id="{07763BE6-648C-4C84-B7B0-4800C3371FD4}"/>
              </a:ext>
            </a:extLst>
          </p:cNvPr>
          <p:cNvSpPr/>
          <p:nvPr/>
        </p:nvSpPr>
        <p:spPr>
          <a:xfrm>
            <a:off x="9582636" y="1006966"/>
            <a:ext cx="2293830" cy="820452"/>
          </a:xfrm>
          <a:prstGeom prst="roundRect">
            <a:avLst/>
          </a:prstGeom>
          <a:solidFill>
            <a:schemeClr val="bg2"/>
          </a:solidFill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5BC5B7AF-91FD-4BD4-B449-B37AA311DACC}"/>
              </a:ext>
            </a:extLst>
          </p:cNvPr>
          <p:cNvPicPr/>
          <p:nvPr/>
        </p:nvPicPr>
        <p:blipFill rotWithShape="1">
          <a:blip r:embed="rId4"/>
          <a:srcRect l="-1" t="62470" r="32322" b="7308"/>
          <a:stretch/>
        </p:blipFill>
        <p:spPr>
          <a:xfrm>
            <a:off x="6267" y="1093745"/>
            <a:ext cx="9462794" cy="258689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E5D9650-E5F3-435C-8225-720EFD32E4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5" t="3290" r="6342" b="4380"/>
          <a:stretch/>
        </p:blipFill>
        <p:spPr>
          <a:xfrm>
            <a:off x="931421" y="3680636"/>
            <a:ext cx="3612584" cy="2757287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A1659BA0-051A-4F1E-8BDC-DC14731CFEC2}"/>
              </a:ext>
            </a:extLst>
          </p:cNvPr>
          <p:cNvSpPr txBox="1"/>
          <p:nvPr/>
        </p:nvSpPr>
        <p:spPr>
          <a:xfrm rot="16200000">
            <a:off x="4530557" y="4728327"/>
            <a:ext cx="15089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Calibri" panose="020F0502020204030204" pitchFamily="34" charset="0"/>
                <a:cs typeface="Calibri" panose="020F0502020204030204" pitchFamily="34" charset="0"/>
              </a:rPr>
              <a:t>Longitude (</a:t>
            </a:r>
            <a:r>
              <a:rPr lang="en-US" altLang="zh-CN" sz="16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altLang="zh-CN" sz="1600" b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zh-CN" alt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85170AB-F372-4CED-9473-B4CE98FED0BF}"/>
              </a:ext>
            </a:extLst>
          </p:cNvPr>
          <p:cNvSpPr txBox="1"/>
          <p:nvPr/>
        </p:nvSpPr>
        <p:spPr>
          <a:xfrm rot="16200000">
            <a:off x="7372261" y="4053439"/>
            <a:ext cx="100370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PDO</a:t>
            </a:r>
            <a:endParaRPr lang="zh-CN" altLang="en-US" sz="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D1FBD9E4-E271-48CF-9FBD-315338E2C179}"/>
              </a:ext>
            </a:extLst>
          </p:cNvPr>
          <p:cNvSpPr txBox="1"/>
          <p:nvPr/>
        </p:nvSpPr>
        <p:spPr>
          <a:xfrm>
            <a:off x="6458245" y="5373991"/>
            <a:ext cx="4634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" b="1" dirty="0">
                <a:latin typeface="Calibri" panose="020F0502020204030204" pitchFamily="34" charset="0"/>
                <a:cs typeface="Calibri" panose="020F0502020204030204" pitchFamily="34" charset="0"/>
              </a:rPr>
              <a:t>Year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161901AC-FFFE-45B4-89E5-D51A8C79EA2B}"/>
              </a:ext>
            </a:extLst>
          </p:cNvPr>
          <p:cNvSpPr txBox="1"/>
          <p:nvPr/>
        </p:nvSpPr>
        <p:spPr>
          <a:xfrm rot="16200000">
            <a:off x="4202129" y="4569101"/>
            <a:ext cx="10037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PDO</a:t>
            </a:r>
            <a:endParaRPr lang="zh-CN" altLang="en-US" sz="2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17767666-C2B6-461A-8629-6737BA6AC8AB}"/>
              </a:ext>
            </a:extLst>
          </p:cNvPr>
          <p:cNvSpPr txBox="1"/>
          <p:nvPr/>
        </p:nvSpPr>
        <p:spPr>
          <a:xfrm rot="16200000">
            <a:off x="38582" y="4654332"/>
            <a:ext cx="12913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Calibri" panose="020F0502020204030204" pitchFamily="34" charset="0"/>
                <a:cs typeface="Calibri" panose="020F0502020204030204" pitchFamily="34" charset="0"/>
              </a:rPr>
              <a:t>Latitude (</a:t>
            </a:r>
            <a:r>
              <a:rPr lang="en-US" altLang="zh-CN" sz="16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altLang="zh-CN" sz="1600" b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zh-CN" alt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4CC1F514-ADB0-4381-9B89-B8A7A282C02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1" t="3331" r="5877" b="4062"/>
          <a:stretch/>
        </p:blipFill>
        <p:spPr>
          <a:xfrm>
            <a:off x="5532211" y="3631304"/>
            <a:ext cx="3535259" cy="2802738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BFB7CB14-24AB-49A1-A41E-2FCD711B09E1}"/>
              </a:ext>
            </a:extLst>
          </p:cNvPr>
          <p:cNvSpPr txBox="1"/>
          <p:nvPr/>
        </p:nvSpPr>
        <p:spPr>
          <a:xfrm>
            <a:off x="642954" y="3972795"/>
            <a:ext cx="21544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 b="1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endParaRPr lang="zh-CN" altLang="en-US" sz="9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5154B583-0988-45BF-A7E0-03D1B1FC5AEF}"/>
              </a:ext>
            </a:extLst>
          </p:cNvPr>
          <p:cNvSpPr txBox="1"/>
          <p:nvPr/>
        </p:nvSpPr>
        <p:spPr>
          <a:xfrm>
            <a:off x="667318" y="5731827"/>
            <a:ext cx="21544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 b="1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endParaRPr lang="zh-CN" altLang="en-US" sz="9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9469D7C1-C5B3-48E5-B0A3-1F34650660FA}"/>
              </a:ext>
            </a:extLst>
          </p:cNvPr>
          <p:cNvCxnSpPr>
            <a:cxnSpLocks/>
          </p:cNvCxnSpPr>
          <p:nvPr/>
        </p:nvCxnSpPr>
        <p:spPr>
          <a:xfrm>
            <a:off x="843638" y="5761267"/>
            <a:ext cx="0" cy="23227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5F0BD763-1932-4AE1-953D-6257D69DC2E4}"/>
              </a:ext>
            </a:extLst>
          </p:cNvPr>
          <p:cNvCxnSpPr>
            <a:cxnSpLocks/>
          </p:cNvCxnSpPr>
          <p:nvPr/>
        </p:nvCxnSpPr>
        <p:spPr>
          <a:xfrm flipV="1">
            <a:off x="841760" y="3916654"/>
            <a:ext cx="0" cy="27980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>
            <a:extLst>
              <a:ext uri="{FF2B5EF4-FFF2-40B4-BE49-F238E27FC236}">
                <a16:creationId xmlns:a16="http://schemas.microsoft.com/office/drawing/2014/main" id="{3A99780E-3FC8-4FAF-BB51-62FD224F6284}"/>
              </a:ext>
            </a:extLst>
          </p:cNvPr>
          <p:cNvSpPr txBox="1"/>
          <p:nvPr/>
        </p:nvSpPr>
        <p:spPr>
          <a:xfrm>
            <a:off x="5109030" y="3916415"/>
            <a:ext cx="23444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" b="1" dirty="0"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endParaRPr lang="zh-CN" altLang="en-US" sz="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499CCB4F-6756-470D-9657-E44889D97326}"/>
              </a:ext>
            </a:extLst>
          </p:cNvPr>
          <p:cNvSpPr txBox="1"/>
          <p:nvPr/>
        </p:nvSpPr>
        <p:spPr>
          <a:xfrm>
            <a:off x="5174060" y="5890049"/>
            <a:ext cx="21544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 b="1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endParaRPr lang="zh-CN" altLang="en-US" sz="9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A369E34D-4C2C-4DB0-897D-E685B7290105}"/>
              </a:ext>
            </a:extLst>
          </p:cNvPr>
          <p:cNvCxnSpPr>
            <a:cxnSpLocks/>
          </p:cNvCxnSpPr>
          <p:nvPr/>
        </p:nvCxnSpPr>
        <p:spPr>
          <a:xfrm>
            <a:off x="5359651" y="5919489"/>
            <a:ext cx="0" cy="23227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B5DD38AE-42F9-4242-87E2-5C7D6C246B4A}"/>
              </a:ext>
            </a:extLst>
          </p:cNvPr>
          <p:cNvCxnSpPr>
            <a:cxnSpLocks/>
          </p:cNvCxnSpPr>
          <p:nvPr/>
        </p:nvCxnSpPr>
        <p:spPr>
          <a:xfrm flipV="1">
            <a:off x="5345791" y="3841666"/>
            <a:ext cx="0" cy="27980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>
            <a:extLst>
              <a:ext uri="{FF2B5EF4-FFF2-40B4-BE49-F238E27FC236}">
                <a16:creationId xmlns:a16="http://schemas.microsoft.com/office/drawing/2014/main" id="{48E0BF07-8EE6-4B1E-A0B6-704D2DBC02CB}"/>
              </a:ext>
            </a:extLst>
          </p:cNvPr>
          <p:cNvSpPr txBox="1"/>
          <p:nvPr/>
        </p:nvSpPr>
        <p:spPr>
          <a:xfrm>
            <a:off x="522961" y="3554975"/>
            <a:ext cx="377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(b)</a:t>
            </a:r>
            <a:endParaRPr lang="zh-CN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3236264A-EE4A-41FC-8258-F3760662ECD5}"/>
              </a:ext>
            </a:extLst>
          </p:cNvPr>
          <p:cNvSpPr txBox="1"/>
          <p:nvPr/>
        </p:nvSpPr>
        <p:spPr>
          <a:xfrm>
            <a:off x="4737664" y="3631304"/>
            <a:ext cx="377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(c)</a:t>
            </a:r>
            <a:endParaRPr lang="zh-CN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9CA429DC-A31D-4A0E-99FA-86A3BECFD63C}"/>
              </a:ext>
            </a:extLst>
          </p:cNvPr>
          <p:cNvSpPr txBox="1"/>
          <p:nvPr/>
        </p:nvSpPr>
        <p:spPr>
          <a:xfrm rot="16200000">
            <a:off x="8708322" y="4569101"/>
            <a:ext cx="10037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PDO</a:t>
            </a:r>
            <a:endParaRPr lang="zh-CN" altLang="en-US" sz="2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1FD0F333-8D3A-4F31-BE11-C18AF9C0DB15}"/>
              </a:ext>
            </a:extLst>
          </p:cNvPr>
          <p:cNvSpPr txBox="1"/>
          <p:nvPr/>
        </p:nvSpPr>
        <p:spPr>
          <a:xfrm>
            <a:off x="145891" y="1102002"/>
            <a:ext cx="37707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(a)</a:t>
            </a:r>
            <a:endParaRPr lang="zh-CN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B3CEE488-9238-44BE-8177-458B29778E44}"/>
              </a:ext>
            </a:extLst>
          </p:cNvPr>
          <p:cNvSpPr txBox="1"/>
          <p:nvPr/>
        </p:nvSpPr>
        <p:spPr>
          <a:xfrm>
            <a:off x="5255712" y="1082489"/>
            <a:ext cx="43061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00" b="1" dirty="0">
                <a:latin typeface="Calibri" panose="020F0502020204030204" pitchFamily="34" charset="0"/>
                <a:cs typeface="Calibri" panose="020F0502020204030204" pitchFamily="34" charset="0"/>
              </a:rPr>
              <a:t>Correlation Coefficient  between </a:t>
            </a:r>
            <a:r>
              <a:rPr lang="en-US" altLang="zh-CN" sz="11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Chl</a:t>
            </a:r>
            <a:r>
              <a:rPr lang="en-US" altLang="zh-CN" sz="1100" b="1" dirty="0">
                <a:latin typeface="Calibri" panose="020F0502020204030204" pitchFamily="34" charset="0"/>
                <a:cs typeface="Calibri" panose="020F0502020204030204" pitchFamily="34" charset="0"/>
              </a:rPr>
              <a:t>-a and PDO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8D906CED-2988-422B-AE73-E9AF1799553E}"/>
              </a:ext>
            </a:extLst>
          </p:cNvPr>
          <p:cNvSpPr txBox="1"/>
          <p:nvPr/>
        </p:nvSpPr>
        <p:spPr>
          <a:xfrm>
            <a:off x="2447964" y="6434042"/>
            <a:ext cx="10041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latin typeface="Calibri" panose="020F0502020204030204" pitchFamily="34" charset="0"/>
                <a:cs typeface="Calibri" panose="020F0502020204030204" pitchFamily="34" charset="0"/>
              </a:rPr>
              <a:t>Year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F4A8EDA5-783E-4CE7-ADFE-B4FD51942FB9}"/>
              </a:ext>
            </a:extLst>
          </p:cNvPr>
          <p:cNvSpPr txBox="1"/>
          <p:nvPr/>
        </p:nvSpPr>
        <p:spPr>
          <a:xfrm>
            <a:off x="7145938" y="6434042"/>
            <a:ext cx="10041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latin typeface="Calibri" panose="020F0502020204030204" pitchFamily="34" charset="0"/>
                <a:cs typeface="Calibri" panose="020F0502020204030204" pitchFamily="34" charset="0"/>
              </a:rPr>
              <a:t>Year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427A3947-3A3B-484B-B327-46BA664CEF75}"/>
              </a:ext>
            </a:extLst>
          </p:cNvPr>
          <p:cNvSpPr/>
          <p:nvPr/>
        </p:nvSpPr>
        <p:spPr>
          <a:xfrm>
            <a:off x="9145359" y="5928402"/>
            <a:ext cx="2926125" cy="792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kern="16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Figure 8 </a:t>
            </a:r>
            <a:r>
              <a:rPr lang="en-US" altLang="zh-CN" sz="9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altLang="zh-CN" sz="1050" kern="16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a) correlation coefficient between the PDO Index and </a:t>
            </a:r>
            <a:r>
              <a:rPr lang="en-US" altLang="zh-CN" sz="1050" kern="1600" dirty="0" err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deseasoned</a:t>
            </a:r>
            <a:r>
              <a:rPr lang="en-US" altLang="zh-CN" sz="1050" kern="16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050" kern="1600" dirty="0" err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Chl</a:t>
            </a:r>
            <a:r>
              <a:rPr lang="en-US" altLang="zh-CN" sz="1050" kern="16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-a time series. (b, c) Time series of PDO Index and NPOD central position  </a:t>
            </a:r>
            <a:endParaRPr lang="zh-CN" altLang="en-US" sz="1000" kern="16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8" name="Freeform 20">
            <a:extLst>
              <a:ext uri="{FF2B5EF4-FFF2-40B4-BE49-F238E27FC236}">
                <a16:creationId xmlns:a16="http://schemas.microsoft.com/office/drawing/2014/main" id="{B1CE0797-DD00-4481-A27C-AC980A90E346}"/>
              </a:ext>
            </a:extLst>
          </p:cNvPr>
          <p:cNvSpPr>
            <a:spLocks noEditPoints="1"/>
          </p:cNvSpPr>
          <p:nvPr/>
        </p:nvSpPr>
        <p:spPr bwMode="auto">
          <a:xfrm>
            <a:off x="612611" y="307246"/>
            <a:ext cx="331141" cy="582507"/>
          </a:xfrm>
          <a:custGeom>
            <a:avLst/>
            <a:gdLst>
              <a:gd name="T0" fmla="*/ 118 w 121"/>
              <a:gd name="T1" fmla="*/ 307 h 357"/>
              <a:gd name="T2" fmla="*/ 84 w 121"/>
              <a:gd name="T3" fmla="*/ 126 h 357"/>
              <a:gd name="T4" fmla="*/ 88 w 121"/>
              <a:gd name="T5" fmla="*/ 79 h 357"/>
              <a:gd name="T6" fmla="*/ 75 w 121"/>
              <a:gd name="T7" fmla="*/ 7 h 357"/>
              <a:gd name="T8" fmla="*/ 51 w 121"/>
              <a:gd name="T9" fmla="*/ 36 h 357"/>
              <a:gd name="T10" fmla="*/ 33 w 121"/>
              <a:gd name="T11" fmla="*/ 76 h 357"/>
              <a:gd name="T12" fmla="*/ 14 w 121"/>
              <a:gd name="T13" fmla="*/ 220 h 357"/>
              <a:gd name="T14" fmla="*/ 5 w 121"/>
              <a:gd name="T15" fmla="*/ 316 h 357"/>
              <a:gd name="T16" fmla="*/ 15 w 121"/>
              <a:gd name="T17" fmla="*/ 318 h 357"/>
              <a:gd name="T18" fmla="*/ 20 w 121"/>
              <a:gd name="T19" fmla="*/ 317 h 357"/>
              <a:gd name="T20" fmla="*/ 25 w 121"/>
              <a:gd name="T21" fmla="*/ 285 h 357"/>
              <a:gd name="T22" fmla="*/ 54 w 121"/>
              <a:gd name="T23" fmla="*/ 142 h 357"/>
              <a:gd name="T24" fmla="*/ 89 w 121"/>
              <a:gd name="T25" fmla="*/ 293 h 357"/>
              <a:gd name="T26" fmla="*/ 85 w 121"/>
              <a:gd name="T27" fmla="*/ 308 h 357"/>
              <a:gd name="T28" fmla="*/ 94 w 121"/>
              <a:gd name="T29" fmla="*/ 317 h 357"/>
              <a:gd name="T30" fmla="*/ 106 w 121"/>
              <a:gd name="T31" fmla="*/ 348 h 357"/>
              <a:gd name="T32" fmla="*/ 71 w 121"/>
              <a:gd name="T33" fmla="*/ 64 h 357"/>
              <a:gd name="T34" fmla="*/ 53 w 121"/>
              <a:gd name="T35" fmla="*/ 71 h 357"/>
              <a:gd name="T36" fmla="*/ 70 w 121"/>
              <a:gd name="T37" fmla="*/ 65 h 357"/>
              <a:gd name="T38" fmla="*/ 73 w 121"/>
              <a:gd name="T39" fmla="*/ 8 h 357"/>
              <a:gd name="T40" fmla="*/ 73 w 121"/>
              <a:gd name="T41" fmla="*/ 8 h 357"/>
              <a:gd name="T42" fmla="*/ 75 w 121"/>
              <a:gd name="T43" fmla="*/ 20 h 357"/>
              <a:gd name="T44" fmla="*/ 55 w 121"/>
              <a:gd name="T45" fmla="*/ 21 h 357"/>
              <a:gd name="T46" fmla="*/ 56 w 121"/>
              <a:gd name="T47" fmla="*/ 23 h 357"/>
              <a:gd name="T48" fmla="*/ 74 w 121"/>
              <a:gd name="T49" fmla="*/ 29 h 357"/>
              <a:gd name="T50" fmla="*/ 55 w 121"/>
              <a:gd name="T51" fmla="*/ 31 h 357"/>
              <a:gd name="T52" fmla="*/ 55 w 121"/>
              <a:gd name="T53" fmla="*/ 32 h 357"/>
              <a:gd name="T54" fmla="*/ 73 w 121"/>
              <a:gd name="T55" fmla="*/ 40 h 357"/>
              <a:gd name="T56" fmla="*/ 62 w 121"/>
              <a:gd name="T57" fmla="*/ 43 h 357"/>
              <a:gd name="T58" fmla="*/ 54 w 121"/>
              <a:gd name="T59" fmla="*/ 45 h 357"/>
              <a:gd name="T60" fmla="*/ 72 w 121"/>
              <a:gd name="T61" fmla="*/ 44 h 357"/>
              <a:gd name="T62" fmla="*/ 63 w 121"/>
              <a:gd name="T63" fmla="*/ 54 h 357"/>
              <a:gd name="T64" fmla="*/ 54 w 121"/>
              <a:gd name="T65" fmla="*/ 56 h 357"/>
              <a:gd name="T66" fmla="*/ 71 w 121"/>
              <a:gd name="T67" fmla="*/ 63 h 357"/>
              <a:gd name="T68" fmla="*/ 54 w 121"/>
              <a:gd name="T69" fmla="*/ 56 h 357"/>
              <a:gd name="T70" fmla="*/ 6 w 121"/>
              <a:gd name="T71" fmla="*/ 337 h 357"/>
              <a:gd name="T72" fmla="*/ 17 w 121"/>
              <a:gd name="T73" fmla="*/ 314 h 357"/>
              <a:gd name="T74" fmla="*/ 3 w 121"/>
              <a:gd name="T75" fmla="*/ 310 h 357"/>
              <a:gd name="T76" fmla="*/ 21 w 121"/>
              <a:gd name="T77" fmla="*/ 299 h 357"/>
              <a:gd name="T78" fmla="*/ 10 w 121"/>
              <a:gd name="T79" fmla="*/ 289 h 357"/>
              <a:gd name="T80" fmla="*/ 23 w 121"/>
              <a:gd name="T81" fmla="*/ 281 h 357"/>
              <a:gd name="T82" fmla="*/ 8 w 121"/>
              <a:gd name="T83" fmla="*/ 285 h 357"/>
              <a:gd name="T84" fmla="*/ 43 w 121"/>
              <a:gd name="T85" fmla="*/ 137 h 357"/>
              <a:gd name="T86" fmla="*/ 38 w 121"/>
              <a:gd name="T87" fmla="*/ 119 h 357"/>
              <a:gd name="T88" fmla="*/ 58 w 121"/>
              <a:gd name="T89" fmla="*/ 77 h 357"/>
              <a:gd name="T90" fmla="*/ 77 w 121"/>
              <a:gd name="T91" fmla="*/ 126 h 357"/>
              <a:gd name="T92" fmla="*/ 87 w 121"/>
              <a:gd name="T93" fmla="*/ 302 h 357"/>
              <a:gd name="T94" fmla="*/ 91 w 121"/>
              <a:gd name="T95" fmla="*/ 304 h 357"/>
              <a:gd name="T96" fmla="*/ 97 w 121"/>
              <a:gd name="T97" fmla="*/ 315 h 357"/>
              <a:gd name="T98" fmla="*/ 69 w 121"/>
              <a:gd name="T99" fmla="*/ 140 h 357"/>
              <a:gd name="T100" fmla="*/ 95 w 121"/>
              <a:gd name="T101" fmla="*/ 215 h 357"/>
              <a:gd name="T102" fmla="*/ 110 w 121"/>
              <a:gd name="T103" fmla="*/ 318 h 357"/>
              <a:gd name="T104" fmla="*/ 109 w 121"/>
              <a:gd name="T105" fmla="*/ 343 h 357"/>
              <a:gd name="T106" fmla="*/ 109 w 121"/>
              <a:gd name="T107" fmla="*/ 322 h 357"/>
              <a:gd name="T108" fmla="*/ 112 w 121"/>
              <a:gd name="T109" fmla="*/ 338 h 3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21" h="357">
                <a:moveTo>
                  <a:pt x="112" y="321"/>
                </a:moveTo>
                <a:cubicBezTo>
                  <a:pt x="112" y="321"/>
                  <a:pt x="112" y="321"/>
                  <a:pt x="112" y="321"/>
                </a:cubicBezTo>
                <a:cubicBezTo>
                  <a:pt x="116" y="318"/>
                  <a:pt x="120" y="312"/>
                  <a:pt x="118" y="307"/>
                </a:cubicBezTo>
                <a:cubicBezTo>
                  <a:pt x="118" y="306"/>
                  <a:pt x="117" y="306"/>
                  <a:pt x="117" y="306"/>
                </a:cubicBezTo>
                <a:cubicBezTo>
                  <a:pt x="112" y="276"/>
                  <a:pt x="105" y="246"/>
                  <a:pt x="100" y="216"/>
                </a:cubicBezTo>
                <a:cubicBezTo>
                  <a:pt x="95" y="186"/>
                  <a:pt x="91" y="155"/>
                  <a:pt x="84" y="126"/>
                </a:cubicBezTo>
                <a:cubicBezTo>
                  <a:pt x="84" y="125"/>
                  <a:pt x="83" y="125"/>
                  <a:pt x="83" y="125"/>
                </a:cubicBezTo>
                <a:cubicBezTo>
                  <a:pt x="87" y="117"/>
                  <a:pt x="88" y="109"/>
                  <a:pt x="90" y="101"/>
                </a:cubicBezTo>
                <a:cubicBezTo>
                  <a:pt x="90" y="95"/>
                  <a:pt x="93" y="84"/>
                  <a:pt x="88" y="79"/>
                </a:cubicBezTo>
                <a:cubicBezTo>
                  <a:pt x="85" y="75"/>
                  <a:pt x="80" y="74"/>
                  <a:pt x="74" y="73"/>
                </a:cubicBezTo>
                <a:cubicBezTo>
                  <a:pt x="76" y="58"/>
                  <a:pt x="77" y="44"/>
                  <a:pt x="78" y="29"/>
                </a:cubicBezTo>
                <a:cubicBezTo>
                  <a:pt x="78" y="21"/>
                  <a:pt x="80" y="13"/>
                  <a:pt x="75" y="7"/>
                </a:cubicBezTo>
                <a:cubicBezTo>
                  <a:pt x="75" y="6"/>
                  <a:pt x="75" y="6"/>
                  <a:pt x="75" y="5"/>
                </a:cubicBezTo>
                <a:cubicBezTo>
                  <a:pt x="66" y="0"/>
                  <a:pt x="55" y="2"/>
                  <a:pt x="51" y="13"/>
                </a:cubicBezTo>
                <a:cubicBezTo>
                  <a:pt x="49" y="20"/>
                  <a:pt x="51" y="29"/>
                  <a:pt x="51" y="36"/>
                </a:cubicBezTo>
                <a:cubicBezTo>
                  <a:pt x="50" y="48"/>
                  <a:pt x="49" y="59"/>
                  <a:pt x="50" y="71"/>
                </a:cubicBezTo>
                <a:cubicBezTo>
                  <a:pt x="44" y="70"/>
                  <a:pt x="38" y="70"/>
                  <a:pt x="34" y="74"/>
                </a:cubicBezTo>
                <a:cubicBezTo>
                  <a:pt x="33" y="74"/>
                  <a:pt x="33" y="75"/>
                  <a:pt x="33" y="76"/>
                </a:cubicBezTo>
                <a:cubicBezTo>
                  <a:pt x="33" y="76"/>
                  <a:pt x="33" y="76"/>
                  <a:pt x="33" y="77"/>
                </a:cubicBezTo>
                <a:cubicBezTo>
                  <a:pt x="31" y="93"/>
                  <a:pt x="27" y="114"/>
                  <a:pt x="36" y="128"/>
                </a:cubicBezTo>
                <a:cubicBezTo>
                  <a:pt x="26" y="158"/>
                  <a:pt x="20" y="189"/>
                  <a:pt x="14" y="220"/>
                </a:cubicBezTo>
                <a:cubicBezTo>
                  <a:pt x="9" y="249"/>
                  <a:pt x="3" y="279"/>
                  <a:pt x="0" y="309"/>
                </a:cubicBezTo>
                <a:cubicBezTo>
                  <a:pt x="0" y="309"/>
                  <a:pt x="0" y="310"/>
                  <a:pt x="0" y="311"/>
                </a:cubicBezTo>
                <a:cubicBezTo>
                  <a:pt x="1" y="313"/>
                  <a:pt x="3" y="315"/>
                  <a:pt x="5" y="316"/>
                </a:cubicBezTo>
                <a:cubicBezTo>
                  <a:pt x="3" y="329"/>
                  <a:pt x="2" y="341"/>
                  <a:pt x="1" y="354"/>
                </a:cubicBezTo>
                <a:cubicBezTo>
                  <a:pt x="1" y="356"/>
                  <a:pt x="4" y="357"/>
                  <a:pt x="4" y="355"/>
                </a:cubicBezTo>
                <a:cubicBezTo>
                  <a:pt x="9" y="343"/>
                  <a:pt x="12" y="331"/>
                  <a:pt x="15" y="318"/>
                </a:cubicBezTo>
                <a:cubicBezTo>
                  <a:pt x="16" y="318"/>
                  <a:pt x="16" y="318"/>
                  <a:pt x="17" y="318"/>
                </a:cubicBezTo>
                <a:cubicBezTo>
                  <a:pt x="17" y="318"/>
                  <a:pt x="17" y="318"/>
                  <a:pt x="17" y="318"/>
                </a:cubicBezTo>
                <a:cubicBezTo>
                  <a:pt x="18" y="319"/>
                  <a:pt x="20" y="319"/>
                  <a:pt x="20" y="317"/>
                </a:cubicBezTo>
                <a:cubicBezTo>
                  <a:pt x="22" y="310"/>
                  <a:pt x="23" y="303"/>
                  <a:pt x="25" y="296"/>
                </a:cubicBezTo>
                <a:cubicBezTo>
                  <a:pt x="26" y="295"/>
                  <a:pt x="26" y="293"/>
                  <a:pt x="26" y="292"/>
                </a:cubicBezTo>
                <a:cubicBezTo>
                  <a:pt x="27" y="290"/>
                  <a:pt x="27" y="287"/>
                  <a:pt x="25" y="285"/>
                </a:cubicBezTo>
                <a:cubicBezTo>
                  <a:pt x="26" y="284"/>
                  <a:pt x="26" y="284"/>
                  <a:pt x="26" y="283"/>
                </a:cubicBezTo>
                <a:cubicBezTo>
                  <a:pt x="31" y="259"/>
                  <a:pt x="35" y="234"/>
                  <a:pt x="40" y="209"/>
                </a:cubicBezTo>
                <a:cubicBezTo>
                  <a:pt x="45" y="187"/>
                  <a:pt x="50" y="165"/>
                  <a:pt x="54" y="142"/>
                </a:cubicBezTo>
                <a:cubicBezTo>
                  <a:pt x="58" y="143"/>
                  <a:pt x="62" y="143"/>
                  <a:pt x="66" y="142"/>
                </a:cubicBezTo>
                <a:cubicBezTo>
                  <a:pt x="69" y="170"/>
                  <a:pt x="74" y="199"/>
                  <a:pt x="78" y="227"/>
                </a:cubicBezTo>
                <a:cubicBezTo>
                  <a:pt x="82" y="248"/>
                  <a:pt x="84" y="271"/>
                  <a:pt x="89" y="293"/>
                </a:cubicBezTo>
                <a:cubicBezTo>
                  <a:pt x="86" y="292"/>
                  <a:pt x="84" y="294"/>
                  <a:pt x="83" y="296"/>
                </a:cubicBezTo>
                <a:cubicBezTo>
                  <a:pt x="82" y="297"/>
                  <a:pt x="82" y="299"/>
                  <a:pt x="83" y="301"/>
                </a:cubicBezTo>
                <a:cubicBezTo>
                  <a:pt x="83" y="303"/>
                  <a:pt x="85" y="306"/>
                  <a:pt x="85" y="308"/>
                </a:cubicBezTo>
                <a:cubicBezTo>
                  <a:pt x="84" y="309"/>
                  <a:pt x="86" y="311"/>
                  <a:pt x="88" y="309"/>
                </a:cubicBezTo>
                <a:cubicBezTo>
                  <a:pt x="89" y="308"/>
                  <a:pt x="90" y="308"/>
                  <a:pt x="92" y="307"/>
                </a:cubicBezTo>
                <a:cubicBezTo>
                  <a:pt x="93" y="310"/>
                  <a:pt x="93" y="314"/>
                  <a:pt x="94" y="317"/>
                </a:cubicBezTo>
                <a:cubicBezTo>
                  <a:pt x="95" y="318"/>
                  <a:pt x="95" y="318"/>
                  <a:pt x="96" y="318"/>
                </a:cubicBezTo>
                <a:cubicBezTo>
                  <a:pt x="98" y="320"/>
                  <a:pt x="99" y="321"/>
                  <a:pt x="101" y="322"/>
                </a:cubicBezTo>
                <a:cubicBezTo>
                  <a:pt x="103" y="330"/>
                  <a:pt x="105" y="339"/>
                  <a:pt x="106" y="348"/>
                </a:cubicBezTo>
                <a:cubicBezTo>
                  <a:pt x="106" y="348"/>
                  <a:pt x="107" y="349"/>
                  <a:pt x="107" y="349"/>
                </a:cubicBezTo>
                <a:cubicBezTo>
                  <a:pt x="121" y="354"/>
                  <a:pt x="113" y="326"/>
                  <a:pt x="112" y="321"/>
                </a:cubicBezTo>
                <a:close/>
                <a:moveTo>
                  <a:pt x="71" y="64"/>
                </a:moveTo>
                <a:cubicBezTo>
                  <a:pt x="70" y="67"/>
                  <a:pt x="70" y="70"/>
                  <a:pt x="70" y="73"/>
                </a:cubicBezTo>
                <a:cubicBezTo>
                  <a:pt x="66" y="73"/>
                  <a:pt x="63" y="72"/>
                  <a:pt x="60" y="72"/>
                </a:cubicBezTo>
                <a:cubicBezTo>
                  <a:pt x="58" y="72"/>
                  <a:pt x="55" y="71"/>
                  <a:pt x="53" y="71"/>
                </a:cubicBezTo>
                <a:cubicBezTo>
                  <a:pt x="53" y="69"/>
                  <a:pt x="53" y="68"/>
                  <a:pt x="53" y="67"/>
                </a:cubicBezTo>
                <a:cubicBezTo>
                  <a:pt x="56" y="66"/>
                  <a:pt x="59" y="66"/>
                  <a:pt x="62" y="65"/>
                </a:cubicBezTo>
                <a:cubicBezTo>
                  <a:pt x="65" y="65"/>
                  <a:pt x="67" y="65"/>
                  <a:pt x="70" y="65"/>
                </a:cubicBezTo>
                <a:cubicBezTo>
                  <a:pt x="70" y="65"/>
                  <a:pt x="70" y="65"/>
                  <a:pt x="71" y="64"/>
                </a:cubicBezTo>
                <a:close/>
                <a:moveTo>
                  <a:pt x="73" y="8"/>
                </a:moveTo>
                <a:cubicBezTo>
                  <a:pt x="73" y="8"/>
                  <a:pt x="73" y="8"/>
                  <a:pt x="73" y="8"/>
                </a:cubicBezTo>
                <a:cubicBezTo>
                  <a:pt x="73" y="9"/>
                  <a:pt x="74" y="10"/>
                  <a:pt x="74" y="11"/>
                </a:cubicBezTo>
                <a:cubicBezTo>
                  <a:pt x="69" y="11"/>
                  <a:pt x="63" y="12"/>
                  <a:pt x="58" y="12"/>
                </a:cubicBezTo>
                <a:cubicBezTo>
                  <a:pt x="61" y="7"/>
                  <a:pt x="65" y="4"/>
                  <a:pt x="73" y="8"/>
                </a:cubicBezTo>
                <a:close/>
                <a:moveTo>
                  <a:pt x="57" y="14"/>
                </a:moveTo>
                <a:cubicBezTo>
                  <a:pt x="63" y="14"/>
                  <a:pt x="69" y="15"/>
                  <a:pt x="74" y="14"/>
                </a:cubicBezTo>
                <a:cubicBezTo>
                  <a:pt x="75" y="16"/>
                  <a:pt x="75" y="18"/>
                  <a:pt x="75" y="20"/>
                </a:cubicBezTo>
                <a:cubicBezTo>
                  <a:pt x="72" y="19"/>
                  <a:pt x="69" y="20"/>
                  <a:pt x="67" y="20"/>
                </a:cubicBezTo>
                <a:cubicBezTo>
                  <a:pt x="63" y="20"/>
                  <a:pt x="60" y="20"/>
                  <a:pt x="56" y="20"/>
                </a:cubicBezTo>
                <a:cubicBezTo>
                  <a:pt x="56" y="20"/>
                  <a:pt x="56" y="21"/>
                  <a:pt x="55" y="21"/>
                </a:cubicBezTo>
                <a:cubicBezTo>
                  <a:pt x="56" y="18"/>
                  <a:pt x="56" y="16"/>
                  <a:pt x="57" y="14"/>
                </a:cubicBezTo>
                <a:close/>
                <a:moveTo>
                  <a:pt x="55" y="22"/>
                </a:moveTo>
                <a:cubicBezTo>
                  <a:pt x="55" y="23"/>
                  <a:pt x="56" y="23"/>
                  <a:pt x="56" y="23"/>
                </a:cubicBezTo>
                <a:cubicBezTo>
                  <a:pt x="60" y="23"/>
                  <a:pt x="63" y="23"/>
                  <a:pt x="67" y="23"/>
                </a:cubicBezTo>
                <a:cubicBezTo>
                  <a:pt x="70" y="23"/>
                  <a:pt x="72" y="23"/>
                  <a:pt x="75" y="22"/>
                </a:cubicBezTo>
                <a:cubicBezTo>
                  <a:pt x="75" y="24"/>
                  <a:pt x="74" y="26"/>
                  <a:pt x="74" y="29"/>
                </a:cubicBezTo>
                <a:cubicBezTo>
                  <a:pt x="74" y="29"/>
                  <a:pt x="74" y="29"/>
                  <a:pt x="74" y="29"/>
                </a:cubicBezTo>
                <a:cubicBezTo>
                  <a:pt x="71" y="28"/>
                  <a:pt x="68" y="29"/>
                  <a:pt x="65" y="30"/>
                </a:cubicBezTo>
                <a:cubicBezTo>
                  <a:pt x="61" y="30"/>
                  <a:pt x="58" y="30"/>
                  <a:pt x="55" y="31"/>
                </a:cubicBezTo>
                <a:cubicBezTo>
                  <a:pt x="55" y="28"/>
                  <a:pt x="55" y="25"/>
                  <a:pt x="55" y="22"/>
                </a:cubicBezTo>
                <a:close/>
                <a:moveTo>
                  <a:pt x="55" y="41"/>
                </a:moveTo>
                <a:cubicBezTo>
                  <a:pt x="55" y="39"/>
                  <a:pt x="55" y="36"/>
                  <a:pt x="55" y="32"/>
                </a:cubicBezTo>
                <a:cubicBezTo>
                  <a:pt x="58" y="33"/>
                  <a:pt x="62" y="33"/>
                  <a:pt x="65" y="33"/>
                </a:cubicBezTo>
                <a:cubicBezTo>
                  <a:pt x="68" y="32"/>
                  <a:pt x="71" y="32"/>
                  <a:pt x="74" y="31"/>
                </a:cubicBezTo>
                <a:cubicBezTo>
                  <a:pt x="73" y="35"/>
                  <a:pt x="73" y="38"/>
                  <a:pt x="73" y="40"/>
                </a:cubicBezTo>
                <a:cubicBezTo>
                  <a:pt x="73" y="41"/>
                  <a:pt x="73" y="42"/>
                  <a:pt x="73" y="43"/>
                </a:cubicBezTo>
                <a:cubicBezTo>
                  <a:pt x="72" y="42"/>
                  <a:pt x="72" y="42"/>
                  <a:pt x="72" y="42"/>
                </a:cubicBezTo>
                <a:cubicBezTo>
                  <a:pt x="69" y="42"/>
                  <a:pt x="65" y="43"/>
                  <a:pt x="62" y="43"/>
                </a:cubicBezTo>
                <a:cubicBezTo>
                  <a:pt x="60" y="43"/>
                  <a:pt x="57" y="43"/>
                  <a:pt x="55" y="43"/>
                </a:cubicBezTo>
                <a:cubicBezTo>
                  <a:pt x="55" y="42"/>
                  <a:pt x="55" y="42"/>
                  <a:pt x="55" y="41"/>
                </a:cubicBezTo>
                <a:close/>
                <a:moveTo>
                  <a:pt x="54" y="45"/>
                </a:moveTo>
                <a:cubicBezTo>
                  <a:pt x="57" y="45"/>
                  <a:pt x="60" y="45"/>
                  <a:pt x="63" y="45"/>
                </a:cubicBezTo>
                <a:cubicBezTo>
                  <a:pt x="66" y="45"/>
                  <a:pt x="69" y="45"/>
                  <a:pt x="72" y="44"/>
                </a:cubicBezTo>
                <a:cubicBezTo>
                  <a:pt x="72" y="44"/>
                  <a:pt x="72" y="44"/>
                  <a:pt x="72" y="44"/>
                </a:cubicBezTo>
                <a:cubicBezTo>
                  <a:pt x="72" y="47"/>
                  <a:pt x="72" y="50"/>
                  <a:pt x="72" y="53"/>
                </a:cubicBezTo>
                <a:cubicBezTo>
                  <a:pt x="72" y="52"/>
                  <a:pt x="71" y="52"/>
                  <a:pt x="71" y="52"/>
                </a:cubicBezTo>
                <a:cubicBezTo>
                  <a:pt x="68" y="52"/>
                  <a:pt x="66" y="53"/>
                  <a:pt x="63" y="54"/>
                </a:cubicBezTo>
                <a:cubicBezTo>
                  <a:pt x="60" y="54"/>
                  <a:pt x="57" y="54"/>
                  <a:pt x="54" y="54"/>
                </a:cubicBezTo>
                <a:cubicBezTo>
                  <a:pt x="54" y="51"/>
                  <a:pt x="54" y="48"/>
                  <a:pt x="54" y="45"/>
                </a:cubicBezTo>
                <a:close/>
                <a:moveTo>
                  <a:pt x="54" y="56"/>
                </a:moveTo>
                <a:cubicBezTo>
                  <a:pt x="59" y="57"/>
                  <a:pt x="66" y="57"/>
                  <a:pt x="71" y="54"/>
                </a:cubicBezTo>
                <a:cubicBezTo>
                  <a:pt x="72" y="54"/>
                  <a:pt x="72" y="54"/>
                  <a:pt x="72" y="54"/>
                </a:cubicBezTo>
                <a:cubicBezTo>
                  <a:pt x="71" y="57"/>
                  <a:pt x="71" y="60"/>
                  <a:pt x="71" y="63"/>
                </a:cubicBezTo>
                <a:cubicBezTo>
                  <a:pt x="71" y="63"/>
                  <a:pt x="70" y="63"/>
                  <a:pt x="70" y="63"/>
                </a:cubicBezTo>
                <a:cubicBezTo>
                  <a:pt x="65" y="62"/>
                  <a:pt x="59" y="63"/>
                  <a:pt x="53" y="64"/>
                </a:cubicBezTo>
                <a:cubicBezTo>
                  <a:pt x="53" y="61"/>
                  <a:pt x="54" y="59"/>
                  <a:pt x="54" y="56"/>
                </a:cubicBezTo>
                <a:close/>
                <a:moveTo>
                  <a:pt x="7" y="317"/>
                </a:moveTo>
                <a:cubicBezTo>
                  <a:pt x="9" y="318"/>
                  <a:pt x="10" y="318"/>
                  <a:pt x="11" y="318"/>
                </a:cubicBezTo>
                <a:cubicBezTo>
                  <a:pt x="10" y="325"/>
                  <a:pt x="8" y="331"/>
                  <a:pt x="6" y="337"/>
                </a:cubicBezTo>
                <a:cubicBezTo>
                  <a:pt x="7" y="330"/>
                  <a:pt x="7" y="324"/>
                  <a:pt x="7" y="317"/>
                </a:cubicBezTo>
                <a:close/>
                <a:moveTo>
                  <a:pt x="21" y="299"/>
                </a:moveTo>
                <a:cubicBezTo>
                  <a:pt x="20" y="304"/>
                  <a:pt x="18" y="309"/>
                  <a:pt x="17" y="314"/>
                </a:cubicBezTo>
                <a:cubicBezTo>
                  <a:pt x="17" y="314"/>
                  <a:pt x="17" y="314"/>
                  <a:pt x="17" y="314"/>
                </a:cubicBezTo>
                <a:cubicBezTo>
                  <a:pt x="11" y="314"/>
                  <a:pt x="7" y="313"/>
                  <a:pt x="3" y="310"/>
                </a:cubicBezTo>
                <a:cubicBezTo>
                  <a:pt x="3" y="310"/>
                  <a:pt x="3" y="310"/>
                  <a:pt x="3" y="310"/>
                </a:cubicBezTo>
                <a:cubicBezTo>
                  <a:pt x="4" y="304"/>
                  <a:pt x="5" y="298"/>
                  <a:pt x="6" y="293"/>
                </a:cubicBezTo>
                <a:cubicBezTo>
                  <a:pt x="7" y="297"/>
                  <a:pt x="10" y="300"/>
                  <a:pt x="15" y="300"/>
                </a:cubicBezTo>
                <a:cubicBezTo>
                  <a:pt x="17" y="301"/>
                  <a:pt x="19" y="300"/>
                  <a:pt x="21" y="299"/>
                </a:cubicBezTo>
                <a:close/>
                <a:moveTo>
                  <a:pt x="22" y="290"/>
                </a:moveTo>
                <a:cubicBezTo>
                  <a:pt x="22" y="294"/>
                  <a:pt x="19" y="296"/>
                  <a:pt x="16" y="296"/>
                </a:cubicBezTo>
                <a:cubicBezTo>
                  <a:pt x="12" y="296"/>
                  <a:pt x="10" y="292"/>
                  <a:pt x="10" y="289"/>
                </a:cubicBezTo>
                <a:cubicBezTo>
                  <a:pt x="11" y="285"/>
                  <a:pt x="15" y="283"/>
                  <a:pt x="18" y="282"/>
                </a:cubicBezTo>
                <a:cubicBezTo>
                  <a:pt x="20" y="284"/>
                  <a:pt x="23" y="286"/>
                  <a:pt x="22" y="290"/>
                </a:cubicBezTo>
                <a:close/>
                <a:moveTo>
                  <a:pt x="23" y="281"/>
                </a:moveTo>
                <a:cubicBezTo>
                  <a:pt x="22" y="279"/>
                  <a:pt x="20" y="278"/>
                  <a:pt x="18" y="278"/>
                </a:cubicBezTo>
                <a:cubicBezTo>
                  <a:pt x="17" y="278"/>
                  <a:pt x="17" y="278"/>
                  <a:pt x="16" y="279"/>
                </a:cubicBezTo>
                <a:cubicBezTo>
                  <a:pt x="13" y="280"/>
                  <a:pt x="10" y="282"/>
                  <a:pt x="8" y="285"/>
                </a:cubicBezTo>
                <a:cubicBezTo>
                  <a:pt x="11" y="263"/>
                  <a:pt x="14" y="240"/>
                  <a:pt x="18" y="218"/>
                </a:cubicBezTo>
                <a:cubicBezTo>
                  <a:pt x="24" y="189"/>
                  <a:pt x="31" y="160"/>
                  <a:pt x="37" y="131"/>
                </a:cubicBezTo>
                <a:cubicBezTo>
                  <a:pt x="39" y="133"/>
                  <a:pt x="41" y="135"/>
                  <a:pt x="43" y="137"/>
                </a:cubicBezTo>
                <a:cubicBezTo>
                  <a:pt x="46" y="139"/>
                  <a:pt x="48" y="141"/>
                  <a:pt x="51" y="142"/>
                </a:cubicBezTo>
                <a:cubicBezTo>
                  <a:pt x="38" y="186"/>
                  <a:pt x="30" y="235"/>
                  <a:pt x="23" y="281"/>
                </a:cubicBezTo>
                <a:close/>
                <a:moveTo>
                  <a:pt x="38" y="119"/>
                </a:moveTo>
                <a:cubicBezTo>
                  <a:pt x="33" y="106"/>
                  <a:pt x="35" y="91"/>
                  <a:pt x="35" y="78"/>
                </a:cubicBezTo>
                <a:cubicBezTo>
                  <a:pt x="36" y="78"/>
                  <a:pt x="37" y="78"/>
                  <a:pt x="37" y="77"/>
                </a:cubicBezTo>
                <a:cubicBezTo>
                  <a:pt x="42" y="74"/>
                  <a:pt x="53" y="76"/>
                  <a:pt x="58" y="77"/>
                </a:cubicBezTo>
                <a:cubicBezTo>
                  <a:pt x="63" y="78"/>
                  <a:pt x="72" y="77"/>
                  <a:pt x="77" y="80"/>
                </a:cubicBezTo>
                <a:cubicBezTo>
                  <a:pt x="87" y="84"/>
                  <a:pt x="86" y="89"/>
                  <a:pt x="85" y="98"/>
                </a:cubicBezTo>
                <a:cubicBezTo>
                  <a:pt x="84" y="108"/>
                  <a:pt x="82" y="118"/>
                  <a:pt x="77" y="126"/>
                </a:cubicBezTo>
                <a:cubicBezTo>
                  <a:pt x="65" y="144"/>
                  <a:pt x="44" y="139"/>
                  <a:pt x="38" y="119"/>
                </a:cubicBezTo>
                <a:close/>
                <a:moveTo>
                  <a:pt x="88" y="305"/>
                </a:moveTo>
                <a:cubicBezTo>
                  <a:pt x="88" y="304"/>
                  <a:pt x="87" y="303"/>
                  <a:pt x="87" y="302"/>
                </a:cubicBezTo>
                <a:cubicBezTo>
                  <a:pt x="86" y="301"/>
                  <a:pt x="86" y="300"/>
                  <a:pt x="86" y="298"/>
                </a:cubicBezTo>
                <a:cubicBezTo>
                  <a:pt x="86" y="296"/>
                  <a:pt x="87" y="295"/>
                  <a:pt x="89" y="295"/>
                </a:cubicBezTo>
                <a:cubicBezTo>
                  <a:pt x="90" y="298"/>
                  <a:pt x="90" y="301"/>
                  <a:pt x="91" y="304"/>
                </a:cubicBezTo>
                <a:cubicBezTo>
                  <a:pt x="90" y="304"/>
                  <a:pt x="89" y="304"/>
                  <a:pt x="88" y="305"/>
                </a:cubicBezTo>
                <a:close/>
                <a:moveTo>
                  <a:pt x="98" y="316"/>
                </a:moveTo>
                <a:cubicBezTo>
                  <a:pt x="98" y="315"/>
                  <a:pt x="98" y="315"/>
                  <a:pt x="97" y="315"/>
                </a:cubicBezTo>
                <a:cubicBezTo>
                  <a:pt x="95" y="287"/>
                  <a:pt x="88" y="259"/>
                  <a:pt x="83" y="231"/>
                </a:cubicBezTo>
                <a:cubicBezTo>
                  <a:pt x="79" y="201"/>
                  <a:pt x="75" y="171"/>
                  <a:pt x="70" y="141"/>
                </a:cubicBezTo>
                <a:cubicBezTo>
                  <a:pt x="69" y="140"/>
                  <a:pt x="69" y="140"/>
                  <a:pt x="69" y="140"/>
                </a:cubicBezTo>
                <a:cubicBezTo>
                  <a:pt x="73" y="138"/>
                  <a:pt x="77" y="135"/>
                  <a:pt x="80" y="131"/>
                </a:cubicBezTo>
                <a:cubicBezTo>
                  <a:pt x="81" y="129"/>
                  <a:pt x="82" y="127"/>
                  <a:pt x="83" y="126"/>
                </a:cubicBezTo>
                <a:cubicBezTo>
                  <a:pt x="85" y="156"/>
                  <a:pt x="90" y="185"/>
                  <a:pt x="95" y="215"/>
                </a:cubicBezTo>
                <a:cubicBezTo>
                  <a:pt x="101" y="246"/>
                  <a:pt x="105" y="277"/>
                  <a:pt x="113" y="308"/>
                </a:cubicBezTo>
                <a:cubicBezTo>
                  <a:pt x="113" y="308"/>
                  <a:pt x="114" y="309"/>
                  <a:pt x="115" y="309"/>
                </a:cubicBezTo>
                <a:cubicBezTo>
                  <a:pt x="114" y="312"/>
                  <a:pt x="113" y="316"/>
                  <a:pt x="110" y="318"/>
                </a:cubicBezTo>
                <a:cubicBezTo>
                  <a:pt x="106" y="320"/>
                  <a:pt x="101" y="318"/>
                  <a:pt x="98" y="316"/>
                </a:cubicBezTo>
                <a:close/>
                <a:moveTo>
                  <a:pt x="111" y="343"/>
                </a:moveTo>
                <a:cubicBezTo>
                  <a:pt x="110" y="346"/>
                  <a:pt x="109" y="346"/>
                  <a:pt x="109" y="343"/>
                </a:cubicBezTo>
                <a:cubicBezTo>
                  <a:pt x="107" y="340"/>
                  <a:pt x="107" y="335"/>
                  <a:pt x="107" y="332"/>
                </a:cubicBezTo>
                <a:cubicBezTo>
                  <a:pt x="106" y="329"/>
                  <a:pt x="105" y="325"/>
                  <a:pt x="103" y="322"/>
                </a:cubicBezTo>
                <a:cubicBezTo>
                  <a:pt x="105" y="323"/>
                  <a:pt x="107" y="323"/>
                  <a:pt x="109" y="322"/>
                </a:cubicBezTo>
                <a:cubicBezTo>
                  <a:pt x="109" y="322"/>
                  <a:pt x="109" y="322"/>
                  <a:pt x="109" y="322"/>
                </a:cubicBezTo>
                <a:cubicBezTo>
                  <a:pt x="110" y="326"/>
                  <a:pt x="110" y="329"/>
                  <a:pt x="111" y="333"/>
                </a:cubicBezTo>
                <a:cubicBezTo>
                  <a:pt x="111" y="335"/>
                  <a:pt x="112" y="337"/>
                  <a:pt x="112" y="338"/>
                </a:cubicBezTo>
                <a:cubicBezTo>
                  <a:pt x="113" y="340"/>
                  <a:pt x="112" y="341"/>
                  <a:pt x="111" y="343"/>
                </a:cubicBezTo>
                <a:close/>
              </a:path>
            </a:pathLst>
          </a:custGeom>
          <a:solidFill>
            <a:srgbClr val="1D71B7"/>
          </a:solidFill>
          <a:ln w="12700">
            <a:solidFill>
              <a:srgbClr val="00B050"/>
            </a:solidFill>
            <a:round/>
          </a:ln>
          <a:extLst/>
        </p:spPr>
        <p:txBody>
          <a:bodyPr/>
          <a:lstStyle/>
          <a:p>
            <a:pPr eaLnBrk="1" hangingPunct="1">
              <a:defRPr/>
            </a:pPr>
            <a:endParaRPr lang="zh-CN" altLang="en-US" sz="1707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015835"/>
              </a:solidFill>
            </a:endParaRPr>
          </a:p>
        </p:txBody>
      </p: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3D260985-9882-4076-8B65-EDB9A9295BD8}"/>
              </a:ext>
            </a:extLst>
          </p:cNvPr>
          <p:cNvGrpSpPr>
            <a:grpSpLocks/>
          </p:cNvGrpSpPr>
          <p:nvPr/>
        </p:nvGrpSpPr>
        <p:grpSpPr bwMode="auto">
          <a:xfrm>
            <a:off x="285985" y="219945"/>
            <a:ext cx="962093" cy="818821"/>
            <a:chOff x="2162095" y="1474764"/>
            <a:chExt cx="2054900" cy="2002277"/>
          </a:xfrm>
        </p:grpSpPr>
        <p:sp>
          <p:nvSpPr>
            <p:cNvPr id="30" name="Freeform 44">
              <a:extLst>
                <a:ext uri="{FF2B5EF4-FFF2-40B4-BE49-F238E27FC236}">
                  <a16:creationId xmlns:a16="http://schemas.microsoft.com/office/drawing/2014/main" id="{18080E93-E350-4299-9E27-8A9A48724C1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62095" y="1875449"/>
              <a:ext cx="1740026" cy="1601592"/>
            </a:xfrm>
            <a:custGeom>
              <a:avLst/>
              <a:gdLst>
                <a:gd name="T0" fmla="*/ 1672350 w 1157"/>
                <a:gd name="T1" fmla="*/ 1325920 h 1069"/>
                <a:gd name="T2" fmla="*/ 1586627 w 1157"/>
                <a:gd name="T3" fmla="*/ 1423304 h 1069"/>
                <a:gd name="T4" fmla="*/ 1523463 w 1157"/>
                <a:gd name="T5" fmla="*/ 1394838 h 1069"/>
                <a:gd name="T6" fmla="*/ 1565572 w 1157"/>
                <a:gd name="T7" fmla="*/ 1441283 h 1069"/>
                <a:gd name="T8" fmla="*/ 1529478 w 1157"/>
                <a:gd name="T9" fmla="*/ 1486229 h 1069"/>
                <a:gd name="T10" fmla="*/ 1109887 w 1157"/>
                <a:gd name="T11" fmla="*/ 1585112 h 1069"/>
                <a:gd name="T12" fmla="*/ 703831 w 1157"/>
                <a:gd name="T13" fmla="*/ 1477240 h 1069"/>
                <a:gd name="T14" fmla="*/ 616604 w 1157"/>
                <a:gd name="T15" fmla="*/ 1370867 h 1069"/>
                <a:gd name="T16" fmla="*/ 569983 w 1157"/>
                <a:gd name="T17" fmla="*/ 1385849 h 1069"/>
                <a:gd name="T18" fmla="*/ 375978 w 1157"/>
                <a:gd name="T19" fmla="*/ 1352888 h 1069"/>
                <a:gd name="T20" fmla="*/ 121817 w 1157"/>
                <a:gd name="T21" fmla="*/ 512390 h 1069"/>
                <a:gd name="T22" fmla="*/ 216563 w 1157"/>
                <a:gd name="T23" fmla="*/ 516884 h 1069"/>
                <a:gd name="T24" fmla="*/ 123321 w 1157"/>
                <a:gd name="T25" fmla="*/ 495909 h 1069"/>
                <a:gd name="T26" fmla="*/ 150391 w 1157"/>
                <a:gd name="T27" fmla="*/ 220238 h 1069"/>
                <a:gd name="T28" fmla="*/ 466213 w 1157"/>
                <a:gd name="T29" fmla="*/ 41950 h 1069"/>
                <a:gd name="T30" fmla="*/ 270704 w 1157"/>
                <a:gd name="T31" fmla="*/ 76409 h 1069"/>
                <a:gd name="T32" fmla="*/ 103770 w 1157"/>
                <a:gd name="T33" fmla="*/ 473436 h 1069"/>
                <a:gd name="T34" fmla="*/ 154903 w 1157"/>
                <a:gd name="T35" fmla="*/ 1144636 h 1069"/>
                <a:gd name="T36" fmla="*/ 580510 w 1157"/>
                <a:gd name="T37" fmla="*/ 1396337 h 1069"/>
                <a:gd name="T38" fmla="*/ 795569 w 1157"/>
                <a:gd name="T39" fmla="*/ 1534172 h 1069"/>
                <a:gd name="T40" fmla="*/ 1395630 w 1157"/>
                <a:gd name="T41" fmla="*/ 1559642 h 1069"/>
                <a:gd name="T42" fmla="*/ 1615201 w 1157"/>
                <a:gd name="T43" fmla="*/ 1420308 h 1069"/>
                <a:gd name="T44" fmla="*/ 1731003 w 1157"/>
                <a:gd name="T45" fmla="*/ 1162615 h 1069"/>
                <a:gd name="T46" fmla="*/ 184981 w 1157"/>
                <a:gd name="T47" fmla="*/ 530368 h 1069"/>
                <a:gd name="T48" fmla="*/ 129336 w 1157"/>
                <a:gd name="T49" fmla="*/ 504899 h 1069"/>
                <a:gd name="T50" fmla="*/ 580510 w 1157"/>
                <a:gd name="T51" fmla="*/ 1381354 h 1069"/>
                <a:gd name="T52" fmla="*/ 574494 w 1157"/>
                <a:gd name="T53" fmla="*/ 1340903 h 1069"/>
                <a:gd name="T54" fmla="*/ 585022 w 1157"/>
                <a:gd name="T55" fmla="*/ 1379856 h 1069"/>
                <a:gd name="T56" fmla="*/ 1544517 w 1157"/>
                <a:gd name="T57" fmla="*/ 1418810 h 1069"/>
                <a:gd name="T58" fmla="*/ 1533990 w 1157"/>
                <a:gd name="T59" fmla="*/ 1396337 h 1069"/>
                <a:gd name="T60" fmla="*/ 1544517 w 1157"/>
                <a:gd name="T61" fmla="*/ 1379856 h 1069"/>
                <a:gd name="T62" fmla="*/ 1574596 w 1157"/>
                <a:gd name="T63" fmla="*/ 1411319 h 1069"/>
                <a:gd name="T64" fmla="*/ 1571588 w 1157"/>
                <a:gd name="T65" fmla="*/ 1427799 h 106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157" h="1069">
                  <a:moveTo>
                    <a:pt x="1151" y="776"/>
                  </a:moveTo>
                  <a:cubicBezTo>
                    <a:pt x="1140" y="814"/>
                    <a:pt x="1132" y="850"/>
                    <a:pt x="1112" y="885"/>
                  </a:cubicBezTo>
                  <a:cubicBezTo>
                    <a:pt x="1102" y="901"/>
                    <a:pt x="1091" y="917"/>
                    <a:pt x="1078" y="931"/>
                  </a:cubicBezTo>
                  <a:cubicBezTo>
                    <a:pt x="1071" y="938"/>
                    <a:pt x="1064" y="946"/>
                    <a:pt x="1055" y="950"/>
                  </a:cubicBezTo>
                  <a:cubicBezTo>
                    <a:pt x="1059" y="934"/>
                    <a:pt x="1056" y="914"/>
                    <a:pt x="1037" y="909"/>
                  </a:cubicBezTo>
                  <a:cubicBezTo>
                    <a:pt x="1021" y="905"/>
                    <a:pt x="1014" y="918"/>
                    <a:pt x="1013" y="931"/>
                  </a:cubicBezTo>
                  <a:cubicBezTo>
                    <a:pt x="1011" y="938"/>
                    <a:pt x="1012" y="946"/>
                    <a:pt x="1017" y="952"/>
                  </a:cubicBezTo>
                  <a:cubicBezTo>
                    <a:pt x="1024" y="960"/>
                    <a:pt x="1033" y="963"/>
                    <a:pt x="1041" y="962"/>
                  </a:cubicBezTo>
                  <a:cubicBezTo>
                    <a:pt x="1041" y="963"/>
                    <a:pt x="1041" y="963"/>
                    <a:pt x="1041" y="963"/>
                  </a:cubicBezTo>
                  <a:cubicBezTo>
                    <a:pt x="1035" y="974"/>
                    <a:pt x="1026" y="984"/>
                    <a:pt x="1017" y="992"/>
                  </a:cubicBezTo>
                  <a:cubicBezTo>
                    <a:pt x="994" y="1010"/>
                    <a:pt x="967" y="1020"/>
                    <a:pt x="940" y="1028"/>
                  </a:cubicBezTo>
                  <a:cubicBezTo>
                    <a:pt x="875" y="1049"/>
                    <a:pt x="806" y="1059"/>
                    <a:pt x="738" y="1058"/>
                  </a:cubicBezTo>
                  <a:cubicBezTo>
                    <a:pt x="675" y="1057"/>
                    <a:pt x="612" y="1046"/>
                    <a:pt x="553" y="1025"/>
                  </a:cubicBezTo>
                  <a:cubicBezTo>
                    <a:pt x="524" y="1014"/>
                    <a:pt x="495" y="1002"/>
                    <a:pt x="468" y="986"/>
                  </a:cubicBezTo>
                  <a:cubicBezTo>
                    <a:pt x="441" y="971"/>
                    <a:pt x="411" y="954"/>
                    <a:pt x="392" y="929"/>
                  </a:cubicBezTo>
                  <a:cubicBezTo>
                    <a:pt x="399" y="926"/>
                    <a:pt x="405" y="921"/>
                    <a:pt x="410" y="915"/>
                  </a:cubicBezTo>
                  <a:cubicBezTo>
                    <a:pt x="421" y="902"/>
                    <a:pt x="425" y="871"/>
                    <a:pt x="400" y="871"/>
                  </a:cubicBezTo>
                  <a:cubicBezTo>
                    <a:pt x="373" y="872"/>
                    <a:pt x="370" y="907"/>
                    <a:pt x="379" y="925"/>
                  </a:cubicBezTo>
                  <a:cubicBezTo>
                    <a:pt x="368" y="929"/>
                    <a:pt x="355" y="930"/>
                    <a:pt x="343" y="930"/>
                  </a:cubicBezTo>
                  <a:cubicBezTo>
                    <a:pt x="311" y="928"/>
                    <a:pt x="278" y="918"/>
                    <a:pt x="250" y="903"/>
                  </a:cubicBezTo>
                  <a:cubicBezTo>
                    <a:pt x="188" y="871"/>
                    <a:pt x="141" y="818"/>
                    <a:pt x="109" y="757"/>
                  </a:cubicBezTo>
                  <a:cubicBezTo>
                    <a:pt x="41" y="632"/>
                    <a:pt x="16" y="473"/>
                    <a:pt x="81" y="342"/>
                  </a:cubicBezTo>
                  <a:cubicBezTo>
                    <a:pt x="87" y="349"/>
                    <a:pt x="94" y="356"/>
                    <a:pt x="103" y="359"/>
                  </a:cubicBezTo>
                  <a:cubicBezTo>
                    <a:pt x="119" y="365"/>
                    <a:pt x="137" y="360"/>
                    <a:pt x="144" y="345"/>
                  </a:cubicBezTo>
                  <a:cubicBezTo>
                    <a:pt x="150" y="331"/>
                    <a:pt x="144" y="316"/>
                    <a:pt x="130" y="311"/>
                  </a:cubicBezTo>
                  <a:cubicBezTo>
                    <a:pt x="110" y="303"/>
                    <a:pt x="94" y="316"/>
                    <a:pt x="82" y="331"/>
                  </a:cubicBezTo>
                  <a:cubicBezTo>
                    <a:pt x="73" y="314"/>
                    <a:pt x="71" y="292"/>
                    <a:pt x="70" y="275"/>
                  </a:cubicBezTo>
                  <a:cubicBezTo>
                    <a:pt x="68" y="231"/>
                    <a:pt x="79" y="186"/>
                    <a:pt x="100" y="147"/>
                  </a:cubicBezTo>
                  <a:cubicBezTo>
                    <a:pt x="120" y="111"/>
                    <a:pt x="150" y="80"/>
                    <a:pt x="185" y="58"/>
                  </a:cubicBezTo>
                  <a:cubicBezTo>
                    <a:pt x="218" y="37"/>
                    <a:pt x="270" y="13"/>
                    <a:pt x="310" y="28"/>
                  </a:cubicBezTo>
                  <a:cubicBezTo>
                    <a:pt x="312" y="29"/>
                    <a:pt x="313" y="26"/>
                    <a:pt x="311" y="25"/>
                  </a:cubicBezTo>
                  <a:cubicBezTo>
                    <a:pt x="275" y="0"/>
                    <a:pt x="212" y="31"/>
                    <a:pt x="180" y="51"/>
                  </a:cubicBezTo>
                  <a:cubicBezTo>
                    <a:pt x="136" y="78"/>
                    <a:pt x="102" y="118"/>
                    <a:pt x="82" y="166"/>
                  </a:cubicBezTo>
                  <a:cubicBezTo>
                    <a:pt x="63" y="212"/>
                    <a:pt x="55" y="268"/>
                    <a:pt x="69" y="316"/>
                  </a:cubicBezTo>
                  <a:cubicBezTo>
                    <a:pt x="71" y="323"/>
                    <a:pt x="74" y="330"/>
                    <a:pt x="78" y="336"/>
                  </a:cubicBezTo>
                  <a:cubicBezTo>
                    <a:pt x="0" y="466"/>
                    <a:pt x="34" y="638"/>
                    <a:pt x="103" y="764"/>
                  </a:cubicBezTo>
                  <a:cubicBezTo>
                    <a:pt x="137" y="826"/>
                    <a:pt x="185" y="880"/>
                    <a:pt x="248" y="912"/>
                  </a:cubicBezTo>
                  <a:cubicBezTo>
                    <a:pt x="283" y="929"/>
                    <a:pt x="345" y="950"/>
                    <a:pt x="386" y="932"/>
                  </a:cubicBezTo>
                  <a:cubicBezTo>
                    <a:pt x="399" y="955"/>
                    <a:pt x="425" y="969"/>
                    <a:pt x="447" y="983"/>
                  </a:cubicBezTo>
                  <a:cubicBezTo>
                    <a:pt x="473" y="999"/>
                    <a:pt x="500" y="1013"/>
                    <a:pt x="529" y="1024"/>
                  </a:cubicBezTo>
                  <a:cubicBezTo>
                    <a:pt x="589" y="1049"/>
                    <a:pt x="654" y="1062"/>
                    <a:pt x="719" y="1065"/>
                  </a:cubicBezTo>
                  <a:cubicBezTo>
                    <a:pt x="789" y="1069"/>
                    <a:pt x="860" y="1060"/>
                    <a:pt x="928" y="1041"/>
                  </a:cubicBezTo>
                  <a:cubicBezTo>
                    <a:pt x="974" y="1027"/>
                    <a:pt x="1031" y="1008"/>
                    <a:pt x="1052" y="960"/>
                  </a:cubicBezTo>
                  <a:cubicBezTo>
                    <a:pt x="1060" y="958"/>
                    <a:pt x="1068" y="953"/>
                    <a:pt x="1074" y="948"/>
                  </a:cubicBezTo>
                  <a:cubicBezTo>
                    <a:pt x="1119" y="909"/>
                    <a:pt x="1156" y="836"/>
                    <a:pt x="1157" y="777"/>
                  </a:cubicBezTo>
                  <a:cubicBezTo>
                    <a:pt x="1157" y="773"/>
                    <a:pt x="1152" y="773"/>
                    <a:pt x="1151" y="776"/>
                  </a:cubicBezTo>
                  <a:close/>
                  <a:moveTo>
                    <a:pt x="125" y="317"/>
                  </a:moveTo>
                  <a:cubicBezTo>
                    <a:pt x="145" y="324"/>
                    <a:pt x="139" y="348"/>
                    <a:pt x="123" y="354"/>
                  </a:cubicBezTo>
                  <a:cubicBezTo>
                    <a:pt x="116" y="356"/>
                    <a:pt x="104" y="353"/>
                    <a:pt x="98" y="349"/>
                  </a:cubicBezTo>
                  <a:cubicBezTo>
                    <a:pt x="93" y="346"/>
                    <a:pt x="89" y="341"/>
                    <a:pt x="86" y="337"/>
                  </a:cubicBezTo>
                  <a:cubicBezTo>
                    <a:pt x="95" y="324"/>
                    <a:pt x="109" y="312"/>
                    <a:pt x="125" y="317"/>
                  </a:cubicBezTo>
                  <a:close/>
                  <a:moveTo>
                    <a:pt x="386" y="922"/>
                  </a:moveTo>
                  <a:cubicBezTo>
                    <a:pt x="386" y="922"/>
                    <a:pt x="386" y="922"/>
                    <a:pt x="386" y="922"/>
                  </a:cubicBezTo>
                  <a:cubicBezTo>
                    <a:pt x="381" y="914"/>
                    <a:pt x="380" y="905"/>
                    <a:pt x="382" y="895"/>
                  </a:cubicBezTo>
                  <a:cubicBezTo>
                    <a:pt x="390" y="875"/>
                    <a:pt x="399" y="875"/>
                    <a:pt x="410" y="898"/>
                  </a:cubicBezTo>
                  <a:cubicBezTo>
                    <a:pt x="409" y="908"/>
                    <a:pt x="397" y="917"/>
                    <a:pt x="389" y="921"/>
                  </a:cubicBezTo>
                  <a:cubicBezTo>
                    <a:pt x="388" y="922"/>
                    <a:pt x="387" y="922"/>
                    <a:pt x="386" y="922"/>
                  </a:cubicBezTo>
                  <a:close/>
                  <a:moveTo>
                    <a:pt x="1027" y="947"/>
                  </a:moveTo>
                  <a:cubicBezTo>
                    <a:pt x="1023" y="943"/>
                    <a:pt x="1020" y="939"/>
                    <a:pt x="1020" y="935"/>
                  </a:cubicBezTo>
                  <a:cubicBezTo>
                    <a:pt x="1020" y="934"/>
                    <a:pt x="1020" y="933"/>
                    <a:pt x="1020" y="932"/>
                  </a:cubicBezTo>
                  <a:cubicBezTo>
                    <a:pt x="1022" y="928"/>
                    <a:pt x="1024" y="924"/>
                    <a:pt x="1026" y="922"/>
                  </a:cubicBezTo>
                  <a:cubicBezTo>
                    <a:pt x="1026" y="922"/>
                    <a:pt x="1027" y="922"/>
                    <a:pt x="1027" y="921"/>
                  </a:cubicBezTo>
                  <a:cubicBezTo>
                    <a:pt x="1034" y="923"/>
                    <a:pt x="1039" y="926"/>
                    <a:pt x="1043" y="931"/>
                  </a:cubicBezTo>
                  <a:cubicBezTo>
                    <a:pt x="1045" y="934"/>
                    <a:pt x="1047" y="938"/>
                    <a:pt x="1047" y="942"/>
                  </a:cubicBezTo>
                  <a:cubicBezTo>
                    <a:pt x="1048" y="944"/>
                    <a:pt x="1047" y="947"/>
                    <a:pt x="1047" y="949"/>
                  </a:cubicBezTo>
                  <a:cubicBezTo>
                    <a:pt x="1046" y="950"/>
                    <a:pt x="1046" y="952"/>
                    <a:pt x="1045" y="953"/>
                  </a:cubicBezTo>
                  <a:cubicBezTo>
                    <a:pt x="1039" y="954"/>
                    <a:pt x="1034" y="953"/>
                    <a:pt x="1027" y="947"/>
                  </a:cubicBezTo>
                  <a:close/>
                </a:path>
              </a:pathLst>
            </a:custGeom>
            <a:solidFill>
              <a:schemeClr val="accent1"/>
            </a:solidFill>
            <a:ln w="19050">
              <a:solidFill>
                <a:srgbClr val="00B05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 sz="1707"/>
            </a:p>
          </p:txBody>
        </p:sp>
        <p:sp>
          <p:nvSpPr>
            <p:cNvPr id="31" name="Freeform 44">
              <a:extLst>
                <a:ext uri="{FF2B5EF4-FFF2-40B4-BE49-F238E27FC236}">
                  <a16:creationId xmlns:a16="http://schemas.microsoft.com/office/drawing/2014/main" id="{E349D9C7-8BC9-4CB4-9080-1098D6B61346}"/>
                </a:ext>
              </a:extLst>
            </p:cNvPr>
            <p:cNvSpPr>
              <a:spLocks noEditPoints="1"/>
            </p:cNvSpPr>
            <p:nvPr/>
          </p:nvSpPr>
          <p:spPr bwMode="auto">
            <a:xfrm rot="10800000">
              <a:off x="2476969" y="1474764"/>
              <a:ext cx="1740026" cy="1601592"/>
            </a:xfrm>
            <a:custGeom>
              <a:avLst/>
              <a:gdLst>
                <a:gd name="T0" fmla="*/ 1672350 w 1157"/>
                <a:gd name="T1" fmla="*/ 1325920 h 1069"/>
                <a:gd name="T2" fmla="*/ 1586627 w 1157"/>
                <a:gd name="T3" fmla="*/ 1423304 h 1069"/>
                <a:gd name="T4" fmla="*/ 1523463 w 1157"/>
                <a:gd name="T5" fmla="*/ 1394838 h 1069"/>
                <a:gd name="T6" fmla="*/ 1565572 w 1157"/>
                <a:gd name="T7" fmla="*/ 1441283 h 1069"/>
                <a:gd name="T8" fmla="*/ 1529478 w 1157"/>
                <a:gd name="T9" fmla="*/ 1486229 h 1069"/>
                <a:gd name="T10" fmla="*/ 1109887 w 1157"/>
                <a:gd name="T11" fmla="*/ 1585112 h 1069"/>
                <a:gd name="T12" fmla="*/ 703831 w 1157"/>
                <a:gd name="T13" fmla="*/ 1477240 h 1069"/>
                <a:gd name="T14" fmla="*/ 616604 w 1157"/>
                <a:gd name="T15" fmla="*/ 1370867 h 1069"/>
                <a:gd name="T16" fmla="*/ 569983 w 1157"/>
                <a:gd name="T17" fmla="*/ 1385849 h 1069"/>
                <a:gd name="T18" fmla="*/ 375978 w 1157"/>
                <a:gd name="T19" fmla="*/ 1352888 h 1069"/>
                <a:gd name="T20" fmla="*/ 121817 w 1157"/>
                <a:gd name="T21" fmla="*/ 512390 h 1069"/>
                <a:gd name="T22" fmla="*/ 216563 w 1157"/>
                <a:gd name="T23" fmla="*/ 516884 h 1069"/>
                <a:gd name="T24" fmla="*/ 123321 w 1157"/>
                <a:gd name="T25" fmla="*/ 495909 h 1069"/>
                <a:gd name="T26" fmla="*/ 150391 w 1157"/>
                <a:gd name="T27" fmla="*/ 220238 h 1069"/>
                <a:gd name="T28" fmla="*/ 466213 w 1157"/>
                <a:gd name="T29" fmla="*/ 41950 h 1069"/>
                <a:gd name="T30" fmla="*/ 270704 w 1157"/>
                <a:gd name="T31" fmla="*/ 76409 h 1069"/>
                <a:gd name="T32" fmla="*/ 103770 w 1157"/>
                <a:gd name="T33" fmla="*/ 473436 h 1069"/>
                <a:gd name="T34" fmla="*/ 154903 w 1157"/>
                <a:gd name="T35" fmla="*/ 1144636 h 1069"/>
                <a:gd name="T36" fmla="*/ 580510 w 1157"/>
                <a:gd name="T37" fmla="*/ 1396337 h 1069"/>
                <a:gd name="T38" fmla="*/ 795569 w 1157"/>
                <a:gd name="T39" fmla="*/ 1534172 h 1069"/>
                <a:gd name="T40" fmla="*/ 1395630 w 1157"/>
                <a:gd name="T41" fmla="*/ 1559642 h 1069"/>
                <a:gd name="T42" fmla="*/ 1615201 w 1157"/>
                <a:gd name="T43" fmla="*/ 1420308 h 1069"/>
                <a:gd name="T44" fmla="*/ 1731003 w 1157"/>
                <a:gd name="T45" fmla="*/ 1162615 h 1069"/>
                <a:gd name="T46" fmla="*/ 184981 w 1157"/>
                <a:gd name="T47" fmla="*/ 530368 h 1069"/>
                <a:gd name="T48" fmla="*/ 129336 w 1157"/>
                <a:gd name="T49" fmla="*/ 504899 h 1069"/>
                <a:gd name="T50" fmla="*/ 580510 w 1157"/>
                <a:gd name="T51" fmla="*/ 1381354 h 1069"/>
                <a:gd name="T52" fmla="*/ 574494 w 1157"/>
                <a:gd name="T53" fmla="*/ 1340903 h 1069"/>
                <a:gd name="T54" fmla="*/ 585022 w 1157"/>
                <a:gd name="T55" fmla="*/ 1379856 h 1069"/>
                <a:gd name="T56" fmla="*/ 1544517 w 1157"/>
                <a:gd name="T57" fmla="*/ 1418810 h 1069"/>
                <a:gd name="T58" fmla="*/ 1533990 w 1157"/>
                <a:gd name="T59" fmla="*/ 1396337 h 1069"/>
                <a:gd name="T60" fmla="*/ 1544517 w 1157"/>
                <a:gd name="T61" fmla="*/ 1379856 h 1069"/>
                <a:gd name="T62" fmla="*/ 1574596 w 1157"/>
                <a:gd name="T63" fmla="*/ 1411319 h 1069"/>
                <a:gd name="T64" fmla="*/ 1571588 w 1157"/>
                <a:gd name="T65" fmla="*/ 1427799 h 106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157" h="1069">
                  <a:moveTo>
                    <a:pt x="1151" y="776"/>
                  </a:moveTo>
                  <a:cubicBezTo>
                    <a:pt x="1140" y="814"/>
                    <a:pt x="1132" y="850"/>
                    <a:pt x="1112" y="885"/>
                  </a:cubicBezTo>
                  <a:cubicBezTo>
                    <a:pt x="1102" y="901"/>
                    <a:pt x="1091" y="917"/>
                    <a:pt x="1078" y="931"/>
                  </a:cubicBezTo>
                  <a:cubicBezTo>
                    <a:pt x="1071" y="938"/>
                    <a:pt x="1064" y="946"/>
                    <a:pt x="1055" y="950"/>
                  </a:cubicBezTo>
                  <a:cubicBezTo>
                    <a:pt x="1059" y="934"/>
                    <a:pt x="1056" y="914"/>
                    <a:pt x="1037" y="909"/>
                  </a:cubicBezTo>
                  <a:cubicBezTo>
                    <a:pt x="1021" y="905"/>
                    <a:pt x="1014" y="918"/>
                    <a:pt x="1013" y="931"/>
                  </a:cubicBezTo>
                  <a:cubicBezTo>
                    <a:pt x="1011" y="938"/>
                    <a:pt x="1012" y="946"/>
                    <a:pt x="1017" y="952"/>
                  </a:cubicBezTo>
                  <a:cubicBezTo>
                    <a:pt x="1024" y="960"/>
                    <a:pt x="1033" y="963"/>
                    <a:pt x="1041" y="962"/>
                  </a:cubicBezTo>
                  <a:cubicBezTo>
                    <a:pt x="1041" y="963"/>
                    <a:pt x="1041" y="963"/>
                    <a:pt x="1041" y="963"/>
                  </a:cubicBezTo>
                  <a:cubicBezTo>
                    <a:pt x="1035" y="974"/>
                    <a:pt x="1026" y="984"/>
                    <a:pt x="1017" y="992"/>
                  </a:cubicBezTo>
                  <a:cubicBezTo>
                    <a:pt x="994" y="1010"/>
                    <a:pt x="967" y="1020"/>
                    <a:pt x="940" y="1028"/>
                  </a:cubicBezTo>
                  <a:cubicBezTo>
                    <a:pt x="875" y="1049"/>
                    <a:pt x="806" y="1059"/>
                    <a:pt x="738" y="1058"/>
                  </a:cubicBezTo>
                  <a:cubicBezTo>
                    <a:pt x="675" y="1057"/>
                    <a:pt x="612" y="1046"/>
                    <a:pt x="553" y="1025"/>
                  </a:cubicBezTo>
                  <a:cubicBezTo>
                    <a:pt x="524" y="1014"/>
                    <a:pt x="495" y="1002"/>
                    <a:pt x="468" y="986"/>
                  </a:cubicBezTo>
                  <a:cubicBezTo>
                    <a:pt x="441" y="971"/>
                    <a:pt x="411" y="954"/>
                    <a:pt x="392" y="929"/>
                  </a:cubicBezTo>
                  <a:cubicBezTo>
                    <a:pt x="399" y="926"/>
                    <a:pt x="405" y="921"/>
                    <a:pt x="410" y="915"/>
                  </a:cubicBezTo>
                  <a:cubicBezTo>
                    <a:pt x="421" y="902"/>
                    <a:pt x="425" y="871"/>
                    <a:pt x="400" y="871"/>
                  </a:cubicBezTo>
                  <a:cubicBezTo>
                    <a:pt x="373" y="872"/>
                    <a:pt x="370" y="907"/>
                    <a:pt x="379" y="925"/>
                  </a:cubicBezTo>
                  <a:cubicBezTo>
                    <a:pt x="368" y="929"/>
                    <a:pt x="355" y="930"/>
                    <a:pt x="343" y="930"/>
                  </a:cubicBezTo>
                  <a:cubicBezTo>
                    <a:pt x="311" y="928"/>
                    <a:pt x="278" y="918"/>
                    <a:pt x="250" y="903"/>
                  </a:cubicBezTo>
                  <a:cubicBezTo>
                    <a:pt x="188" y="871"/>
                    <a:pt x="141" y="818"/>
                    <a:pt x="109" y="757"/>
                  </a:cubicBezTo>
                  <a:cubicBezTo>
                    <a:pt x="41" y="632"/>
                    <a:pt x="16" y="473"/>
                    <a:pt x="81" y="342"/>
                  </a:cubicBezTo>
                  <a:cubicBezTo>
                    <a:pt x="87" y="349"/>
                    <a:pt x="94" y="356"/>
                    <a:pt x="103" y="359"/>
                  </a:cubicBezTo>
                  <a:cubicBezTo>
                    <a:pt x="119" y="365"/>
                    <a:pt x="137" y="360"/>
                    <a:pt x="144" y="345"/>
                  </a:cubicBezTo>
                  <a:cubicBezTo>
                    <a:pt x="150" y="331"/>
                    <a:pt x="144" y="316"/>
                    <a:pt x="130" y="311"/>
                  </a:cubicBezTo>
                  <a:cubicBezTo>
                    <a:pt x="110" y="303"/>
                    <a:pt x="94" y="316"/>
                    <a:pt x="82" y="331"/>
                  </a:cubicBezTo>
                  <a:cubicBezTo>
                    <a:pt x="73" y="314"/>
                    <a:pt x="71" y="292"/>
                    <a:pt x="70" y="275"/>
                  </a:cubicBezTo>
                  <a:cubicBezTo>
                    <a:pt x="68" y="231"/>
                    <a:pt x="79" y="186"/>
                    <a:pt x="100" y="147"/>
                  </a:cubicBezTo>
                  <a:cubicBezTo>
                    <a:pt x="120" y="111"/>
                    <a:pt x="150" y="80"/>
                    <a:pt x="185" y="58"/>
                  </a:cubicBezTo>
                  <a:cubicBezTo>
                    <a:pt x="218" y="37"/>
                    <a:pt x="270" y="13"/>
                    <a:pt x="310" y="28"/>
                  </a:cubicBezTo>
                  <a:cubicBezTo>
                    <a:pt x="312" y="29"/>
                    <a:pt x="313" y="26"/>
                    <a:pt x="311" y="25"/>
                  </a:cubicBezTo>
                  <a:cubicBezTo>
                    <a:pt x="275" y="0"/>
                    <a:pt x="212" y="31"/>
                    <a:pt x="180" y="51"/>
                  </a:cubicBezTo>
                  <a:cubicBezTo>
                    <a:pt x="136" y="78"/>
                    <a:pt x="102" y="118"/>
                    <a:pt x="82" y="166"/>
                  </a:cubicBezTo>
                  <a:cubicBezTo>
                    <a:pt x="63" y="212"/>
                    <a:pt x="55" y="268"/>
                    <a:pt x="69" y="316"/>
                  </a:cubicBezTo>
                  <a:cubicBezTo>
                    <a:pt x="71" y="323"/>
                    <a:pt x="74" y="330"/>
                    <a:pt x="78" y="336"/>
                  </a:cubicBezTo>
                  <a:cubicBezTo>
                    <a:pt x="0" y="466"/>
                    <a:pt x="34" y="638"/>
                    <a:pt x="103" y="764"/>
                  </a:cubicBezTo>
                  <a:cubicBezTo>
                    <a:pt x="137" y="826"/>
                    <a:pt x="185" y="880"/>
                    <a:pt x="248" y="912"/>
                  </a:cubicBezTo>
                  <a:cubicBezTo>
                    <a:pt x="283" y="929"/>
                    <a:pt x="345" y="950"/>
                    <a:pt x="386" y="932"/>
                  </a:cubicBezTo>
                  <a:cubicBezTo>
                    <a:pt x="399" y="955"/>
                    <a:pt x="425" y="969"/>
                    <a:pt x="447" y="983"/>
                  </a:cubicBezTo>
                  <a:cubicBezTo>
                    <a:pt x="473" y="999"/>
                    <a:pt x="500" y="1013"/>
                    <a:pt x="529" y="1024"/>
                  </a:cubicBezTo>
                  <a:cubicBezTo>
                    <a:pt x="589" y="1049"/>
                    <a:pt x="654" y="1062"/>
                    <a:pt x="719" y="1065"/>
                  </a:cubicBezTo>
                  <a:cubicBezTo>
                    <a:pt x="789" y="1069"/>
                    <a:pt x="860" y="1060"/>
                    <a:pt x="928" y="1041"/>
                  </a:cubicBezTo>
                  <a:cubicBezTo>
                    <a:pt x="974" y="1027"/>
                    <a:pt x="1031" y="1008"/>
                    <a:pt x="1052" y="960"/>
                  </a:cubicBezTo>
                  <a:cubicBezTo>
                    <a:pt x="1060" y="958"/>
                    <a:pt x="1068" y="953"/>
                    <a:pt x="1074" y="948"/>
                  </a:cubicBezTo>
                  <a:cubicBezTo>
                    <a:pt x="1119" y="909"/>
                    <a:pt x="1156" y="836"/>
                    <a:pt x="1157" y="777"/>
                  </a:cubicBezTo>
                  <a:cubicBezTo>
                    <a:pt x="1157" y="773"/>
                    <a:pt x="1152" y="773"/>
                    <a:pt x="1151" y="776"/>
                  </a:cubicBezTo>
                  <a:close/>
                  <a:moveTo>
                    <a:pt x="125" y="317"/>
                  </a:moveTo>
                  <a:cubicBezTo>
                    <a:pt x="145" y="324"/>
                    <a:pt x="139" y="348"/>
                    <a:pt x="123" y="354"/>
                  </a:cubicBezTo>
                  <a:cubicBezTo>
                    <a:pt x="116" y="356"/>
                    <a:pt x="104" y="353"/>
                    <a:pt x="98" y="349"/>
                  </a:cubicBezTo>
                  <a:cubicBezTo>
                    <a:pt x="93" y="346"/>
                    <a:pt x="89" y="341"/>
                    <a:pt x="86" y="337"/>
                  </a:cubicBezTo>
                  <a:cubicBezTo>
                    <a:pt x="95" y="324"/>
                    <a:pt x="109" y="312"/>
                    <a:pt x="125" y="317"/>
                  </a:cubicBezTo>
                  <a:close/>
                  <a:moveTo>
                    <a:pt x="386" y="922"/>
                  </a:moveTo>
                  <a:cubicBezTo>
                    <a:pt x="386" y="922"/>
                    <a:pt x="386" y="922"/>
                    <a:pt x="386" y="922"/>
                  </a:cubicBezTo>
                  <a:cubicBezTo>
                    <a:pt x="381" y="914"/>
                    <a:pt x="380" y="905"/>
                    <a:pt x="382" y="895"/>
                  </a:cubicBezTo>
                  <a:cubicBezTo>
                    <a:pt x="390" y="875"/>
                    <a:pt x="399" y="875"/>
                    <a:pt x="410" y="898"/>
                  </a:cubicBezTo>
                  <a:cubicBezTo>
                    <a:pt x="409" y="908"/>
                    <a:pt x="397" y="917"/>
                    <a:pt x="389" y="921"/>
                  </a:cubicBezTo>
                  <a:cubicBezTo>
                    <a:pt x="388" y="922"/>
                    <a:pt x="387" y="922"/>
                    <a:pt x="386" y="922"/>
                  </a:cubicBezTo>
                  <a:close/>
                  <a:moveTo>
                    <a:pt x="1027" y="947"/>
                  </a:moveTo>
                  <a:cubicBezTo>
                    <a:pt x="1023" y="943"/>
                    <a:pt x="1020" y="939"/>
                    <a:pt x="1020" y="935"/>
                  </a:cubicBezTo>
                  <a:cubicBezTo>
                    <a:pt x="1020" y="934"/>
                    <a:pt x="1020" y="933"/>
                    <a:pt x="1020" y="932"/>
                  </a:cubicBezTo>
                  <a:cubicBezTo>
                    <a:pt x="1022" y="928"/>
                    <a:pt x="1024" y="924"/>
                    <a:pt x="1026" y="922"/>
                  </a:cubicBezTo>
                  <a:cubicBezTo>
                    <a:pt x="1026" y="922"/>
                    <a:pt x="1027" y="922"/>
                    <a:pt x="1027" y="921"/>
                  </a:cubicBezTo>
                  <a:cubicBezTo>
                    <a:pt x="1034" y="923"/>
                    <a:pt x="1039" y="926"/>
                    <a:pt x="1043" y="931"/>
                  </a:cubicBezTo>
                  <a:cubicBezTo>
                    <a:pt x="1045" y="934"/>
                    <a:pt x="1047" y="938"/>
                    <a:pt x="1047" y="942"/>
                  </a:cubicBezTo>
                  <a:cubicBezTo>
                    <a:pt x="1048" y="944"/>
                    <a:pt x="1047" y="947"/>
                    <a:pt x="1047" y="949"/>
                  </a:cubicBezTo>
                  <a:cubicBezTo>
                    <a:pt x="1046" y="950"/>
                    <a:pt x="1046" y="952"/>
                    <a:pt x="1045" y="953"/>
                  </a:cubicBezTo>
                  <a:cubicBezTo>
                    <a:pt x="1039" y="954"/>
                    <a:pt x="1034" y="953"/>
                    <a:pt x="1027" y="947"/>
                  </a:cubicBezTo>
                  <a:close/>
                </a:path>
              </a:pathLst>
            </a:custGeom>
            <a:solidFill>
              <a:schemeClr val="accent1"/>
            </a:solidFill>
            <a:ln w="19050">
              <a:solidFill>
                <a:srgbClr val="00B05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 sz="1707"/>
            </a:p>
          </p:txBody>
        </p:sp>
      </p:grpSp>
      <p:cxnSp>
        <p:nvCxnSpPr>
          <p:cNvPr id="32" name="直接连接符 31">
            <a:extLst>
              <a:ext uri="{FF2B5EF4-FFF2-40B4-BE49-F238E27FC236}">
                <a16:creationId xmlns:a16="http://schemas.microsoft.com/office/drawing/2014/main" id="{6ACE42F4-DA74-4031-A707-A9BCCF9C38A0}"/>
              </a:ext>
            </a:extLst>
          </p:cNvPr>
          <p:cNvCxnSpPr>
            <a:cxnSpLocks/>
          </p:cNvCxnSpPr>
          <p:nvPr/>
        </p:nvCxnSpPr>
        <p:spPr>
          <a:xfrm flipV="1">
            <a:off x="1158708" y="809037"/>
            <a:ext cx="8841326" cy="205"/>
          </a:xfrm>
          <a:prstGeom prst="line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矩形 259">
            <a:extLst>
              <a:ext uri="{FF2B5EF4-FFF2-40B4-BE49-F238E27FC236}">
                <a16:creationId xmlns:a16="http://schemas.microsoft.com/office/drawing/2014/main" id="{A242F15C-A52E-48DF-86FB-65EDF9A524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9365" y="285817"/>
            <a:ext cx="1060674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en-GB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 and discussion</a:t>
            </a:r>
            <a:r>
              <a: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oscillation of NPOD position</a:t>
            </a:r>
            <a:r>
              <a:rPr lang="en-GB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9BDCFD1C-1E4D-453D-B086-B6102860F882}"/>
              </a:ext>
            </a:extLst>
          </p:cNvPr>
          <p:cNvSpPr txBox="1"/>
          <p:nvPr/>
        </p:nvSpPr>
        <p:spPr>
          <a:xfrm>
            <a:off x="9714807" y="1063123"/>
            <a:ext cx="2272016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Pacific Decadal Oscillation (PDO)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‘horseshoe’ pattern of SST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 </a:t>
            </a:r>
            <a:r>
              <a:rPr lang="en-US" altLang="zh-CN" dirty="0" err="1"/>
              <a:t>Chl</a:t>
            </a:r>
            <a:r>
              <a:rPr lang="en-US" altLang="zh-CN" dirty="0"/>
              <a:t>-a change at boundaries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en-US" altLang="zh-CN" sz="1600" dirty="0"/>
              <a:t>northwest-southeast oscillation</a:t>
            </a:r>
            <a:endParaRPr lang="zh-CN" altLang="en-US" sz="1600" dirty="0"/>
          </a:p>
        </p:txBody>
      </p:sp>
      <p:sp>
        <p:nvSpPr>
          <p:cNvPr id="39" name="箭头: 右 38">
            <a:extLst>
              <a:ext uri="{FF2B5EF4-FFF2-40B4-BE49-F238E27FC236}">
                <a16:creationId xmlns:a16="http://schemas.microsoft.com/office/drawing/2014/main" id="{41A98C65-0C89-43D2-8C32-3F0F7BFA312F}"/>
              </a:ext>
            </a:extLst>
          </p:cNvPr>
          <p:cNvSpPr/>
          <p:nvPr/>
        </p:nvSpPr>
        <p:spPr>
          <a:xfrm rot="5400000">
            <a:off x="10641473" y="1065593"/>
            <a:ext cx="176156" cy="2019997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96" dirty="0">
              <a:solidFill>
                <a:srgbClr val="015835"/>
              </a:solidFill>
            </a:endParaRPr>
          </a:p>
        </p:txBody>
      </p:sp>
      <p:sp>
        <p:nvSpPr>
          <p:cNvPr id="40" name="箭头: 右 39">
            <a:extLst>
              <a:ext uri="{FF2B5EF4-FFF2-40B4-BE49-F238E27FC236}">
                <a16:creationId xmlns:a16="http://schemas.microsoft.com/office/drawing/2014/main" id="{4999A413-B4DE-4DF5-88FA-83787DE6FAFA}"/>
              </a:ext>
            </a:extLst>
          </p:cNvPr>
          <p:cNvSpPr/>
          <p:nvPr/>
        </p:nvSpPr>
        <p:spPr>
          <a:xfrm rot="5400000">
            <a:off x="10641473" y="2423004"/>
            <a:ext cx="176156" cy="2019997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96" dirty="0">
              <a:solidFill>
                <a:srgbClr val="015835"/>
              </a:solidFill>
            </a:endParaRPr>
          </a:p>
        </p:txBody>
      </p:sp>
      <p:sp>
        <p:nvSpPr>
          <p:cNvPr id="41" name="箭头: 右 40">
            <a:extLst>
              <a:ext uri="{FF2B5EF4-FFF2-40B4-BE49-F238E27FC236}">
                <a16:creationId xmlns:a16="http://schemas.microsoft.com/office/drawing/2014/main" id="{F7E65D43-1145-4207-A777-69FDA06A074B}"/>
              </a:ext>
            </a:extLst>
          </p:cNvPr>
          <p:cNvSpPr/>
          <p:nvPr/>
        </p:nvSpPr>
        <p:spPr>
          <a:xfrm rot="5400000">
            <a:off x="10641473" y="3794209"/>
            <a:ext cx="176156" cy="2019997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96" dirty="0">
              <a:solidFill>
                <a:srgbClr val="015835"/>
              </a:solidFill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AA8CE0C4-077D-4DF4-A503-E77E9EABD1FD}"/>
              </a:ext>
            </a:extLst>
          </p:cNvPr>
          <p:cNvSpPr txBox="1"/>
          <p:nvPr/>
        </p:nvSpPr>
        <p:spPr>
          <a:xfrm>
            <a:off x="11487609" y="6424582"/>
            <a:ext cx="509305" cy="355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707" dirty="0"/>
              <a:t>10</a:t>
            </a:r>
            <a:endParaRPr lang="zh-CN" altLang="en-US" sz="1707" dirty="0"/>
          </a:p>
        </p:txBody>
      </p:sp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22F413E7-8221-42B5-91F5-9E72D56235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392437"/>
      </p:ext>
    </p:extLst>
  </p:cSld>
  <p:clrMapOvr>
    <a:masterClrMapping/>
  </p:clrMapOvr>
  <p:transition advTm="123023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4962" x="4687888" y="53975"/>
          <p14:tracePt t="14964" x="4632325" y="90488"/>
          <p14:tracePt t="14966" x="4586288" y="109538"/>
          <p14:tracePt t="14970" x="4541838" y="146050"/>
          <p14:tracePt t="14974" x="4495800" y="182563"/>
          <p14:tracePt t="14978" x="4449763" y="219075"/>
          <p14:tracePt t="14982" x="4403725" y="255588"/>
          <p14:tracePt t="14986" x="4349750" y="292100"/>
          <p14:tracePt t="14990" x="4303713" y="309563"/>
          <p14:tracePt t="14994" x="4240213" y="346075"/>
          <p14:tracePt t="14998" x="4194175" y="382588"/>
          <p14:tracePt t="15002" x="4149725" y="411163"/>
          <p14:tracePt t="15006" x="4103688" y="428625"/>
          <p14:tracePt t="15010" x="4057650" y="455613"/>
          <p14:tracePt t="15014" x="4011613" y="482600"/>
          <p14:tracePt t="15019" x="3967163" y="511175"/>
          <p14:tracePt t="15024" x="3921125" y="528638"/>
          <p14:tracePt t="15030" x="3875088" y="555625"/>
          <p14:tracePt t="15033" x="3848100" y="565150"/>
          <p14:tracePt t="15034" x="3802063" y="574675"/>
          <p14:tracePt t="15038" x="3775075" y="592138"/>
          <p14:tracePt t="15040" x="3748088" y="601663"/>
          <p14:tracePt t="15045" x="3711575" y="620713"/>
          <p14:tracePt t="15048" x="3684588" y="638175"/>
          <p14:tracePt t="15052" x="3656013" y="647700"/>
          <p14:tracePt t="15056" x="3619500" y="665163"/>
          <p14:tracePt t="15060" x="3592513" y="674688"/>
          <p14:tracePt t="15064" x="3565525" y="693738"/>
          <p14:tracePt t="15068" x="3529013" y="720725"/>
          <p14:tracePt t="15072" x="3502025" y="738188"/>
          <p14:tracePt t="15077" x="3475038" y="747713"/>
          <p14:tracePt t="15081" x="3438525" y="766763"/>
          <p14:tracePt t="15085" x="3409950" y="774700"/>
          <p14:tracePt t="15088" x="3382963" y="803275"/>
          <p14:tracePt t="15093" x="3346450" y="820738"/>
          <p14:tracePt t="15096" x="3319463" y="839788"/>
          <p14:tracePt t="15100" x="3292475" y="847725"/>
          <p14:tracePt t="15104" x="3273425" y="866775"/>
          <p14:tracePt t="15108" x="3236913" y="874713"/>
          <p14:tracePt t="15112" x="3209925" y="903288"/>
          <p14:tracePt t="15116" x="3190875" y="911225"/>
          <p14:tracePt t="15121" x="3163888" y="920750"/>
          <p14:tracePt t="15125" x="3136900" y="939800"/>
          <p14:tracePt t="15129" x="3119438" y="947738"/>
          <p14:tracePt t="15132" x="3100388" y="957263"/>
          <p14:tracePt t="15136" x="3082925" y="966788"/>
          <p14:tracePt t="15140" x="3063875" y="976313"/>
          <p14:tracePt t="15145" x="3046413" y="984250"/>
          <p14:tracePt t="15148" x="3036888" y="993775"/>
          <p14:tracePt t="15152" x="3027363" y="993775"/>
          <p14:tracePt t="15156" x="3017838" y="1003300"/>
          <p14:tracePt t="15165" x="3009900" y="1012825"/>
          <p14:tracePt t="15168" x="3000375" y="1012825"/>
          <p14:tracePt t="15179" x="2990850" y="1020763"/>
          <p14:tracePt t="15300" x="2981325" y="1020763"/>
          <p14:tracePt t="15320" x="2973388" y="1030288"/>
          <p14:tracePt t="15328" x="2973388" y="1039813"/>
          <p14:tracePt t="15332" x="2973388" y="1049338"/>
          <p14:tracePt t="15338" x="2973388" y="1057275"/>
          <p14:tracePt t="15348" x="2973388" y="1066800"/>
          <p14:tracePt t="15350" x="2973388" y="1076325"/>
          <p14:tracePt t="15354" x="2973388" y="1085850"/>
          <p14:tracePt t="15362" x="2973388" y="1093788"/>
          <p14:tracePt t="15366" x="2973388" y="1103313"/>
          <p14:tracePt t="15380" x="2973388" y="1112838"/>
          <p14:tracePt t="15388" x="2973388" y="1122363"/>
          <p14:tracePt t="15563" x="2973388" y="1130300"/>
          <p14:tracePt t="15604" x="2981325" y="1130300"/>
          <p14:tracePt t="15609" x="2990850" y="1130300"/>
          <p14:tracePt t="15616" x="3000375" y="1130300"/>
          <p14:tracePt t="15620" x="3009900" y="1130300"/>
          <p14:tracePt t="15630" x="3046413" y="1130300"/>
          <p14:tracePt t="15634" x="3063875" y="1130300"/>
          <p14:tracePt t="15638" x="3082925" y="1130300"/>
          <p14:tracePt t="15644" x="3100388" y="1130300"/>
          <p14:tracePt t="15646" x="3119438" y="1130300"/>
          <p14:tracePt t="15651" x="3136900" y="1130300"/>
          <p14:tracePt t="15656" x="3154363" y="1130300"/>
          <p14:tracePt t="15666" x="3173413" y="1130300"/>
          <p14:tracePt t="15666" x="3182938" y="1130300"/>
          <p14:tracePt t="15670" x="3200400" y="1130300"/>
          <p14:tracePt t="15674" x="3219450" y="1130300"/>
          <p14:tracePt t="15678" x="3227388" y="1130300"/>
          <p14:tracePt t="15686" x="3236913" y="1139825"/>
          <p14:tracePt t="15882" x="3236913" y="1149350"/>
          <p14:tracePt t="15896" x="3236913" y="1139825"/>
          <p14:tracePt t="15900" x="3236913" y="1122363"/>
          <p14:tracePt t="15917" x="3227388" y="1122363"/>
          <p14:tracePt t="15952" x="3219450" y="1122363"/>
          <p14:tracePt t="15970" x="3209925" y="1122363"/>
          <p14:tracePt t="15979" x="3200400" y="1122363"/>
          <p14:tracePt t="16021" x="3190875" y="1122363"/>
          <p14:tracePt t="16045" x="3182938" y="1122363"/>
          <p14:tracePt t="16111" x="3173413" y="1122363"/>
          <p14:tracePt t="16124" x="3163888" y="1130300"/>
          <p14:tracePt t="16134" x="3163888" y="1139825"/>
          <p14:tracePt t="16140" x="3154363" y="1149350"/>
          <p14:tracePt t="16150" x="3154363" y="1158875"/>
          <p14:tracePt t="16166" x="3146425" y="1166813"/>
          <p14:tracePt t="16181" x="3136900" y="1166813"/>
          <p14:tracePt t="16197" x="3127375" y="1185863"/>
          <p14:tracePt t="16213" x="3119438" y="1195388"/>
          <p14:tracePt t="16229" x="3109913" y="1203325"/>
          <p14:tracePt t="16238" x="3109913" y="1212850"/>
          <p14:tracePt t="16242" x="3100388" y="1222375"/>
          <p14:tracePt t="16254" x="3090863" y="1231900"/>
          <p14:tracePt t="16276" x="3082925" y="1239838"/>
          <p14:tracePt t="16292" x="3073400" y="1249363"/>
          <p14:tracePt t="16336" x="3073400" y="1258888"/>
          <p14:tracePt t="16341" x="3073400" y="1268413"/>
          <p14:tracePt t="16346" x="3073400" y="1285875"/>
          <p14:tracePt t="16350" x="3063875" y="1295400"/>
          <p14:tracePt t="16360" x="3054350" y="1312863"/>
          <p14:tracePt t="16363" x="3046413" y="1339850"/>
          <p14:tracePt t="16366" x="3036888" y="1339850"/>
          <p14:tracePt t="16370" x="3036888" y="1349375"/>
          <p14:tracePt t="16375" x="3027363" y="1358900"/>
          <p14:tracePt t="16379" x="3017838" y="1368425"/>
          <p14:tracePt t="16382" x="3009900" y="1385888"/>
          <p14:tracePt t="16391" x="3000375" y="1404938"/>
          <p14:tracePt t="16395" x="3000375" y="1412875"/>
          <p14:tracePt t="16398" x="3000375" y="1422400"/>
          <p14:tracePt t="16402" x="2990850" y="1422400"/>
          <p14:tracePt t="16406" x="2981325" y="1441450"/>
          <p14:tracePt t="16410" x="2973388" y="1449388"/>
          <p14:tracePt t="16418" x="2973388" y="1468438"/>
          <p14:tracePt t="16422" x="2963863" y="1477963"/>
          <p14:tracePt t="16430" x="2954338" y="1485900"/>
          <p14:tracePt t="16740" x="2944813" y="1485900"/>
          <p14:tracePt t="17116" x="2954338" y="1477963"/>
          <p14:tracePt t="17128" x="2963863" y="1477963"/>
          <p14:tracePt t="17136" x="2973388" y="1468438"/>
          <p14:tracePt t="17312" x="2981325" y="1458913"/>
          <p14:tracePt t="27400" x="2981325" y="1449388"/>
          <p14:tracePt t="27405" x="2990850" y="1449388"/>
          <p14:tracePt t="27407" x="3000375" y="1441450"/>
          <p14:tracePt t="27414" x="3017838" y="1431925"/>
          <p14:tracePt t="27431" x="3036888" y="1422400"/>
          <p14:tracePt t="27443" x="3046413" y="1412875"/>
          <p14:tracePt t="27455" x="3054350" y="1404938"/>
          <p14:tracePt t="27459" x="3063875" y="1404938"/>
          <p14:tracePt t="27462" x="3073400" y="1395413"/>
          <p14:tracePt t="27467" x="3090863" y="1385888"/>
          <p14:tracePt t="27477" x="3100388" y="1385888"/>
          <p14:tracePt t="27479" x="3119438" y="1376363"/>
          <p14:tracePt t="27493" x="3127375" y="1376363"/>
          <p14:tracePt t="27494" x="3136900" y="1376363"/>
          <p14:tracePt t="27504" x="3146425" y="1368425"/>
          <p14:tracePt t="27515" x="3163888" y="1358900"/>
          <p14:tracePt t="27522" x="3173413" y="1358900"/>
          <p14:tracePt t="27528" x="3173413" y="1349375"/>
          <p14:tracePt t="27543" x="3182938" y="1349375"/>
          <p14:tracePt t="27561" x="3200400" y="1339850"/>
          <p14:tracePt t="29088" x="3209925" y="1339850"/>
          <p14:tracePt t="29136" x="3219450" y="1339850"/>
          <p14:tracePt t="29148" x="3227388" y="1339850"/>
          <p14:tracePt t="29158" x="3236913" y="1349375"/>
          <p14:tracePt t="29167" x="3236913" y="1358900"/>
          <p14:tracePt t="29171" x="3246438" y="1358900"/>
          <p14:tracePt t="29176" x="3263900" y="1368425"/>
          <p14:tracePt t="29187" x="3273425" y="1368425"/>
          <p14:tracePt t="29193" x="3282950" y="1376363"/>
          <p14:tracePt t="29199" x="3292475" y="1376363"/>
          <p14:tracePt t="29203" x="3300413" y="1385888"/>
          <p14:tracePt t="29210" x="3300413" y="1395413"/>
          <p14:tracePt t="29211" x="3309938" y="1395413"/>
          <p14:tracePt t="29214" x="3319463" y="1404938"/>
          <p14:tracePt t="29223" x="3328988" y="1412875"/>
          <p14:tracePt t="29227" x="3346450" y="1422400"/>
          <p14:tracePt t="29232" x="3355975" y="1431925"/>
          <p14:tracePt t="29248" x="3365500" y="1441450"/>
          <p14:tracePt t="29252" x="3382963" y="1449388"/>
          <p14:tracePt t="29256" x="3392488" y="1458913"/>
          <p14:tracePt t="29260" x="3402013" y="1468438"/>
          <p14:tracePt t="29264" x="3409950" y="1477963"/>
          <p14:tracePt t="29268" x="3419475" y="1485900"/>
          <p14:tracePt t="29272" x="3429000" y="1485900"/>
          <p14:tracePt t="29276" x="3429000" y="1495425"/>
          <p14:tracePt t="29281" x="3438525" y="1504950"/>
          <p14:tracePt t="29284" x="3455988" y="1522413"/>
          <p14:tracePt t="29288" x="3465513" y="1531938"/>
          <p14:tracePt t="29293" x="3475038" y="1550988"/>
          <p14:tracePt t="29296" x="3482975" y="1568450"/>
          <p14:tracePt t="29300" x="3502025" y="1595438"/>
          <p14:tracePt t="29304" x="3511550" y="1631950"/>
          <p14:tracePt t="29309" x="3538538" y="1660525"/>
          <p14:tracePt t="29312" x="3556000" y="1687513"/>
          <p14:tracePt t="29316" x="3565525" y="1724025"/>
          <p14:tracePt t="29320" x="3582988" y="1778000"/>
          <p14:tracePt t="29325" x="3611563" y="1824038"/>
          <p14:tracePt t="29328" x="3619500" y="1878013"/>
          <p14:tracePt t="29332" x="3638550" y="1943100"/>
          <p14:tracePt t="29336" x="3648075" y="1979613"/>
          <p14:tracePt t="29342" x="3656013" y="2024063"/>
          <p14:tracePt t="29344" x="3656013" y="2079625"/>
          <p14:tracePt t="29348" x="3656013" y="2133600"/>
          <p14:tracePt t="29352" x="3656013" y="2197100"/>
          <p14:tracePt t="29358" x="3656013" y="2270125"/>
          <p14:tracePt t="29360" x="3656013" y="2325688"/>
          <p14:tracePt t="29364" x="3656013" y="2379663"/>
          <p14:tracePt t="29368" x="3656013" y="2435225"/>
          <p14:tracePt t="29372" x="3656013" y="2498725"/>
          <p14:tracePt t="29376" x="3656013" y="2554288"/>
          <p14:tracePt t="29381" x="3656013" y="2608263"/>
          <p14:tracePt t="29385" x="3656013" y="2644775"/>
          <p14:tracePt t="29389" x="3656013" y="2708275"/>
          <p14:tracePt t="29395" x="3656013" y="2763838"/>
          <p14:tracePt t="29397" x="3638550" y="2817813"/>
          <p14:tracePt t="29401" x="3629025" y="2881313"/>
          <p14:tracePt t="29409" x="3592513" y="3017838"/>
          <p14:tracePt t="29410" x="3575050" y="3090863"/>
          <p14:tracePt t="29414" x="3565525" y="3155950"/>
          <p14:tracePt t="29418" x="3556000" y="3209925"/>
          <p14:tracePt t="29422" x="3529013" y="3273425"/>
          <p14:tracePt t="29426" x="3519488" y="3338513"/>
          <p14:tracePt t="29430" x="3511550" y="3392488"/>
          <p14:tracePt t="29434" x="3482975" y="3455988"/>
          <p14:tracePt t="29438" x="3475038" y="3511550"/>
          <p14:tracePt t="29442" x="3455988" y="3575050"/>
          <p14:tracePt t="29446" x="3446463" y="3638550"/>
          <p14:tracePt t="29450" x="3438525" y="3694113"/>
          <p14:tracePt t="29454" x="3419475" y="3757613"/>
          <p14:tracePt t="29459" x="3419475" y="3794125"/>
          <p14:tracePt t="29462" x="3409950" y="3840163"/>
          <p14:tracePt t="29466" x="3409950" y="3875088"/>
          <p14:tracePt t="29470" x="3402013" y="3903663"/>
          <p14:tracePt t="29475" x="3392488" y="3940175"/>
          <p14:tracePt t="29478" x="3392488" y="3967163"/>
          <p14:tracePt t="29482" x="3392488" y="4003675"/>
          <p14:tracePt t="29486" x="3382963" y="4040188"/>
          <p14:tracePt t="29495" x="3365500" y="4122738"/>
          <p14:tracePt t="29498" x="3346450" y="4167188"/>
          <p14:tracePt t="29502" x="3346450" y="4203700"/>
          <p14:tracePt t="29506" x="3336925" y="4249738"/>
          <p14:tracePt t="29510" x="3336925" y="4286250"/>
          <p14:tracePt t="29514" x="3328988" y="4332288"/>
          <p14:tracePt t="29518" x="3328988" y="4368800"/>
          <p14:tracePt t="29522" x="3319463" y="4395788"/>
          <p14:tracePt t="29526" x="3319463" y="4432300"/>
          <p14:tracePt t="29530" x="3309938" y="4459288"/>
          <p14:tracePt t="29534" x="3309938" y="4486275"/>
          <p14:tracePt t="29538" x="3309938" y="4514850"/>
          <p14:tracePt t="29543" x="3309938" y="4532313"/>
          <p14:tracePt t="29546" x="3309938" y="4551363"/>
          <p14:tracePt t="29550" x="3309938" y="4559300"/>
          <p14:tracePt t="29554" x="3309938" y="4578350"/>
          <p14:tracePt t="29567" x="3309938" y="4587875"/>
          <p14:tracePt t="29700" x="3319463" y="4587875"/>
          <p14:tracePt t="29706" x="3336925" y="4587875"/>
          <p14:tracePt t="29709" x="3355975" y="4578350"/>
          <p14:tracePt t="29712" x="3392488" y="4568825"/>
          <p14:tracePt t="29716" x="3409950" y="4559300"/>
          <p14:tracePt t="29720" x="3438525" y="4551363"/>
          <p14:tracePt t="29724" x="3482975" y="4541838"/>
          <p14:tracePt t="29728" x="3519488" y="4522788"/>
          <p14:tracePt t="29732" x="3565525" y="4514850"/>
          <p14:tracePt t="29736" x="3602038" y="4505325"/>
          <p14:tracePt t="29742" x="3665538" y="4495800"/>
          <p14:tracePt t="29744" x="3721100" y="4478338"/>
          <p14:tracePt t="29748" x="3784600" y="4468813"/>
          <p14:tracePt t="29752" x="3838575" y="4468813"/>
          <p14:tracePt t="29756" x="3911600" y="4468813"/>
          <p14:tracePt t="29760" x="3984625" y="4468813"/>
          <p14:tracePt t="29765" x="4084638" y="4468813"/>
          <p14:tracePt t="29769" x="4176713" y="4468813"/>
          <p14:tracePt t="29774" x="4286250" y="4468813"/>
          <p14:tracePt t="29778" x="4395788" y="4468813"/>
          <p14:tracePt t="29781" x="4505325" y="4468813"/>
          <p14:tracePt t="29785" x="4614863" y="4468813"/>
          <p14:tracePt t="29790" x="4741863" y="4468813"/>
          <p14:tracePt t="29795" x="4887913" y="4468813"/>
          <p14:tracePt t="29798" x="4997450" y="4468813"/>
          <p14:tracePt t="29802" x="5124450" y="4468813"/>
          <p14:tracePt t="29806" x="5233988" y="4468813"/>
          <p14:tracePt t="29811" x="5326063" y="4468813"/>
          <p14:tracePt t="29813" x="5416550" y="4478338"/>
          <p14:tracePt t="29817" x="5499100" y="4486275"/>
          <p14:tracePt t="29824" x="5662613" y="4495800"/>
          <p14:tracePt t="29827" x="5735638" y="4514850"/>
          <p14:tracePt t="29830" x="5799138" y="4522788"/>
          <p14:tracePt t="29834" x="5872163" y="4541838"/>
          <p14:tracePt t="29838" x="5935663" y="4551363"/>
          <p14:tracePt t="29842" x="5991225" y="4551363"/>
          <p14:tracePt t="29846" x="6037263" y="4559300"/>
          <p14:tracePt t="29850" x="6073775" y="4568825"/>
          <p14:tracePt t="29855" x="6118225" y="4568825"/>
          <p14:tracePt t="29859" x="6154738" y="4578350"/>
          <p14:tracePt t="29863" x="6200775" y="4578350"/>
          <p14:tracePt t="29867" x="6227763" y="4578350"/>
          <p14:tracePt t="29871" x="6256338" y="4587875"/>
          <p14:tracePt t="29876" x="6292850" y="4587875"/>
          <p14:tracePt t="29894" x="6327775" y="4587875"/>
          <p14:tracePt t="30800" x="6310313" y="4578350"/>
          <p14:tracePt t="30805" x="6292850" y="4578350"/>
          <p14:tracePt t="30814" x="6183313" y="4541838"/>
          <p14:tracePt t="30818" x="6146800" y="4532313"/>
          <p14:tracePt t="30822" x="6100763" y="4522788"/>
          <p14:tracePt t="30826" x="6064250" y="4514850"/>
          <p14:tracePt t="30830" x="6018213" y="4505325"/>
          <p14:tracePt t="30834" x="5972175" y="4505325"/>
          <p14:tracePt t="30838" x="5935663" y="4486275"/>
          <p14:tracePt t="30843" x="5918200" y="4486275"/>
          <p14:tracePt t="30846" x="5899150" y="4486275"/>
          <p14:tracePt t="30850" x="5872163" y="4478338"/>
          <p14:tracePt t="30854" x="5864225" y="4459288"/>
          <p14:tracePt t="30983" x="5854700" y="4449763"/>
          <p14:tracePt t="30991" x="5845175" y="4432300"/>
          <p14:tracePt t="30994" x="5827713" y="4422775"/>
          <p14:tracePt t="30997" x="5791200" y="4405313"/>
          <p14:tracePt t="31004" x="5781675" y="4386263"/>
          <p14:tracePt t="31009" x="5772150" y="4386263"/>
          <p14:tracePt t="31034" x="5762625" y="4376738"/>
          <p14:tracePt t="31038" x="5762625" y="4368800"/>
          <p14:tracePt t="31047" x="5762625" y="4359275"/>
          <p14:tracePt t="31054" x="5754688" y="4349750"/>
          <p14:tracePt t="31070" x="5754688" y="4340225"/>
          <p14:tracePt t="31081" x="5745163" y="4332288"/>
          <p14:tracePt t="31204" x="5745163" y="4322763"/>
          <p14:tracePt t="34382" x="5735638" y="4322763"/>
          <p14:tracePt t="34394" x="5726113" y="4322763"/>
          <p14:tracePt t="34399" x="5718175" y="4322763"/>
          <p14:tracePt t="34404" x="5689600" y="4322763"/>
          <p14:tracePt t="34408" x="5672138" y="4322763"/>
          <p14:tracePt t="34410" x="5653088" y="4322763"/>
          <p14:tracePt t="34414" x="5635625" y="4322763"/>
          <p14:tracePt t="34418" x="5616575" y="4322763"/>
          <p14:tracePt t="34422" x="5608638" y="4322763"/>
          <p14:tracePt t="34426" x="5589588" y="4322763"/>
          <p14:tracePt t="34430" x="5572125" y="4322763"/>
          <p14:tracePt t="34435" x="5553075" y="4322763"/>
          <p14:tracePt t="34438" x="5535613" y="4322763"/>
          <p14:tracePt t="34442" x="5516563" y="4322763"/>
          <p14:tracePt t="34446" x="5489575" y="4322763"/>
          <p14:tracePt t="34450" x="5472113" y="4322763"/>
          <p14:tracePt t="34454" x="5443538" y="4322763"/>
          <p14:tracePt t="34458" x="5407025" y="4322763"/>
          <p14:tracePt t="34462" x="5399088" y="4322763"/>
          <p14:tracePt t="34466" x="5362575" y="4322763"/>
          <p14:tracePt t="34470" x="5343525" y="4322763"/>
          <p14:tracePt t="34475" x="5307013" y="4322763"/>
          <p14:tracePt t="34478" x="5260975" y="4322763"/>
          <p14:tracePt t="34482" x="5233988" y="4322763"/>
          <p14:tracePt t="34486" x="5207000" y="4322763"/>
          <p14:tracePt t="34491" x="5180013" y="4322763"/>
          <p14:tracePt t="34494" x="5151438" y="4322763"/>
          <p14:tracePt t="34499" x="5114925" y="4322763"/>
          <p14:tracePt t="34502" x="5087938" y="4322763"/>
          <p14:tracePt t="34507" x="5060950" y="4322763"/>
          <p14:tracePt t="34510" x="5043488" y="4322763"/>
          <p14:tracePt t="34514" x="5024438" y="4322763"/>
          <p14:tracePt t="34518" x="4997450" y="4322763"/>
          <p14:tracePt t="34522" x="4978400" y="4313238"/>
          <p14:tracePt t="34530" x="4970463" y="4313238"/>
          <p14:tracePt t="34534" x="4960938" y="4313238"/>
          <p14:tracePt t="34538" x="4951413" y="4303713"/>
          <p14:tracePt t="34561" x="4941888" y="4295775"/>
          <p14:tracePt t="34635" x="4933950" y="4295775"/>
          <p14:tracePt t="34642" x="4905375" y="4295775"/>
          <p14:tracePt t="34647" x="4887913" y="4295775"/>
          <p14:tracePt t="34649" x="4878388" y="4295775"/>
          <p14:tracePt t="34653" x="4868863" y="4295775"/>
          <p14:tracePt t="34660" x="4860925" y="4295775"/>
          <p14:tracePt t="34660" x="4841875" y="4295775"/>
          <p14:tracePt t="34664" x="4824413" y="4295775"/>
          <p14:tracePt t="34668" x="4814888" y="4295775"/>
          <p14:tracePt t="34672" x="4795838" y="4295775"/>
          <p14:tracePt t="34681" x="4778375" y="4295775"/>
          <p14:tracePt t="34684" x="4768850" y="4295775"/>
          <p14:tracePt t="34688" x="4751388" y="4286250"/>
          <p14:tracePt t="34692" x="4741863" y="4286250"/>
          <p14:tracePt t="34696" x="4732338" y="4286250"/>
          <p14:tracePt t="34700" x="4722813" y="4276725"/>
          <p14:tracePt t="34713" x="4714875" y="4276725"/>
          <p14:tracePt t="34716" x="4705350" y="4276725"/>
          <p14:tracePt t="34720" x="4695825" y="4276725"/>
          <p14:tracePt t="34728" x="4678363" y="4268788"/>
          <p14:tracePt t="34744" x="4668838" y="4268788"/>
          <p14:tracePt t="34747" x="4659313" y="4268788"/>
          <p14:tracePt t="34756" x="4641850" y="4268788"/>
          <p14:tracePt t="34762" x="4632325" y="4268788"/>
          <p14:tracePt t="34768" x="4622800" y="4268788"/>
          <p14:tracePt t="34772" x="4614863" y="4268788"/>
          <p14:tracePt t="34779" x="4605338" y="4268788"/>
          <p14:tracePt t="34782" x="4595813" y="4259263"/>
          <p14:tracePt t="34792" x="4586288" y="4259263"/>
          <p14:tracePt t="34795" x="4578350" y="4259263"/>
          <p14:tracePt t="34799" x="4568825" y="4259263"/>
          <p14:tracePt t="34810" x="4549775" y="4259263"/>
          <p14:tracePt t="34814" x="4541838" y="4259263"/>
          <p14:tracePt t="34818" x="4532313" y="4249738"/>
          <p14:tracePt t="34826" x="4522788" y="4249738"/>
          <p14:tracePt t="34830" x="4513263" y="4249738"/>
          <p14:tracePt t="34834" x="4495800" y="4240213"/>
          <p14:tracePt t="34842" x="4486275" y="4240213"/>
          <p14:tracePt t="34846" x="4468813" y="4240213"/>
          <p14:tracePt t="34851" x="4449763" y="4240213"/>
          <p14:tracePt t="34856" x="4432300" y="4240213"/>
          <p14:tracePt t="34861" x="4422775" y="4240213"/>
          <p14:tracePt t="34864" x="4403725" y="4240213"/>
          <p14:tracePt t="34867" x="4386263" y="4232275"/>
          <p14:tracePt t="34872" x="4376738" y="4232275"/>
          <p14:tracePt t="34877" x="4367213" y="4232275"/>
          <p14:tracePt t="34879" x="4359275" y="4232275"/>
          <p14:tracePt t="34882" x="4340225" y="4222750"/>
          <p14:tracePt t="34896" x="4322763" y="4222750"/>
          <p14:tracePt t="34899" x="4322763" y="4213225"/>
          <p14:tracePt t="34903" x="4313238" y="4213225"/>
          <p14:tracePt t="34908" x="4303713" y="4213225"/>
          <p14:tracePt t="34910" x="4295775" y="4213225"/>
          <p14:tracePt t="34914" x="4286250" y="4203700"/>
          <p14:tracePt t="34925" x="4276725" y="4203700"/>
          <p14:tracePt t="34927" x="4267200" y="4203700"/>
          <p14:tracePt t="34932" x="4249738" y="4203700"/>
          <p14:tracePt t="34941" x="4230688" y="4195763"/>
          <p14:tracePt t="34948" x="4222750" y="4195763"/>
          <p14:tracePt t="34953" x="4213225" y="4195763"/>
          <p14:tracePt t="34961" x="4186238" y="4186238"/>
          <p14:tracePt t="34968" x="4176713" y="4186238"/>
          <p14:tracePt t="34976" x="4167188" y="4186238"/>
          <p14:tracePt t="34980" x="4149725" y="4186238"/>
          <p14:tracePt t="34984" x="4140200" y="4186238"/>
          <p14:tracePt t="34988" x="4130675" y="4186238"/>
          <p14:tracePt t="34992" x="4121150" y="4186238"/>
          <p14:tracePt t="35000" x="4113213" y="4186238"/>
          <p14:tracePt t="35004" x="4103688" y="4186238"/>
          <p14:tracePt t="35012" x="4094163" y="4186238"/>
          <p14:tracePt t="41376" x="4103688" y="4186238"/>
          <p14:tracePt t="41381" x="4113213" y="4186238"/>
          <p14:tracePt t="41386" x="4121150" y="4186238"/>
          <p14:tracePt t="41390" x="4130675" y="4186238"/>
          <p14:tracePt t="41394" x="4140200" y="4186238"/>
          <p14:tracePt t="41398" x="4149725" y="4176713"/>
          <p14:tracePt t="41402" x="4157663" y="4176713"/>
          <p14:tracePt t="41407" x="4176713" y="4167188"/>
          <p14:tracePt t="41410" x="4186238" y="4167188"/>
          <p14:tracePt t="41414" x="4203700" y="4167188"/>
          <p14:tracePt t="41418" x="4222750" y="4167188"/>
          <p14:tracePt t="41423" x="4240213" y="4167188"/>
          <p14:tracePt t="41426" x="4259263" y="4159250"/>
          <p14:tracePt t="41430" x="4276725" y="4159250"/>
          <p14:tracePt t="41434" x="4295775" y="4159250"/>
          <p14:tracePt t="41438" x="4313238" y="4149725"/>
          <p14:tracePt t="41442" x="4330700" y="4149725"/>
          <p14:tracePt t="41446" x="4349750" y="4149725"/>
          <p14:tracePt t="41450" x="4359275" y="4149725"/>
          <p14:tracePt t="41454" x="4376738" y="4149725"/>
          <p14:tracePt t="41458" x="4395788" y="4149725"/>
          <p14:tracePt t="41462" x="4413250" y="4149725"/>
          <p14:tracePt t="41468" x="4422775" y="4149725"/>
          <p14:tracePt t="41470" x="4440238" y="4149725"/>
          <p14:tracePt t="41474" x="4476750" y="4149725"/>
          <p14:tracePt t="41478" x="4486275" y="4149725"/>
          <p14:tracePt t="41482" x="4522788" y="4149725"/>
          <p14:tracePt t="41486" x="4541838" y="4149725"/>
          <p14:tracePt t="41490" x="4568825" y="4149725"/>
          <p14:tracePt t="41492" x="4605338" y="4149725"/>
          <p14:tracePt t="41496" x="4632325" y="4149725"/>
          <p14:tracePt t="41500" x="4668838" y="4149725"/>
          <p14:tracePt t="41504" x="4695825" y="4149725"/>
          <p14:tracePt t="41508" x="4722813" y="4149725"/>
          <p14:tracePt t="41512" x="4751388" y="4149725"/>
          <p14:tracePt t="41516" x="4768850" y="4149725"/>
          <p14:tracePt t="41521" x="4795838" y="4149725"/>
          <p14:tracePt t="41526" x="4832350" y="4149725"/>
          <p14:tracePt t="41529" x="4851400" y="4149725"/>
          <p14:tracePt t="41532" x="4860925" y="4149725"/>
          <p14:tracePt t="41536" x="4897438" y="4149725"/>
          <p14:tracePt t="41543" x="4914900" y="4149725"/>
          <p14:tracePt t="41545" x="4933950" y="4149725"/>
          <p14:tracePt t="41548" x="4941888" y="4149725"/>
          <p14:tracePt t="41552" x="4960938" y="4149725"/>
          <p14:tracePt t="41556" x="4997450" y="4149725"/>
          <p14:tracePt t="41560" x="5006975" y="4149725"/>
          <p14:tracePt t="41564" x="5024438" y="4149725"/>
          <p14:tracePt t="41568" x="5043488" y="4149725"/>
          <p14:tracePt t="41573" x="5060950" y="4149725"/>
          <p14:tracePt t="41576" x="5080000" y="4149725"/>
          <p14:tracePt t="41580" x="5106988" y="4149725"/>
          <p14:tracePt t="41584" x="5143500" y="4149725"/>
          <p14:tracePt t="41590" x="5170488" y="4149725"/>
          <p14:tracePt t="41592" x="5197475" y="4149725"/>
          <p14:tracePt t="41596" x="5224463" y="4149725"/>
          <p14:tracePt t="41600" x="5253038" y="4149725"/>
          <p14:tracePt t="41607" x="5289550" y="4149725"/>
          <p14:tracePt t="41609" x="5326063" y="4167188"/>
          <p14:tracePt t="41612" x="5370513" y="4167188"/>
          <p14:tracePt t="41617" x="5407025" y="4176713"/>
          <p14:tracePt t="41621" x="5443538" y="4186238"/>
          <p14:tracePt t="41624" x="5472113" y="4195763"/>
          <p14:tracePt t="41628" x="5499100" y="4203700"/>
          <p14:tracePt t="41632" x="5526088" y="4203700"/>
          <p14:tracePt t="41636" x="5562600" y="4213225"/>
          <p14:tracePt t="41641" x="5589588" y="4213225"/>
          <p14:tracePt t="41644" x="5616575" y="4213225"/>
          <p14:tracePt t="41648" x="5645150" y="4222750"/>
          <p14:tracePt t="41652" x="5662613" y="4222750"/>
          <p14:tracePt t="41657" x="5681663" y="4222750"/>
          <p14:tracePt t="41660" x="5699125" y="4222750"/>
          <p14:tracePt t="41664" x="5718175" y="4232275"/>
          <p14:tracePt t="41668" x="5726113" y="4232275"/>
          <p14:tracePt t="41674" x="5735638" y="4232275"/>
          <p14:tracePt t="41676" x="5745163" y="4232275"/>
          <p14:tracePt t="41680" x="5754688" y="4232275"/>
          <p14:tracePt t="41684" x="5762625" y="4240213"/>
          <p14:tracePt t="41692" x="5781675" y="4240213"/>
          <p14:tracePt t="41696" x="5791200" y="4240213"/>
          <p14:tracePt t="41700" x="5808663" y="4240213"/>
          <p14:tracePt t="41704" x="5818188" y="4240213"/>
          <p14:tracePt t="41708" x="5835650" y="4240213"/>
          <p14:tracePt t="41714" x="5845175" y="4240213"/>
          <p14:tracePt t="41717" x="5864225" y="4240213"/>
          <p14:tracePt t="41721" x="5881688" y="4240213"/>
          <p14:tracePt t="41724" x="5899150" y="4240213"/>
          <p14:tracePt t="41729" x="5918200" y="4240213"/>
          <p14:tracePt t="41733" x="5945188" y="4240213"/>
          <p14:tracePt t="41737" x="5964238" y="4240213"/>
          <p14:tracePt t="41743" x="5991225" y="4240213"/>
          <p14:tracePt t="41747" x="6037263" y="4240213"/>
          <p14:tracePt t="41751" x="6064250" y="4240213"/>
          <p14:tracePt t="41755" x="6091238" y="4240213"/>
          <p14:tracePt t="41757" x="6110288" y="4240213"/>
          <p14:tracePt t="41760" x="6127750" y="4240213"/>
          <p14:tracePt t="41764" x="6146800" y="4240213"/>
          <p14:tracePt t="41768" x="6173788" y="4240213"/>
          <p14:tracePt t="41770" x="6191250" y="4240213"/>
          <p14:tracePt t="41775" x="6210300" y="4240213"/>
          <p14:tracePt t="41778" x="6227763" y="4240213"/>
          <p14:tracePt t="41782" x="6246813" y="4240213"/>
          <p14:tracePt t="41786" x="6264275" y="4240213"/>
          <p14:tracePt t="41791" x="6283325" y="4240213"/>
          <p14:tracePt t="41794" x="6300788" y="4249738"/>
          <p14:tracePt t="41802" x="6319838" y="4249738"/>
          <p14:tracePt t="41806" x="6337300" y="4259263"/>
          <p14:tracePt t="41810" x="6364288" y="4268788"/>
          <p14:tracePt t="41814" x="6392863" y="4276725"/>
          <p14:tracePt t="41818" x="6437313" y="4286250"/>
          <p14:tracePt t="41825" x="6483350" y="4303713"/>
          <p14:tracePt t="41826" x="6519863" y="4303713"/>
          <p14:tracePt t="41830" x="6565900" y="4313238"/>
          <p14:tracePt t="41834" x="6602413" y="4322763"/>
          <p14:tracePt t="41838" x="6638925" y="4332288"/>
          <p14:tracePt t="41842" x="6665913" y="4340225"/>
          <p14:tracePt t="41846" x="6711950" y="4349750"/>
          <p14:tracePt t="41850" x="6738938" y="4349750"/>
          <p14:tracePt t="41854" x="6775450" y="4359275"/>
          <p14:tracePt t="41858" x="6811963" y="4359275"/>
          <p14:tracePt t="41862" x="6821488" y="4359275"/>
          <p14:tracePt t="41866" x="6858000" y="4368800"/>
          <p14:tracePt t="41870" x="6875463" y="4368800"/>
          <p14:tracePt t="41893" x="6894513" y="4368800"/>
          <p14:tracePt t="44230" x="6902450" y="4359275"/>
          <p14:tracePt t="44236" x="6902450" y="4313238"/>
          <p14:tracePt t="44240" x="6902450" y="4276725"/>
          <p14:tracePt t="44242" x="6902450" y="4222750"/>
          <p14:tracePt t="44244" x="6902450" y="4140200"/>
          <p14:tracePt t="44248" x="6902450" y="4067175"/>
          <p14:tracePt t="44252" x="6902450" y="3976688"/>
          <p14:tracePt t="44257" x="6902450" y="3867150"/>
          <p14:tracePt t="44260" x="6902450" y="3757613"/>
          <p14:tracePt t="44264" x="6902450" y="3629025"/>
          <p14:tracePt t="44268" x="6902450" y="3482975"/>
          <p14:tracePt t="44273" x="6902450" y="3319463"/>
          <p14:tracePt t="44276" x="6902450" y="3173413"/>
          <p14:tracePt t="44280" x="6902450" y="3017838"/>
          <p14:tracePt t="44284" x="6902450" y="2854325"/>
          <p14:tracePt t="44288" x="6902450" y="2690813"/>
          <p14:tracePt t="44292" x="6902450" y="2508250"/>
          <p14:tracePt t="44294" x="6902450" y="2343150"/>
          <p14:tracePt t="44300" x="6902450" y="2160588"/>
          <p14:tracePt t="44304" x="6902450" y="1979613"/>
          <p14:tracePt t="44310" x="6902450" y="1760538"/>
          <p14:tracePt t="44326" x="6902450" y="1558925"/>
          <p14:tracePt t="44329" x="6894513" y="874713"/>
          <p14:tracePt t="44334" x="6875463" y="601663"/>
          <p14:tracePt t="44337" x="6875463" y="438150"/>
          <p14:tracePt t="44343" x="6858000" y="309563"/>
          <p14:tracePt t="44345" x="6848475" y="200025"/>
          <p14:tracePt t="44348" x="6838950" y="119063"/>
          <p14:tracePt t="44352" x="6821488" y="46038"/>
          <p14:tracePt t="67414" x="5535613" y="53975"/>
          <p14:tracePt t="67418" x="5507038" y="82550"/>
          <p14:tracePt t="67422" x="5462588" y="127000"/>
          <p14:tracePt t="67426" x="5407025" y="182563"/>
          <p14:tracePt t="67431" x="5362575" y="219075"/>
          <p14:tracePt t="67441" x="5260975" y="301625"/>
          <p14:tracePt t="67444" x="5216525" y="338138"/>
          <p14:tracePt t="67446" x="5170488" y="382588"/>
          <p14:tracePt t="67450" x="5114925" y="438150"/>
          <p14:tracePt t="67455" x="5051425" y="492125"/>
          <p14:tracePt t="67458" x="4987925" y="555625"/>
          <p14:tracePt t="67462" x="4914900" y="620713"/>
          <p14:tracePt t="67467" x="4851400" y="711200"/>
          <p14:tracePt t="67470" x="4795838" y="757238"/>
          <p14:tracePt t="67474" x="4741863" y="820738"/>
          <p14:tracePt t="67478" x="4678363" y="893763"/>
          <p14:tracePt t="67482" x="4622800" y="957263"/>
          <p14:tracePt t="67487" x="4578350" y="1020763"/>
          <p14:tracePt t="67490" x="4513263" y="1103313"/>
          <p14:tracePt t="67494" x="4459288" y="1185863"/>
          <p14:tracePt t="67499" x="4403725" y="1268413"/>
          <p14:tracePt t="67507" x="4286250" y="1431925"/>
          <p14:tracePt t="67510" x="4230688" y="1514475"/>
          <p14:tracePt t="67514" x="4176713" y="1595438"/>
          <p14:tracePt t="67518" x="4121150" y="1668463"/>
          <p14:tracePt t="67522" x="4067175" y="1751013"/>
          <p14:tracePt t="67526" x="4021138" y="1797050"/>
          <p14:tracePt t="67530" x="3967163" y="1860550"/>
          <p14:tracePt t="67534" x="3911600" y="1924050"/>
          <p14:tracePt t="67537" x="3867150" y="1979613"/>
          <p14:tracePt t="67540" x="3830638" y="2024063"/>
          <p14:tracePt t="67544" x="3794125" y="2070100"/>
          <p14:tracePt t="67548" x="3757613" y="2116138"/>
          <p14:tracePt t="67554" x="3721100" y="2170113"/>
          <p14:tracePt t="67556" x="3684588" y="2233613"/>
          <p14:tracePt t="67560" x="3648075" y="2279650"/>
          <p14:tracePt t="67564" x="3611563" y="2325688"/>
          <p14:tracePt t="67570" x="3575050" y="2371725"/>
          <p14:tracePt t="67572" x="3538538" y="2435225"/>
          <p14:tracePt t="67576" x="3511550" y="2481263"/>
          <p14:tracePt t="67580" x="3475038" y="2525713"/>
          <p14:tracePt t="67584" x="3438525" y="2589213"/>
          <p14:tracePt t="67589" x="3419475" y="2654300"/>
          <p14:tracePt t="67592" x="3373438" y="2717800"/>
          <p14:tracePt t="67596" x="3336925" y="2781300"/>
          <p14:tracePt t="67600" x="3282950" y="2863850"/>
          <p14:tracePt t="67604" x="3246438" y="2946400"/>
          <p14:tracePt t="67608" x="3200400" y="3009900"/>
          <p14:tracePt t="67612" x="3154363" y="3063875"/>
          <p14:tracePt t="67616" x="3119438" y="3127375"/>
          <p14:tracePt t="67620" x="3082925" y="3173413"/>
          <p14:tracePt t="67624" x="3046413" y="3219450"/>
          <p14:tracePt t="67628" x="3009900" y="3282950"/>
          <p14:tracePt t="67632" x="2973388" y="3328988"/>
          <p14:tracePt t="67637" x="2936875" y="3375025"/>
          <p14:tracePt t="67640" x="2900363" y="3429000"/>
          <p14:tracePt t="67644" x="2881313" y="3475038"/>
          <p14:tracePt t="67648" x="2854325" y="3519488"/>
          <p14:tracePt t="67654" x="2835275" y="3556000"/>
          <p14:tracePt t="67656" x="2808288" y="3602038"/>
          <p14:tracePt t="67660" x="2790825" y="3648075"/>
          <p14:tracePt t="67664" x="2762250" y="3694113"/>
          <p14:tracePt t="67671" x="2744788" y="3757613"/>
          <p14:tracePt t="67672" x="2717800" y="3803650"/>
          <p14:tracePt t="67676" x="2690813" y="3867150"/>
          <p14:tracePt t="67680" x="2671763" y="3930650"/>
          <p14:tracePt t="67684" x="2644775" y="3984625"/>
          <p14:tracePt t="67688" x="2617788" y="4067175"/>
          <p14:tracePt t="67692" x="2581275" y="4130675"/>
          <p14:tracePt t="67696" x="2544763" y="4195763"/>
          <p14:tracePt t="67700" x="2498725" y="4276725"/>
          <p14:tracePt t="67705" x="2462213" y="4359275"/>
          <p14:tracePt t="67708" x="2425700" y="4422775"/>
          <p14:tracePt t="67710" x="2398713" y="4486275"/>
          <p14:tracePt t="67714" x="2362200" y="4551363"/>
          <p14:tracePt t="67718" x="2316163" y="4614863"/>
          <p14:tracePt t="67722" x="2279650" y="4678363"/>
          <p14:tracePt t="67726" x="2243138" y="4751388"/>
          <p14:tracePt t="67730" x="2206625" y="4814888"/>
          <p14:tracePt t="67737" x="2160588" y="4878388"/>
          <p14:tracePt t="67739" x="2124075" y="4933950"/>
          <p14:tracePt t="67742" x="2097088" y="4979988"/>
          <p14:tracePt t="67746" x="2060575" y="5024438"/>
          <p14:tracePt t="67750" x="2024063" y="5070475"/>
          <p14:tracePt t="67755" x="1997075" y="5116513"/>
          <p14:tracePt t="67758" x="1970088" y="5153025"/>
          <p14:tracePt t="67762" x="1943100" y="5197475"/>
          <p14:tracePt t="67766" x="1924050" y="5243513"/>
          <p14:tracePt t="67770" x="1906588" y="5270500"/>
          <p14:tracePt t="67774" x="1887538" y="5316538"/>
          <p14:tracePt t="67778" x="1870075" y="5362575"/>
          <p14:tracePt t="67782" x="1860550" y="5399088"/>
          <p14:tracePt t="67787" x="1851025" y="5445125"/>
          <p14:tracePt t="67790" x="1841500" y="5481638"/>
          <p14:tracePt t="67794" x="1824038" y="5526088"/>
          <p14:tracePt t="67798" x="1814513" y="5554663"/>
          <p14:tracePt t="67804" x="1797050" y="5599113"/>
          <p14:tracePt t="67806" x="1787525" y="5645150"/>
          <p14:tracePt t="67810" x="1778000" y="5681663"/>
          <p14:tracePt t="67814" x="1760538" y="5727700"/>
          <p14:tracePt t="67818" x="1751013" y="5754688"/>
          <p14:tracePt t="67822" x="1741488" y="5800725"/>
          <p14:tracePt t="67826" x="1731963" y="5827713"/>
          <p14:tracePt t="67830" x="1724025" y="5864225"/>
          <p14:tracePt t="67834" x="1714500" y="5881688"/>
          <p14:tracePt t="67839" x="1704975" y="5900738"/>
          <p14:tracePt t="67842" x="1704975" y="5918200"/>
          <p14:tracePt t="67850" x="1695450" y="5937250"/>
          <p14:tracePt t="67858" x="1695450" y="5946775"/>
          <p14:tracePt t="67994" x="1695450" y="5937250"/>
          <p14:tracePt t="68002" x="1695450" y="5927725"/>
          <p14:tracePt t="68006" x="1695450" y="5918200"/>
          <p14:tracePt t="68008" x="1704975" y="5910263"/>
          <p14:tracePt t="68016" x="1714500" y="5900738"/>
          <p14:tracePt t="68021" x="1714500" y="5891213"/>
          <p14:tracePt t="68030" x="1714500" y="5873750"/>
          <p14:tracePt t="68037" x="1731963" y="5854700"/>
          <p14:tracePt t="68040" x="1731963" y="5837238"/>
          <p14:tracePt t="68044" x="1741488" y="5818188"/>
          <p14:tracePt t="68054" x="1751013" y="5808663"/>
          <p14:tracePt t="68061" x="1760538" y="5791200"/>
          <p14:tracePt t="68063" x="1768475" y="5781675"/>
          <p14:tracePt t="68066" x="1778000" y="5764213"/>
          <p14:tracePt t="68071" x="1787525" y="5754688"/>
          <p14:tracePt t="68074" x="1797050" y="5735638"/>
          <p14:tracePt t="68078" x="1804988" y="5735638"/>
          <p14:tracePt t="68082" x="1804988" y="5727700"/>
          <p14:tracePt t="68087" x="1824038" y="5708650"/>
          <p14:tracePt t="68090" x="1833563" y="5691188"/>
          <p14:tracePt t="68094" x="1841500" y="5672138"/>
          <p14:tracePt t="68098" x="1851025" y="5662613"/>
          <p14:tracePt t="68105" x="1860550" y="5645150"/>
          <p14:tracePt t="68106" x="1878013" y="5626100"/>
          <p14:tracePt t="68110" x="1887538" y="5608638"/>
          <p14:tracePt t="68114" x="1914525" y="5589588"/>
          <p14:tracePt t="68121" x="1924050" y="5572125"/>
          <p14:tracePt t="68125" x="1943100" y="5545138"/>
          <p14:tracePt t="68126" x="1960563" y="5526088"/>
          <p14:tracePt t="68130" x="1970088" y="5518150"/>
          <p14:tracePt t="68134" x="1987550" y="5499100"/>
          <p14:tracePt t="68138" x="2006600" y="5481638"/>
          <p14:tracePt t="68142" x="2024063" y="5462588"/>
          <p14:tracePt t="68146" x="2033588" y="5453063"/>
          <p14:tracePt t="68150" x="2051050" y="5445125"/>
          <p14:tracePt t="68154" x="2070100" y="5426075"/>
          <p14:tracePt t="68158" x="2079625" y="5416550"/>
          <p14:tracePt t="68162" x="2087563" y="5408613"/>
          <p14:tracePt t="68167" x="2116138" y="5399088"/>
          <p14:tracePt t="68171" x="2133600" y="5389563"/>
          <p14:tracePt t="68174" x="2152650" y="5380038"/>
          <p14:tracePt t="68183" x="2170113" y="5372100"/>
          <p14:tracePt t="68191" x="2189163" y="5362575"/>
          <p14:tracePt t="68194" x="2206625" y="5353050"/>
          <p14:tracePt t="68203" x="2216150" y="5343525"/>
          <p14:tracePt t="68210" x="2225675" y="5335588"/>
          <p14:tracePt t="68215" x="2233613" y="5326063"/>
          <p14:tracePt t="68228" x="2243138" y="5316538"/>
          <p14:tracePt t="68250" x="2252663" y="5316538"/>
          <p14:tracePt t="68258" x="2262188" y="5307013"/>
          <p14:tracePt t="68273" x="2270125" y="5299075"/>
          <p14:tracePt t="68279" x="2279650" y="5299075"/>
          <p14:tracePt t="68281" x="2298700" y="5299075"/>
          <p14:tracePt t="68291" x="2335213" y="5270500"/>
          <p14:tracePt t="68298" x="2352675" y="5262563"/>
          <p14:tracePt t="68305" x="2370138" y="5262563"/>
          <p14:tracePt t="68308" x="2389188" y="5262563"/>
          <p14:tracePt t="68313" x="2406650" y="5243513"/>
          <p14:tracePt t="68316" x="2425700" y="5233988"/>
          <p14:tracePt t="68321" x="2435225" y="5233988"/>
          <p14:tracePt t="68324" x="2443163" y="5233988"/>
          <p14:tracePt t="68332" x="2462213" y="5226050"/>
          <p14:tracePt t="68340" x="2479675" y="5216525"/>
          <p14:tracePt t="68344" x="2489200" y="5216525"/>
          <p14:tracePt t="68348" x="2498725" y="5207000"/>
          <p14:tracePt t="68354" x="2508250" y="5207000"/>
          <p14:tracePt t="68356" x="2525713" y="5197475"/>
          <p14:tracePt t="68365" x="2544763" y="5189538"/>
          <p14:tracePt t="68377" x="2598738" y="5170488"/>
          <p14:tracePt t="68380" x="2617788" y="5170488"/>
          <p14:tracePt t="68384" x="2635250" y="5160963"/>
          <p14:tracePt t="68388" x="2662238" y="5160963"/>
          <p14:tracePt t="68392" x="2681288" y="5160963"/>
          <p14:tracePt t="68396" x="2708275" y="5153025"/>
          <p14:tracePt t="68400" x="2735263" y="5153025"/>
          <p14:tracePt t="68404" x="2771775" y="5153025"/>
          <p14:tracePt t="68408" x="2798763" y="5143500"/>
          <p14:tracePt t="68412" x="2827338" y="5143500"/>
          <p14:tracePt t="68414" x="2854325" y="5126038"/>
          <p14:tracePt t="68420" x="2871788" y="5126038"/>
          <p14:tracePt t="68422" x="2890838" y="5126038"/>
          <p14:tracePt t="68426" x="2908300" y="5126038"/>
          <p14:tracePt t="68430" x="2927350" y="5126038"/>
          <p14:tracePt t="68437" x="2944813" y="5126038"/>
          <p14:tracePt t="68438" x="2954338" y="5126038"/>
          <p14:tracePt t="68442" x="2973388" y="5126038"/>
          <p14:tracePt t="68446" x="2990850" y="5126038"/>
          <p14:tracePt t="68450" x="3009900" y="5126038"/>
          <p14:tracePt t="68459" x="3017838" y="5126038"/>
          <p14:tracePt t="68463" x="3036888" y="5126038"/>
          <p14:tracePt t="68466" x="3054350" y="5126038"/>
          <p14:tracePt t="68470" x="3063875" y="5126038"/>
          <p14:tracePt t="68474" x="3082925" y="5126038"/>
          <p14:tracePt t="68478" x="3090863" y="5126038"/>
          <p14:tracePt t="68482" x="3100388" y="5126038"/>
          <p14:tracePt t="68487" x="3109913" y="5126038"/>
          <p14:tracePt t="68494" x="3119438" y="5126038"/>
          <p14:tracePt t="68504" x="3127375" y="5126038"/>
          <p14:tracePt t="68552" x="3136900" y="5126038"/>
          <p14:tracePt t="68558" x="3146425" y="5126038"/>
          <p14:tracePt t="68564" x="3154363" y="5126038"/>
          <p14:tracePt t="68566" x="3163888" y="5126038"/>
          <p14:tracePt t="68570" x="3173413" y="5126038"/>
          <p14:tracePt t="68574" x="3190875" y="5126038"/>
          <p14:tracePt t="68578" x="3200400" y="5126038"/>
          <p14:tracePt t="68582" x="3219450" y="5126038"/>
          <p14:tracePt t="68587" x="3236913" y="5126038"/>
          <p14:tracePt t="68592" x="3255963" y="5126038"/>
          <p14:tracePt t="68596" x="3273425" y="5126038"/>
          <p14:tracePt t="68600" x="3292475" y="5126038"/>
          <p14:tracePt t="68604" x="3300413" y="5126038"/>
          <p14:tracePt t="68608" x="3319463" y="5126038"/>
          <p14:tracePt t="68612" x="3336925" y="5126038"/>
          <p14:tracePt t="68616" x="3346450" y="5126038"/>
          <p14:tracePt t="68620" x="3355975" y="5126038"/>
          <p14:tracePt t="68624" x="3365500" y="5126038"/>
          <p14:tracePt t="68628" x="3382963" y="5126038"/>
          <p14:tracePt t="68632" x="3392488" y="5126038"/>
          <p14:tracePt t="68637" x="3409950" y="5126038"/>
          <p14:tracePt t="68644" x="3419475" y="5126038"/>
          <p14:tracePt t="68657" x="3429000" y="5133975"/>
          <p14:tracePt t="68660" x="3446463" y="5143500"/>
          <p14:tracePt t="68675" x="3455988" y="5143500"/>
          <p14:tracePt t="68677" x="3475038" y="5153025"/>
          <p14:tracePt t="68691" x="3482975" y="5160963"/>
          <p14:tracePt t="68694" x="3492500" y="5160963"/>
          <p14:tracePt t="68699" x="3502025" y="5170488"/>
          <p14:tracePt t="68709" x="3511550" y="5180013"/>
          <p14:tracePt t="68723" x="3519488" y="5180013"/>
          <p14:tracePt t="68734" x="3529013" y="5189538"/>
          <p14:tracePt t="68772" x="3538538" y="5189538"/>
          <p14:tracePt t="68776" x="3556000" y="5189538"/>
          <p14:tracePt t="68782" x="3582988" y="5197475"/>
          <p14:tracePt t="68790" x="3602038" y="5207000"/>
          <p14:tracePt t="68794" x="3619500" y="5216525"/>
          <p14:tracePt t="68798" x="3638550" y="5226050"/>
          <p14:tracePt t="68804" x="3665538" y="5243513"/>
          <p14:tracePt t="68810" x="3684588" y="5243513"/>
          <p14:tracePt t="68814" x="3702050" y="5253038"/>
          <p14:tracePt t="68820" x="3711575" y="5253038"/>
          <p14:tracePt t="68822" x="3729038" y="5262563"/>
          <p14:tracePt t="68826" x="3738563" y="5262563"/>
          <p14:tracePt t="68830" x="3757613" y="5270500"/>
          <p14:tracePt t="68840" x="3765550" y="5280025"/>
          <p14:tracePt t="68842" x="3775075" y="5289550"/>
          <p14:tracePt t="68846" x="3784600" y="5289550"/>
          <p14:tracePt t="68850" x="3802063" y="5299075"/>
          <p14:tracePt t="68854" x="3811588" y="5299075"/>
          <p14:tracePt t="68858" x="3821113" y="5307013"/>
          <p14:tracePt t="68872" x="3838575" y="5316538"/>
          <p14:tracePt t="68889" x="3838575" y="5326063"/>
          <p14:tracePt t="68890" x="3857625" y="5335588"/>
          <p14:tracePt t="68898" x="3875088" y="5343525"/>
          <p14:tracePt t="68912" x="3884613" y="5343525"/>
          <p14:tracePt t="68916" x="3894138" y="5343525"/>
          <p14:tracePt t="68925" x="3921125" y="5353050"/>
          <p14:tracePt t="68926" x="3938588" y="5362575"/>
          <p14:tracePt t="68935" x="3948113" y="5362575"/>
          <p14:tracePt t="68939" x="3948113" y="5372100"/>
          <p14:tracePt t="68944" x="3957638" y="5372100"/>
          <p14:tracePt t="68948" x="3967163" y="5372100"/>
          <p14:tracePt t="68953" x="3975100" y="5380038"/>
          <p14:tracePt t="68961" x="3984625" y="5389563"/>
          <p14:tracePt t="68978" x="3994150" y="5399088"/>
          <p14:tracePt t="68990" x="4003675" y="5408613"/>
          <p14:tracePt t="68992" x="4011613" y="5408613"/>
          <p14:tracePt t="68997" x="4021138" y="5416550"/>
          <p14:tracePt t="69000" x="4030663" y="5426075"/>
          <p14:tracePt t="69004" x="4040188" y="5435600"/>
          <p14:tracePt t="69008" x="4048125" y="5445125"/>
          <p14:tracePt t="69012" x="4048125" y="5453063"/>
          <p14:tracePt t="69016" x="4067175" y="5462588"/>
          <p14:tracePt t="69024" x="4084638" y="5481638"/>
          <p14:tracePt t="69028" x="4094163" y="5499100"/>
          <p14:tracePt t="69032" x="4103688" y="5508625"/>
          <p14:tracePt t="69037" x="4113213" y="5508625"/>
          <p14:tracePt t="69044" x="4121150" y="5526088"/>
          <p14:tracePt t="69048" x="4130675" y="5535613"/>
          <p14:tracePt t="69056" x="4140200" y="5545138"/>
          <p14:tracePt t="69061" x="4149725" y="5554663"/>
          <p14:tracePt t="69065" x="4157663" y="5562600"/>
          <p14:tracePt t="69075" x="4157663" y="5572125"/>
          <p14:tracePt t="69080" x="4167188" y="5589588"/>
          <p14:tracePt t="69084" x="4167188" y="5599113"/>
          <p14:tracePt t="69095" x="4176713" y="5608638"/>
          <p14:tracePt t="69096" x="4176713" y="5618163"/>
          <p14:tracePt t="69108" x="4176713" y="5626100"/>
          <p14:tracePt t="69125" x="4176713" y="5635625"/>
          <p14:tracePt t="69176" x="4176713" y="5645150"/>
          <p14:tracePt t="69182" x="4176713" y="5654675"/>
          <p14:tracePt t="69189" x="4176713" y="5662613"/>
          <p14:tracePt t="69190" x="4176713" y="5672138"/>
          <p14:tracePt t="69204" x="4176713" y="5681663"/>
          <p14:tracePt t="69207" x="4176713" y="5691188"/>
          <p14:tracePt t="69218" x="4176713" y="5699125"/>
          <p14:tracePt t="69222" x="4167188" y="5708650"/>
          <p14:tracePt t="69240" x="4167188" y="5718175"/>
          <p14:tracePt t="69243" x="4157663" y="5727700"/>
          <p14:tracePt t="69249" x="4149725" y="5735638"/>
          <p14:tracePt t="69256" x="4140200" y="5745163"/>
          <p14:tracePt t="69262" x="4130675" y="5745163"/>
          <p14:tracePt t="69275" x="4121150" y="5745163"/>
          <p14:tracePt t="69279" x="4121150" y="5754688"/>
          <p14:tracePt t="69458" x="4130675" y="5754688"/>
          <p14:tracePt t="69466" x="4140200" y="5754688"/>
          <p14:tracePt t="69473" x="4157663" y="5754688"/>
          <p14:tracePt t="69480" x="4167188" y="5754688"/>
          <p14:tracePt t="69482" x="4176713" y="5745163"/>
          <p14:tracePt t="69487" x="4186238" y="5745163"/>
          <p14:tracePt t="69490" x="4194175" y="5745163"/>
          <p14:tracePt t="69494" x="4203700" y="5735638"/>
          <p14:tracePt t="69498" x="4222750" y="5727700"/>
          <p14:tracePt t="69503" x="4240213" y="5727700"/>
          <p14:tracePt t="69506" x="4249738" y="5727700"/>
          <p14:tracePt t="69510" x="4267200" y="5727700"/>
          <p14:tracePt t="69515" x="4286250" y="5718175"/>
          <p14:tracePt t="69520" x="4322763" y="5718175"/>
          <p14:tracePt t="69523" x="4349750" y="5708650"/>
          <p14:tracePt t="69528" x="4367213" y="5708650"/>
          <p14:tracePt t="69532" x="4395788" y="5699125"/>
          <p14:tracePt t="69537" x="4422775" y="5691188"/>
          <p14:tracePt t="69538" x="4459288" y="5691188"/>
          <p14:tracePt t="69542" x="4486275" y="5672138"/>
          <p14:tracePt t="69546" x="4505325" y="5672138"/>
          <p14:tracePt t="69550" x="4532313" y="5662613"/>
          <p14:tracePt t="69555" x="4559300" y="5662613"/>
          <p14:tracePt t="69558" x="4578350" y="5662613"/>
          <p14:tracePt t="69562" x="4605338" y="5662613"/>
          <p14:tracePt t="69567" x="4632325" y="5654675"/>
          <p14:tracePt t="69570" x="4659313" y="5654675"/>
          <p14:tracePt t="69574" x="4678363" y="5645150"/>
          <p14:tracePt t="69578" x="4695825" y="5645150"/>
          <p14:tracePt t="69582" x="4722813" y="5645150"/>
          <p14:tracePt t="69586" x="4741863" y="5635625"/>
          <p14:tracePt t="69590" x="4768850" y="5626100"/>
          <p14:tracePt t="69594" x="4787900" y="5626100"/>
          <p14:tracePt t="69598" x="4805363" y="5618163"/>
          <p14:tracePt t="69603" x="4824413" y="5618163"/>
          <p14:tracePt t="69607" x="4832350" y="5608638"/>
          <p14:tracePt t="69610" x="4841875" y="5608638"/>
          <p14:tracePt t="69614" x="4860925" y="5608638"/>
          <p14:tracePt t="69621" x="4868863" y="5608638"/>
          <p14:tracePt t="69622" x="4878388" y="5599113"/>
          <p14:tracePt t="69626" x="4887913" y="5599113"/>
          <p14:tracePt t="69630" x="4897438" y="5599113"/>
          <p14:tracePt t="69634" x="4914900" y="5599113"/>
          <p14:tracePt t="69638" x="4933950" y="5599113"/>
          <p14:tracePt t="69642" x="4941888" y="5589588"/>
          <p14:tracePt t="69646" x="4960938" y="5581650"/>
          <p14:tracePt t="69648" x="4978400" y="5572125"/>
          <p14:tracePt t="69659" x="4997450" y="5572125"/>
          <p14:tracePt t="69660" x="5014913" y="5562600"/>
          <p14:tracePt t="69664" x="5033963" y="5562600"/>
          <p14:tracePt t="69668" x="5051425" y="5554663"/>
          <p14:tracePt t="69672" x="5060950" y="5554663"/>
          <p14:tracePt t="69676" x="5080000" y="5545138"/>
          <p14:tracePt t="69684" x="5097463" y="5535613"/>
          <p14:tracePt t="69689" x="5114925" y="5535613"/>
          <p14:tracePt t="69692" x="5124450" y="5535613"/>
          <p14:tracePt t="69696" x="5143500" y="5526088"/>
          <p14:tracePt t="69700" x="5151438" y="5526088"/>
          <p14:tracePt t="69708" x="5160963" y="5526088"/>
          <p14:tracePt t="69712" x="5170488" y="5518150"/>
          <p14:tracePt t="69716" x="5180013" y="5518150"/>
          <p14:tracePt t="69720" x="5197475" y="5518150"/>
          <p14:tracePt t="69724" x="5207000" y="5518150"/>
          <p14:tracePt t="69728" x="5216525" y="5508625"/>
          <p14:tracePt t="69737" x="5233988" y="5508625"/>
          <p14:tracePt t="69740" x="5253038" y="5508625"/>
          <p14:tracePt t="69744" x="5270500" y="5508625"/>
          <p14:tracePt t="69748" x="5289550" y="5499100"/>
          <p14:tracePt t="69753" x="5307013" y="5499100"/>
          <p14:tracePt t="69756" x="5334000" y="5499100"/>
          <p14:tracePt t="69761" x="5353050" y="5499100"/>
          <p14:tracePt t="69766" x="5380038" y="5499100"/>
          <p14:tracePt t="69773" x="5435600" y="5489575"/>
          <p14:tracePt t="69776" x="5443538" y="5489575"/>
          <p14:tracePt t="69780" x="5462588" y="5489575"/>
          <p14:tracePt t="69787" x="5480050" y="5489575"/>
          <p14:tracePt t="69789" x="5499100" y="5489575"/>
          <p14:tracePt t="69792" x="5516563" y="5489575"/>
          <p14:tracePt t="69796" x="5535613" y="5489575"/>
          <p14:tracePt t="69800" x="5543550" y="5481638"/>
          <p14:tracePt t="69804" x="5562600" y="5481638"/>
          <p14:tracePt t="69808" x="5572125" y="5481638"/>
          <p14:tracePt t="69812" x="5580063" y="5481638"/>
          <p14:tracePt t="69816" x="5589588" y="5481638"/>
          <p14:tracePt t="69822" x="5599113" y="5472113"/>
          <p14:tracePt t="69860" x="5608638" y="5472113"/>
          <p14:tracePt t="71798" x="5599113" y="5472113"/>
          <p14:tracePt t="71806" x="5589588" y="5472113"/>
          <p14:tracePt t="71829" x="5580063" y="5472113"/>
          <p14:tracePt t="71847" x="5572125" y="5472113"/>
          <p14:tracePt t="71855" x="5562600" y="5472113"/>
          <p14:tracePt t="71861" x="5553075" y="5472113"/>
          <p14:tracePt t="71874" x="5535613" y="5472113"/>
          <p14:tracePt t="71882" x="5526088" y="5472113"/>
          <p14:tracePt t="71887" x="5516563" y="5472113"/>
          <p14:tracePt t="71904" x="5489575" y="5472113"/>
          <p14:tracePt t="71911" x="5480050" y="5472113"/>
          <p14:tracePt t="71924" x="5453063" y="5472113"/>
          <p14:tracePt t="71926" x="5435600" y="5472113"/>
          <p14:tracePt t="71930" x="5416550" y="5472113"/>
          <p14:tracePt t="71936" x="5399088" y="5472113"/>
          <p14:tracePt t="71938" x="5380038" y="5472113"/>
          <p14:tracePt t="71942" x="5362575" y="5472113"/>
          <p14:tracePt t="71946" x="5343525" y="5472113"/>
          <p14:tracePt t="71950" x="5316538" y="5472113"/>
          <p14:tracePt t="71954" x="5289550" y="5472113"/>
          <p14:tracePt t="71958" x="5253038" y="5472113"/>
          <p14:tracePt t="71962" x="5207000" y="5472113"/>
          <p14:tracePt t="71967" x="5180013" y="5462588"/>
          <p14:tracePt t="71971" x="5170488" y="5462588"/>
          <p14:tracePt t="71974" x="5151438" y="5462588"/>
          <p14:tracePt t="71978" x="5124450" y="5462588"/>
          <p14:tracePt t="71982" x="5097463" y="5462588"/>
          <p14:tracePt t="71987" x="5060950" y="5453063"/>
          <p14:tracePt t="71994" x="5043488" y="5453063"/>
          <p14:tracePt t="71998" x="5024438" y="5453063"/>
          <p14:tracePt t="72003" x="5006975" y="5453063"/>
          <p14:tracePt t="72006" x="4987925" y="5453063"/>
          <p14:tracePt t="72010" x="4970463" y="5445125"/>
          <p14:tracePt t="72014" x="4960938" y="5445125"/>
          <p14:tracePt t="72022" x="4951413" y="5445125"/>
          <p14:tracePt t="72026" x="4941888" y="5445125"/>
          <p14:tracePt t="72030" x="4933950" y="5445125"/>
          <p14:tracePt t="72266" x="4924425" y="5445125"/>
          <p14:tracePt t="72270" x="4914900" y="5445125"/>
          <p14:tracePt t="72274" x="4897438" y="5435600"/>
          <p14:tracePt t="72282" x="4887913" y="5435600"/>
          <p14:tracePt t="72287" x="4878388" y="5435600"/>
          <p14:tracePt t="72290" x="4851400" y="5426075"/>
          <p14:tracePt t="72299" x="4841875" y="5426075"/>
          <p14:tracePt t="72304" x="4824413" y="5416550"/>
          <p14:tracePt t="72307" x="4814888" y="5416550"/>
          <p14:tracePt t="72310" x="4805363" y="5416550"/>
          <p14:tracePt t="72314" x="4787900" y="5416550"/>
          <p14:tracePt t="72321" x="4768850" y="5416550"/>
          <p14:tracePt t="72323" x="4751388" y="5416550"/>
          <p14:tracePt t="72331" x="4732338" y="5416550"/>
          <p14:tracePt t="72334" x="4714875" y="5416550"/>
          <p14:tracePt t="72339" x="4695825" y="5408613"/>
          <p14:tracePt t="72343" x="4687888" y="5408613"/>
          <p14:tracePt t="72347" x="4678363" y="5408613"/>
          <p14:tracePt t="72351" x="4659313" y="5408613"/>
          <p14:tracePt t="72354" x="4641850" y="5408613"/>
          <p14:tracePt t="72359" x="4622800" y="5408613"/>
          <p14:tracePt t="72362" x="4614863" y="5408613"/>
          <p14:tracePt t="72367" x="4595813" y="5408613"/>
          <p14:tracePt t="72371" x="4559300" y="5399088"/>
          <p14:tracePt t="72376" x="4549775" y="5399088"/>
          <p14:tracePt t="72382" x="4532313" y="5399088"/>
          <p14:tracePt t="72386" x="4522788" y="5399088"/>
          <p14:tracePt t="72390" x="4505325" y="5399088"/>
          <p14:tracePt t="72394" x="4486275" y="5399088"/>
          <p14:tracePt t="72398" x="4468813" y="5399088"/>
          <p14:tracePt t="72400" x="4449763" y="5399088"/>
          <p14:tracePt t="72404" x="4432300" y="5399088"/>
          <p14:tracePt t="72412" x="4422775" y="5399088"/>
          <p14:tracePt t="72416" x="4403725" y="5399088"/>
          <p14:tracePt t="72420" x="4386263" y="5399088"/>
          <p14:tracePt t="72429" x="4367213" y="5399088"/>
          <p14:tracePt t="72433" x="4359275" y="5399088"/>
          <p14:tracePt t="72437" x="4349750" y="5399088"/>
          <p14:tracePt t="72441" x="4330700" y="5399088"/>
          <p14:tracePt t="72445" x="4322763" y="5399088"/>
          <p14:tracePt t="72449" x="4313238" y="5399088"/>
          <p14:tracePt t="72453" x="4295775" y="5399088"/>
          <p14:tracePt t="72456" x="4286250" y="5399088"/>
          <p14:tracePt t="72460" x="4276725" y="5399088"/>
          <p14:tracePt t="72464" x="4267200" y="5399088"/>
          <p14:tracePt t="72471" x="4249738" y="5399088"/>
          <p14:tracePt t="72472" x="4222750" y="5399088"/>
          <p14:tracePt t="72476" x="4203700" y="5399088"/>
          <p14:tracePt t="72480" x="4176713" y="5399088"/>
          <p14:tracePt t="72487" x="4157663" y="5399088"/>
          <p14:tracePt t="72488" x="4130675" y="5399088"/>
          <p14:tracePt t="72492" x="4113213" y="5399088"/>
          <p14:tracePt t="72496" x="4084638" y="5399088"/>
          <p14:tracePt t="72500" x="4067175" y="5399088"/>
          <p14:tracePt t="72504" x="4048125" y="5399088"/>
          <p14:tracePt t="72508" x="4030663" y="5399088"/>
          <p14:tracePt t="72512" x="4011613" y="5399088"/>
          <p14:tracePt t="72516" x="4003675" y="5399088"/>
          <p14:tracePt t="72521" x="3994150" y="5399088"/>
          <p14:tracePt t="72524" x="3984625" y="5399088"/>
          <p14:tracePt t="72533" x="3975100" y="5399088"/>
          <p14:tracePt t="72541" x="3967163" y="5399088"/>
          <p14:tracePt t="74572" x="3967163" y="5389563"/>
          <p14:tracePt t="74579" x="3967163" y="5316538"/>
          <p14:tracePt t="74579" x="3984625" y="5262563"/>
          <p14:tracePt t="74582" x="3994150" y="5233988"/>
          <p14:tracePt t="74586" x="4011613" y="5170488"/>
          <p14:tracePt t="74590" x="4040188" y="5106988"/>
          <p14:tracePt t="74594" x="4067175" y="5033963"/>
          <p14:tracePt t="74599" x="4076700" y="4970463"/>
          <p14:tracePt t="74605" x="4103688" y="4897438"/>
          <p14:tracePt t="74608" x="4130675" y="4814888"/>
          <p14:tracePt t="74610" x="4140200" y="4751388"/>
          <p14:tracePt t="74614" x="4167188" y="4697413"/>
          <p14:tracePt t="74619" x="4176713" y="4632325"/>
          <p14:tracePt t="74622" x="4186238" y="4578350"/>
          <p14:tracePt t="74626" x="4203700" y="4514850"/>
          <p14:tracePt t="74630" x="4213225" y="4459288"/>
          <p14:tracePt t="74636" x="4222750" y="4413250"/>
          <p14:tracePt t="74638" x="4230688" y="4368800"/>
          <p14:tracePt t="74642" x="4249738" y="4332288"/>
          <p14:tracePt t="74646" x="4259263" y="4286250"/>
          <p14:tracePt t="74651" x="4267200" y="4240213"/>
          <p14:tracePt t="74654" x="4267200" y="4203700"/>
          <p14:tracePt t="74658" x="4267200" y="4159250"/>
          <p14:tracePt t="74662" x="4276725" y="4103688"/>
          <p14:tracePt t="74667" x="4286250" y="4067175"/>
          <p14:tracePt t="74672" x="4286250" y="4003675"/>
          <p14:tracePt t="74674" x="4303713" y="3948113"/>
          <p14:tracePt t="74678" x="4303713" y="3903663"/>
          <p14:tracePt t="74682" x="4303713" y="3857625"/>
          <p14:tracePt t="74686" x="4303713" y="3811588"/>
          <p14:tracePt t="74690" x="4303713" y="3775075"/>
          <p14:tracePt t="74694" x="4303713" y="3730625"/>
          <p14:tracePt t="74698" x="4303713" y="3694113"/>
          <p14:tracePt t="74703" x="4303713" y="3657600"/>
          <p14:tracePt t="74706" x="4303713" y="3638550"/>
          <p14:tracePt t="74710" x="4303713" y="3611563"/>
          <p14:tracePt t="74714" x="4303713" y="3592513"/>
          <p14:tracePt t="74719" x="4303713" y="3584575"/>
          <p14:tracePt t="74776" x="4303713" y="3575050"/>
          <p14:tracePt t="75017" x="4303713" y="3565525"/>
          <p14:tracePt t="75022" x="4313238" y="3556000"/>
          <p14:tracePt t="75027" x="4322763" y="3556000"/>
          <p14:tracePt t="75032" x="4330700" y="3556000"/>
          <p14:tracePt t="75038" x="4340225" y="3556000"/>
          <p14:tracePt t="75043" x="4349750" y="3548063"/>
          <p14:tracePt t="75056" x="4359275" y="3538538"/>
          <p14:tracePt t="75067" x="4359275" y="3529013"/>
          <p14:tracePt t="75074" x="4359275" y="3511550"/>
          <p14:tracePt t="75078" x="4359275" y="3482975"/>
          <p14:tracePt t="75082" x="4359275" y="3438525"/>
          <p14:tracePt t="75087" x="4359275" y="3402013"/>
          <p14:tracePt t="75091" x="4349750" y="3355975"/>
          <p14:tracePt t="75094" x="4330700" y="3309938"/>
          <p14:tracePt t="75099" x="4303713" y="3246438"/>
          <p14:tracePt t="75103" x="4276725" y="3182938"/>
          <p14:tracePt t="75106" x="4249738" y="3127375"/>
          <p14:tracePt t="75110" x="4230688" y="3063875"/>
          <p14:tracePt t="75114" x="4194175" y="3000375"/>
          <p14:tracePt t="75119" x="4167188" y="2936875"/>
          <p14:tracePt t="75122" x="4140200" y="2873375"/>
          <p14:tracePt t="75126" x="4103688" y="2790825"/>
          <p14:tracePt t="75130" x="4057650" y="2717800"/>
          <p14:tracePt t="75137" x="4021138" y="2635250"/>
          <p14:tracePt t="75139" x="3994150" y="2571750"/>
          <p14:tracePt t="75142" x="3967163" y="2508250"/>
          <p14:tracePt t="75146" x="3948113" y="2444750"/>
          <p14:tracePt t="75150" x="3921125" y="2389188"/>
          <p14:tracePt t="75154" x="3894138" y="2343150"/>
          <p14:tracePt t="75158" x="3875088" y="2298700"/>
          <p14:tracePt t="75162" x="3838575" y="2233613"/>
          <p14:tracePt t="75166" x="3802063" y="2179638"/>
          <p14:tracePt t="75172" x="3765550" y="2133600"/>
          <p14:tracePt t="75174" x="3748088" y="2106613"/>
          <p14:tracePt t="75178" x="3738563" y="2089150"/>
          <p14:tracePt t="75182" x="3702050" y="2052638"/>
          <p14:tracePt t="75187" x="3675063" y="2024063"/>
          <p14:tracePt t="75188" x="3656013" y="2006600"/>
          <p14:tracePt t="75192" x="3619500" y="1970088"/>
          <p14:tracePt t="75196" x="3611563" y="1960563"/>
          <p14:tracePt t="75200" x="3582988" y="1951038"/>
          <p14:tracePt t="75204" x="3556000" y="1924050"/>
          <p14:tracePt t="75208" x="3546475" y="1914525"/>
          <p14:tracePt t="75212" x="3519488" y="1897063"/>
          <p14:tracePt t="75225" x="3455988" y="1878013"/>
          <p14:tracePt t="75228" x="3446463" y="1878013"/>
          <p14:tracePt t="75232" x="3419475" y="1870075"/>
          <p14:tracePt t="75240" x="3392488" y="1860550"/>
          <p14:tracePt t="75244" x="3382963" y="1860550"/>
          <p14:tracePt t="75248" x="3355975" y="1851025"/>
          <p14:tracePt t="75253" x="3346450" y="1841500"/>
          <p14:tracePt t="75256" x="3319463" y="1833563"/>
          <p14:tracePt t="75260" x="3309938" y="1833563"/>
          <p14:tracePt t="75264" x="3292475" y="1824038"/>
          <p14:tracePt t="75269" x="3282950" y="1824038"/>
          <p14:tracePt t="75272" x="3273425" y="1814513"/>
          <p14:tracePt t="75276" x="3263900" y="1804988"/>
          <p14:tracePt t="75281" x="3255963" y="1797050"/>
          <p14:tracePt t="75290" x="3219450" y="1787525"/>
          <p14:tracePt t="75292" x="3190875" y="1778000"/>
          <p14:tracePt t="75296" x="3154363" y="1768475"/>
          <p14:tracePt t="75300" x="3146425" y="1768475"/>
          <p14:tracePt t="75304" x="3109913" y="1768475"/>
          <p14:tracePt t="75308" x="3073400" y="1760538"/>
          <p14:tracePt t="75312" x="3027363" y="1751013"/>
          <p14:tracePt t="75316" x="2990850" y="1751013"/>
          <p14:tracePt t="75320" x="2927350" y="1731963"/>
          <p14:tracePt t="75324" x="2871788" y="1724025"/>
          <p14:tracePt t="75328" x="2827338" y="1724025"/>
          <p14:tracePt t="75333" x="2771775" y="1714500"/>
          <p14:tracePt t="75338" x="2735263" y="1714500"/>
          <p14:tracePt t="75340" x="2681288" y="1704975"/>
          <p14:tracePt t="75344" x="2635250" y="1697038"/>
          <p14:tracePt t="75347" x="2608263" y="1697038"/>
          <p14:tracePt t="75353" x="2581275" y="1697038"/>
          <p14:tracePt t="75356" x="2544763" y="1697038"/>
          <p14:tracePt t="75360" x="2525713" y="1697038"/>
          <p14:tracePt t="75364" x="2516188" y="1697038"/>
          <p14:tracePt t="75372" x="2508250" y="1697038"/>
          <p14:tracePt t="75746" x="2498725" y="1697038"/>
          <p14:tracePt t="75755" x="2443163" y="1697038"/>
          <p14:tracePt t="75758" x="2435225" y="1697038"/>
          <p14:tracePt t="75763" x="2425700" y="1697038"/>
          <p14:tracePt t="75766" x="2406650" y="1697038"/>
          <p14:tracePt t="75770" x="2389188" y="1697038"/>
          <p14:tracePt t="75774" x="2370138" y="1697038"/>
          <p14:tracePt t="75778" x="2362200" y="1697038"/>
          <p14:tracePt t="75782" x="2343150" y="1697038"/>
          <p14:tracePt t="75786" x="2335213" y="1697038"/>
          <p14:tracePt t="75790" x="2325688" y="1697038"/>
          <p14:tracePt t="75794" x="2316163" y="1697038"/>
          <p14:tracePt t="75798" x="2306638" y="1697038"/>
          <p14:tracePt t="75803" x="2298700" y="1697038"/>
          <p14:tracePt t="75806" x="2279650" y="1687513"/>
          <p14:tracePt t="75810" x="2270125" y="1677988"/>
          <p14:tracePt t="75823" x="2262188" y="1668463"/>
          <p14:tracePt t="75833" x="2252663" y="1660525"/>
          <p14:tracePt t="75842" x="2243138" y="1641475"/>
          <p14:tracePt t="75846" x="2233613" y="1631950"/>
          <p14:tracePt t="75850" x="2225675" y="1631950"/>
          <p14:tracePt t="75858" x="2216150" y="1624013"/>
          <p14:tracePt t="76319" x="2216150" y="1614488"/>
          <p14:tracePt t="76418" x="2206625" y="1604963"/>
          <p14:tracePt t="76435" x="2197100" y="1604963"/>
          <p14:tracePt t="76448" x="2189163" y="1604963"/>
          <p14:tracePt t="76453" x="2179638" y="1604963"/>
          <p14:tracePt t="76456" x="2170113" y="1604963"/>
          <p14:tracePt t="76460" x="2160588" y="1604963"/>
          <p14:tracePt t="76472" x="2152650" y="1604963"/>
          <p14:tracePt t="76489" x="2143125" y="1604963"/>
          <p14:tracePt t="76498" x="2133600" y="1604963"/>
          <p14:tracePt t="76579" x="2124075" y="1604963"/>
          <p14:tracePt t="76582" x="2116138" y="1604963"/>
          <p14:tracePt t="76587" x="2106613" y="1604963"/>
          <p14:tracePt t="76592" x="2097088" y="1604963"/>
          <p14:tracePt t="76598" x="2079625" y="1604963"/>
          <p14:tracePt t="76603" x="2060575" y="1604963"/>
          <p14:tracePt t="76606" x="2043113" y="1604963"/>
          <p14:tracePt t="76610" x="2024063" y="1604963"/>
          <p14:tracePt t="76614" x="2006600" y="1604963"/>
          <p14:tracePt t="76621" x="1987550" y="1604963"/>
          <p14:tracePt t="76624" x="1970088" y="1595438"/>
          <p14:tracePt t="76626" x="1960563" y="1595438"/>
          <p14:tracePt t="76630" x="1951038" y="1587500"/>
          <p14:tracePt t="76649" x="1933575" y="1577975"/>
          <p14:tracePt t="76676" x="1933575" y="1595438"/>
          <p14:tracePt t="76680" x="1933575" y="1604963"/>
          <p14:tracePt t="76932" x="1933575" y="1614488"/>
          <p14:tracePt t="76952" x="1943100" y="1614488"/>
          <p14:tracePt t="76958" x="1943100" y="1604963"/>
          <p14:tracePt t="76962" x="1943100" y="1595438"/>
          <p14:tracePt t="77150" x="1943100" y="1587500"/>
          <p14:tracePt t="77699" x="1951038" y="1577975"/>
          <p14:tracePt t="77712" x="1960563" y="1568450"/>
          <p14:tracePt t="77722" x="1970088" y="1568450"/>
          <p14:tracePt t="77742" x="1978025" y="1558925"/>
          <p14:tracePt t="77762" x="1987550" y="1558925"/>
          <p14:tracePt t="77767" x="1997075" y="1558925"/>
          <p14:tracePt t="77774" x="2014538" y="1550988"/>
          <p14:tracePt t="77782" x="2024063" y="1550988"/>
          <p14:tracePt t="77790" x="2051050" y="1541463"/>
          <p14:tracePt t="77792" x="2070100" y="1531938"/>
          <p14:tracePt t="77800" x="2087563" y="1531938"/>
          <p14:tracePt t="77804" x="2106613" y="1522413"/>
          <p14:tracePt t="77808" x="2116138" y="1522413"/>
          <p14:tracePt t="77812" x="2124075" y="1514475"/>
          <p14:tracePt t="77816" x="2143125" y="1514475"/>
          <p14:tracePt t="77820" x="2152650" y="1514475"/>
          <p14:tracePt t="77824" x="2152650" y="1504950"/>
          <p14:tracePt t="77828" x="2170113" y="1495425"/>
          <p14:tracePt t="77832" x="2179638" y="1495425"/>
          <p14:tracePt t="77836" x="2189163" y="1495425"/>
          <p14:tracePt t="77840" x="2206625" y="1485900"/>
          <p14:tracePt t="77845" x="2225675" y="1485900"/>
          <p14:tracePt t="77849" x="2233613" y="1485900"/>
          <p14:tracePt t="77852" x="2252663" y="1477963"/>
          <p14:tracePt t="77860" x="2262188" y="1477963"/>
          <p14:tracePt t="77864" x="2279650" y="1477963"/>
          <p14:tracePt t="77869" x="2289175" y="1477963"/>
          <p14:tracePt t="77872" x="2298700" y="1477963"/>
          <p14:tracePt t="77886" x="2325688" y="1477963"/>
          <p14:tracePt t="77888" x="2335213" y="1477963"/>
          <p14:tracePt t="77894" x="2343150" y="1468438"/>
          <p14:tracePt t="77898" x="2352675" y="1468438"/>
          <p14:tracePt t="77906" x="2362200" y="1468438"/>
          <p14:tracePt t="77948" x="2370138" y="1458913"/>
          <p14:tracePt t="77954" x="2379663" y="1458913"/>
          <p14:tracePt t="77960" x="2389188" y="1458913"/>
          <p14:tracePt t="77963" x="2398713" y="1449388"/>
          <p14:tracePt t="77971" x="2416175" y="1449388"/>
          <p14:tracePt t="77978" x="2435225" y="1449388"/>
          <p14:tracePt t="77987" x="2452688" y="1449388"/>
          <p14:tracePt t="77994" x="2462213" y="1441450"/>
          <p14:tracePt t="77998" x="2471738" y="1441450"/>
          <p14:tracePt t="78003" x="2479675" y="1431925"/>
          <p14:tracePt t="78006" x="2489200" y="1431925"/>
          <p14:tracePt t="78010" x="2498725" y="1431925"/>
          <p14:tracePt t="78015" x="2508250" y="1431925"/>
          <p14:tracePt t="78027" x="2516188" y="1422400"/>
          <p14:tracePt t="78086" x="2525713" y="1422400"/>
          <p14:tracePt t="78090" x="2535238" y="1422400"/>
          <p14:tracePt t="78104" x="2552700" y="1422400"/>
          <p14:tracePt t="78113" x="2562225" y="1412875"/>
          <p14:tracePt t="78320" x="2571750" y="1412875"/>
          <p14:tracePt t="78332" x="2581275" y="1412875"/>
          <p14:tracePt t="78820" x="2589213" y="1412875"/>
          <p14:tracePt t="78885" x="2598738" y="1412875"/>
          <p14:tracePt t="78894" x="2608263" y="1412875"/>
          <p14:tracePt t="78899" x="2617788" y="1412875"/>
          <p14:tracePt t="78908" x="2625725" y="1412875"/>
          <p14:tracePt t="78916" x="2625725" y="1404938"/>
          <p14:tracePt t="78924" x="2635250" y="1404938"/>
          <p14:tracePt t="78932" x="2644775" y="1404938"/>
          <p14:tracePt t="78942" x="2654300" y="1404938"/>
          <p14:tracePt t="78962" x="2662238" y="1404938"/>
          <p14:tracePt t="79010" x="2671763" y="1404938"/>
          <p14:tracePt t="79017" x="2681288" y="1404938"/>
          <p14:tracePt t="79020" x="2690813" y="1404938"/>
          <p14:tracePt t="79024" x="2708275" y="1404938"/>
          <p14:tracePt t="79028" x="2727325" y="1404938"/>
          <p14:tracePt t="79032" x="2735263" y="1404938"/>
          <p14:tracePt t="79041" x="2744788" y="1404938"/>
          <p14:tracePt t="79044" x="2754313" y="1404938"/>
          <p14:tracePt t="79061" x="2762250" y="1404938"/>
          <p14:tracePt t="79689" x="2781300" y="1395413"/>
          <p14:tracePt t="80598" x="2771775" y="1395413"/>
          <p14:tracePt t="80603" x="2762250" y="1395413"/>
          <p14:tracePt t="80614" x="2754313" y="1395413"/>
          <p14:tracePt t="80623" x="2735263" y="1395413"/>
          <p14:tracePt t="80627" x="2727325" y="1385888"/>
          <p14:tracePt t="80628" x="2717800" y="1376363"/>
          <p14:tracePt t="80635" x="2708275" y="1376363"/>
          <p14:tracePt t="80638" x="2708275" y="1368425"/>
          <p14:tracePt t="80640" x="2698750" y="1368425"/>
          <p14:tracePt t="80648" x="2690813" y="1368425"/>
          <p14:tracePt t="80653" x="2662238" y="1358900"/>
          <p14:tracePt t="80656" x="2654300" y="1349375"/>
          <p14:tracePt t="80660" x="2644775" y="1349375"/>
          <p14:tracePt t="80664" x="2625725" y="1331913"/>
          <p14:tracePt t="80669" x="2617788" y="1331913"/>
          <p14:tracePt t="80672" x="2608263" y="1322388"/>
          <p14:tracePt t="80677" x="2598738" y="1312863"/>
          <p14:tracePt t="80680" x="2571750" y="1303338"/>
          <p14:tracePt t="80685" x="2552700" y="1295400"/>
          <p14:tracePt t="80688" x="2516188" y="1285875"/>
          <p14:tracePt t="80693" x="2508250" y="1285875"/>
          <p14:tracePt t="80697" x="2479675" y="1268413"/>
          <p14:tracePt t="80703" x="2479675" y="1258888"/>
          <p14:tracePt t="80704" x="2471738" y="1249363"/>
          <p14:tracePt t="80708" x="2462213" y="1249363"/>
          <p14:tracePt t="80712" x="2443163" y="1239838"/>
          <p14:tracePt t="80716" x="2416175" y="1222375"/>
          <p14:tracePt t="80725" x="2406650" y="1212850"/>
          <p14:tracePt t="80728" x="2398713" y="1203325"/>
          <p14:tracePt t="80732" x="2389188" y="1195388"/>
          <p14:tracePt t="80741" x="2379663" y="1185863"/>
          <p14:tracePt t="80744" x="2370138" y="1185863"/>
          <p14:tracePt t="80749" x="2362200" y="1176338"/>
          <p14:tracePt t="80756" x="2352675" y="1166813"/>
          <p14:tracePt t="80760" x="2343150" y="1158875"/>
          <p14:tracePt t="80764" x="2335213" y="1149350"/>
          <p14:tracePt t="80770" x="2325688" y="1139825"/>
          <p14:tracePt t="80780" x="2316163" y="1130300"/>
          <p14:tracePt t="80795" x="2306638" y="1130300"/>
          <p14:tracePt t="80804" x="2298700" y="1122363"/>
          <p14:tracePt t="80819" x="2289175" y="1122363"/>
          <p14:tracePt t="80827" x="2279650" y="1122363"/>
          <p14:tracePt t="80831" x="2270125" y="1122363"/>
          <p14:tracePt t="80916" x="2262188" y="1122363"/>
          <p14:tracePt t="80937" x="2252663" y="1122363"/>
          <p14:tracePt t="80946" x="2243138" y="1122363"/>
          <p14:tracePt t="80958" x="2233613" y="1122363"/>
          <p14:tracePt t="81001" x="2225675" y="1122363"/>
          <p14:tracePt t="81005" x="2216150" y="1122363"/>
          <p14:tracePt t="81009" x="2206625" y="1122363"/>
          <p14:tracePt t="81021" x="2197100" y="1122363"/>
          <p14:tracePt t="81024" x="2189163" y="1122363"/>
          <p14:tracePt t="81033" x="2179638" y="1122363"/>
          <p14:tracePt t="81041" x="2170113" y="1122363"/>
          <p14:tracePt t="81045" x="2160588" y="1122363"/>
          <p14:tracePt t="81049" x="2152650" y="1122363"/>
          <p14:tracePt t="81056" x="2143125" y="1122363"/>
          <p14:tracePt t="81061" x="2133600" y="1122363"/>
          <p14:tracePt t="81069" x="2116138" y="1122363"/>
          <p14:tracePt t="81072" x="2097088" y="1122363"/>
          <p14:tracePt t="81076" x="2087563" y="1122363"/>
          <p14:tracePt t="81080" x="2079625" y="1122363"/>
          <p14:tracePt t="81088" x="2070100" y="1122363"/>
          <p14:tracePt t="81092" x="2051050" y="1122363"/>
          <p14:tracePt t="81096" x="2043113" y="1122363"/>
          <p14:tracePt t="81101" x="2033588" y="1122363"/>
          <p14:tracePt t="81108" x="2024063" y="1122363"/>
          <p14:tracePt t="81123" x="2014538" y="1122363"/>
          <p14:tracePt t="81140" x="2006600" y="1122363"/>
          <p14:tracePt t="81156" x="1997075" y="1122363"/>
          <p14:tracePt t="81515" x="1987550" y="1130300"/>
          <p14:tracePt t="82464" x="1978025" y="1130300"/>
          <p14:tracePt t="82472" x="1970088" y="1130300"/>
          <p14:tracePt t="82479" x="1960563" y="1130300"/>
          <p14:tracePt t="82483" x="1951038" y="1130300"/>
          <p14:tracePt t="82487" x="1943100" y="1130300"/>
          <p14:tracePt t="82490" x="1933575" y="1130300"/>
          <p14:tracePt t="82494" x="1914525" y="1130300"/>
          <p14:tracePt t="82498" x="1897063" y="1130300"/>
          <p14:tracePt t="82502" x="1878013" y="1130300"/>
          <p14:tracePt t="82506" x="1870075" y="1130300"/>
          <p14:tracePt t="82510" x="1851025" y="1130300"/>
          <p14:tracePt t="82514" x="1841500" y="1130300"/>
          <p14:tracePt t="82518" x="1833563" y="1130300"/>
          <p14:tracePt t="82522" x="1824038" y="1130300"/>
          <p14:tracePt t="82527" x="1814513" y="1122363"/>
          <p14:tracePt t="82530" x="1804988" y="1122363"/>
          <p14:tracePt t="82538" x="1797050" y="1122363"/>
          <p14:tracePt t="82542" x="1778000" y="1122363"/>
          <p14:tracePt t="82547" x="1760538" y="1122363"/>
          <p14:tracePt t="82552" x="1751013" y="1112838"/>
          <p14:tracePt t="82554" x="1741488" y="1112838"/>
          <p14:tracePt t="82558" x="1724025" y="1112838"/>
          <p14:tracePt t="82566" x="1714500" y="1093788"/>
          <p14:tracePt t="82578" x="1704975" y="1093788"/>
          <p14:tracePt t="82583" x="1695450" y="1093788"/>
          <p14:tracePt t="82589" x="1677988" y="1093788"/>
          <p14:tracePt t="82592" x="1668463" y="1093788"/>
          <p14:tracePt t="82602" x="1658938" y="1093788"/>
          <p14:tracePt t="82610" x="1658938" y="1085850"/>
          <p14:tracePt t="82730" x="1651000" y="1076325"/>
          <p14:tracePt t="82852" x="1658938" y="1076325"/>
          <p14:tracePt t="82856" x="1668463" y="1076325"/>
          <p14:tracePt t="82861" x="1677988" y="1085850"/>
          <p14:tracePt t="82862" x="1687513" y="1093788"/>
          <p14:tracePt t="82866" x="1704975" y="1103313"/>
          <p14:tracePt t="82870" x="1724025" y="1112838"/>
          <p14:tracePt t="82875" x="1731963" y="1122363"/>
          <p14:tracePt t="82886" x="1787525" y="1158875"/>
          <p14:tracePt t="82890" x="1804988" y="1176338"/>
          <p14:tracePt t="82894" x="1824038" y="1195388"/>
          <p14:tracePt t="82898" x="1833563" y="1203325"/>
          <p14:tracePt t="82902" x="1841500" y="1212850"/>
          <p14:tracePt t="82906" x="1851025" y="1231900"/>
          <p14:tracePt t="82910" x="1860550" y="1249363"/>
          <p14:tracePt t="82914" x="1870075" y="1258888"/>
          <p14:tracePt t="82918" x="1870075" y="1268413"/>
          <p14:tracePt t="82922" x="1878013" y="1276350"/>
          <p14:tracePt t="82926" x="1887538" y="1285875"/>
          <p14:tracePt t="82930" x="1897063" y="1303338"/>
          <p14:tracePt t="82935" x="1897063" y="1312863"/>
          <p14:tracePt t="82938" x="1906588" y="1331913"/>
          <p14:tracePt t="82940" x="1914525" y="1349375"/>
          <p14:tracePt t="82944" x="1924050" y="1376363"/>
          <p14:tracePt t="82948" x="1933575" y="1449388"/>
          <p14:tracePt t="82952" x="1951038" y="1522413"/>
          <p14:tracePt t="82956" x="1960563" y="1587500"/>
          <p14:tracePt t="82960" x="1978025" y="1660525"/>
          <p14:tracePt t="82964" x="1978025" y="1751013"/>
          <p14:tracePt t="82968" x="1987550" y="1851025"/>
          <p14:tracePt t="82972" x="1997075" y="1924050"/>
          <p14:tracePt t="82976" x="2014538" y="1997075"/>
          <p14:tracePt t="82980" x="2014538" y="2079625"/>
          <p14:tracePt t="82985" x="2014538" y="2152650"/>
          <p14:tracePt t="82988" x="2014538" y="2225675"/>
          <p14:tracePt t="82992" x="2014538" y="2279650"/>
          <p14:tracePt t="82996" x="2014538" y="2335213"/>
          <p14:tracePt t="83002" x="2014538" y="2379663"/>
          <p14:tracePt t="83004" x="2014538" y="2416175"/>
          <p14:tracePt t="83008" x="2014538" y="2444750"/>
          <p14:tracePt t="83012" x="2014538" y="2481263"/>
          <p14:tracePt t="83018" x="2014538" y="2498725"/>
          <p14:tracePt t="83020" x="2014538" y="2508250"/>
          <p14:tracePt t="83024" x="2014538" y="2525713"/>
          <p14:tracePt t="83036" x="2014538" y="2535238"/>
          <p14:tracePt t="83212" x="2024063" y="2535238"/>
          <p14:tracePt t="83216" x="2033588" y="2535238"/>
          <p14:tracePt t="83228" x="2043113" y="2525713"/>
          <p14:tracePt t="83232" x="2051050" y="2508250"/>
          <p14:tracePt t="83237" x="2060575" y="2498725"/>
          <p14:tracePt t="83241" x="2070100" y="2481263"/>
          <p14:tracePt t="83243" x="2079625" y="2462213"/>
          <p14:tracePt t="83246" x="2087563" y="2452688"/>
          <p14:tracePt t="83252" x="2106613" y="2435225"/>
          <p14:tracePt t="83254" x="2124075" y="2416175"/>
          <p14:tracePt t="83259" x="2143125" y="2398713"/>
          <p14:tracePt t="83263" x="2152650" y="2389188"/>
          <p14:tracePt t="83268" x="2170113" y="2371725"/>
          <p14:tracePt t="83270" x="2189163" y="2352675"/>
          <p14:tracePt t="83275" x="2206625" y="2335213"/>
          <p14:tracePt t="83279" x="2225675" y="2316163"/>
          <p14:tracePt t="83282" x="2233613" y="2306638"/>
          <p14:tracePt t="83287" x="2252663" y="2289175"/>
          <p14:tracePt t="83290" x="2270125" y="2279650"/>
          <p14:tracePt t="83294" x="2289175" y="2270125"/>
          <p14:tracePt t="83296" x="2306638" y="2252663"/>
          <p14:tracePt t="83302" x="2325688" y="2243138"/>
          <p14:tracePt t="83304" x="2343150" y="2233613"/>
          <p14:tracePt t="83308" x="2370138" y="2216150"/>
          <p14:tracePt t="83312" x="2389188" y="2206625"/>
          <p14:tracePt t="83316" x="2406650" y="2197100"/>
          <p14:tracePt t="83320" x="2425700" y="2170113"/>
          <p14:tracePt t="83324" x="2443163" y="2160588"/>
          <p14:tracePt t="83328" x="2462213" y="2152650"/>
          <p14:tracePt t="83333" x="2479675" y="2143125"/>
          <p14:tracePt t="83336" x="2498725" y="2125663"/>
          <p14:tracePt t="83340" x="2516188" y="2116138"/>
          <p14:tracePt t="83344" x="2535238" y="2106613"/>
          <p14:tracePt t="83348" x="2552700" y="2097088"/>
          <p14:tracePt t="83352" x="2581275" y="2089150"/>
          <p14:tracePt t="83356" x="2617788" y="2079625"/>
          <p14:tracePt t="83360" x="2644775" y="2070100"/>
          <p14:tracePt t="83364" x="2671763" y="2060575"/>
          <p14:tracePt t="83369" x="2690813" y="2052638"/>
          <p14:tracePt t="83372" x="2727325" y="2043113"/>
          <p14:tracePt t="83376" x="2754313" y="2043113"/>
          <p14:tracePt t="83380" x="2771775" y="2033588"/>
          <p14:tracePt t="83387" x="2790825" y="2024063"/>
          <p14:tracePt t="83392" x="2835275" y="2006600"/>
          <p14:tracePt t="83396" x="2854325" y="1997075"/>
          <p14:tracePt t="83401" x="2871788" y="1997075"/>
          <p14:tracePt t="83404" x="2900363" y="1987550"/>
          <p14:tracePt t="83408" x="2917825" y="1987550"/>
          <p14:tracePt t="83412" x="2936875" y="1987550"/>
          <p14:tracePt t="83418" x="2954338" y="1979613"/>
          <p14:tracePt t="83420" x="2973388" y="1979613"/>
          <p14:tracePt t="83424" x="2990850" y="1970088"/>
          <p14:tracePt t="83432" x="3009900" y="1960563"/>
          <p14:tracePt t="83436" x="3027363" y="1960563"/>
          <p14:tracePt t="83440" x="3046413" y="1960563"/>
          <p14:tracePt t="83444" x="3054350" y="1960563"/>
          <p14:tracePt t="83448" x="3073400" y="1960563"/>
          <p14:tracePt t="83452" x="3090863" y="1951038"/>
          <p14:tracePt t="83456" x="3109913" y="1951038"/>
          <p14:tracePt t="83461" x="3127375" y="1951038"/>
          <p14:tracePt t="83466" x="3146425" y="1951038"/>
          <p14:tracePt t="83471" x="3182938" y="1943100"/>
          <p14:tracePt t="83474" x="3200400" y="1933575"/>
          <p14:tracePt t="83478" x="3219450" y="1933575"/>
          <p14:tracePt t="83483" x="3236913" y="1933575"/>
          <p14:tracePt t="83486" x="3246438" y="1933575"/>
          <p14:tracePt t="83491" x="3282950" y="1933575"/>
          <p14:tracePt t="83496" x="3300413" y="1933575"/>
          <p14:tracePt t="83500" x="3319463" y="1933575"/>
          <p14:tracePt t="83505" x="3328988" y="1933575"/>
          <p14:tracePt t="83508" x="3346450" y="1933575"/>
          <p14:tracePt t="83510" x="3382963" y="1933575"/>
          <p14:tracePt t="83514" x="3392488" y="1933575"/>
          <p14:tracePt t="83518" x="3429000" y="1933575"/>
          <p14:tracePt t="83522" x="3455988" y="1933575"/>
          <p14:tracePt t="83526" x="3482975" y="1933575"/>
          <p14:tracePt t="83530" x="3511550" y="1933575"/>
          <p14:tracePt t="83535" x="3529013" y="1933575"/>
          <p14:tracePt t="83538" x="3556000" y="1933575"/>
          <p14:tracePt t="83542" x="3592513" y="1933575"/>
          <p14:tracePt t="83547" x="3619500" y="1933575"/>
          <p14:tracePt t="83551" x="3648075" y="1933575"/>
          <p14:tracePt t="83554" x="3675063" y="1933575"/>
          <p14:tracePt t="83558" x="3702050" y="1933575"/>
          <p14:tracePt t="83563" x="3721100" y="1933575"/>
          <p14:tracePt t="83567" x="3757613" y="1933575"/>
          <p14:tracePt t="83570" x="3784600" y="1933575"/>
          <p14:tracePt t="83574" x="3802063" y="1933575"/>
          <p14:tracePt t="83578" x="3830638" y="1933575"/>
          <p14:tracePt t="83582" x="3848100" y="1933575"/>
          <p14:tracePt t="83586" x="3875088" y="1933575"/>
          <p14:tracePt t="83591" x="3894138" y="1933575"/>
          <p14:tracePt t="83594" x="3911600" y="1933575"/>
          <p14:tracePt t="83598" x="3938588" y="1933575"/>
          <p14:tracePt t="83602" x="3957638" y="1933575"/>
          <p14:tracePt t="83606" x="3975100" y="1933575"/>
          <p14:tracePt t="83610" x="4003675" y="1933575"/>
          <p14:tracePt t="83615" x="4021138" y="1933575"/>
          <p14:tracePt t="83622" x="4040188" y="1933575"/>
          <p14:tracePt t="83624" x="4048125" y="1933575"/>
          <p14:tracePt t="83626" x="4067175" y="1933575"/>
          <p14:tracePt t="83635" x="4084638" y="1933575"/>
          <p14:tracePt t="83642" x="4103688" y="1933575"/>
          <p14:tracePt t="83644" x="4113213" y="1933575"/>
          <p14:tracePt t="83648" x="4130675" y="1933575"/>
          <p14:tracePt t="83652" x="4149725" y="1933575"/>
          <p14:tracePt t="83656" x="4167188" y="1933575"/>
          <p14:tracePt t="83660" x="4176713" y="1933575"/>
          <p14:tracePt t="83664" x="4186238" y="1933575"/>
          <p14:tracePt t="83669" x="4194175" y="1933575"/>
          <p14:tracePt t="83672" x="4213225" y="1933575"/>
          <p14:tracePt t="83676" x="4230688" y="1933575"/>
          <p14:tracePt t="83680" x="4240213" y="1933575"/>
          <p14:tracePt t="83685" x="4259263" y="1933575"/>
          <p14:tracePt t="83692" x="4267200" y="1933575"/>
          <p14:tracePt t="83696" x="4286250" y="1933575"/>
          <p14:tracePt t="83703" x="4295775" y="1933575"/>
          <p14:tracePt t="83705" x="4313238" y="1933575"/>
          <p14:tracePt t="83708" x="4322763" y="1933575"/>
          <p14:tracePt t="83712" x="4330700" y="1933575"/>
          <p14:tracePt t="83720" x="4340225" y="1933575"/>
          <p14:tracePt t="83724" x="4349750" y="1933575"/>
          <p14:tracePt t="83734" x="4359275" y="1933575"/>
          <p14:tracePt t="83742" x="4367213" y="1933575"/>
          <p14:tracePt t="83746" x="4376738" y="1933575"/>
          <p14:tracePt t="83767" x="4386263" y="1933575"/>
          <p14:tracePt t="83774" x="4395788" y="1933575"/>
          <p14:tracePt t="83778" x="4403725" y="1933575"/>
          <p14:tracePt t="83790" x="4413250" y="1933575"/>
          <p14:tracePt t="83798" x="4422775" y="1933575"/>
          <p14:tracePt t="83883" x="4432300" y="1933575"/>
          <p14:tracePt t="83892" x="4440238" y="1933575"/>
          <p14:tracePt t="83900" x="4449763" y="1933575"/>
          <p14:tracePt t="83912" x="4459288" y="1933575"/>
          <p14:tracePt t="83921" x="4468813" y="1933575"/>
          <p14:tracePt t="83928" x="4476750" y="1933575"/>
          <p14:tracePt t="83940" x="4486275" y="1933575"/>
          <p14:tracePt t="83956" x="4495800" y="1933575"/>
          <p14:tracePt t="83969" x="4505325" y="1933575"/>
          <p14:tracePt t="84022" x="4513263" y="1933575"/>
          <p14:tracePt t="84027" x="4522788" y="1933575"/>
          <p14:tracePt t="84033" x="4532313" y="1933575"/>
          <p14:tracePt t="84034" x="4541838" y="1933575"/>
          <p14:tracePt t="84040" x="4549775" y="1933575"/>
          <p14:tracePt t="84050" x="4559300" y="1933575"/>
          <p14:tracePt t="84055" x="4568825" y="1933575"/>
          <p14:tracePt t="84057" x="4578350" y="1933575"/>
          <p14:tracePt t="84062" x="4586288" y="1933575"/>
          <p14:tracePt t="84066" x="4595813" y="1933575"/>
          <p14:tracePt t="84074" x="4605338" y="1933575"/>
          <p14:tracePt t="84082" x="4622800" y="1933575"/>
          <p14:tracePt t="84089" x="4632325" y="1933575"/>
          <p14:tracePt t="84089" x="4641850" y="1933575"/>
          <p14:tracePt t="84092" x="4659313" y="1933575"/>
          <p14:tracePt t="84101" x="4668838" y="1933575"/>
          <p14:tracePt t="84109" x="4678363" y="1933575"/>
          <p14:tracePt t="84120" x="4687888" y="1933575"/>
          <p14:tracePt t="84776" x="4695825" y="1933575"/>
          <p14:tracePt t="84788" x="4705350" y="1933575"/>
          <p14:tracePt t="84792" x="4714875" y="1933575"/>
          <p14:tracePt t="84799" x="4722813" y="1933575"/>
          <p14:tracePt t="84802" x="4732338" y="1933575"/>
          <p14:tracePt t="84806" x="4741863" y="1933575"/>
          <p14:tracePt t="84810" x="4751388" y="1933575"/>
          <p14:tracePt t="84814" x="4759325" y="1933575"/>
          <p14:tracePt t="84818" x="4768850" y="1933575"/>
          <p14:tracePt t="84822" x="4778375" y="1933575"/>
          <p14:tracePt t="84830" x="4787900" y="1943100"/>
          <p14:tracePt t="84838" x="4795838" y="1943100"/>
          <p14:tracePt t="84843" x="4814888" y="1951038"/>
          <p14:tracePt t="84853" x="4832350" y="1960563"/>
          <p14:tracePt t="84860" x="4851400" y="1970088"/>
          <p14:tracePt t="84864" x="4868863" y="1970088"/>
          <p14:tracePt t="84873" x="4905375" y="1979613"/>
          <p14:tracePt t="84874" x="4924425" y="1979613"/>
          <p14:tracePt t="84878" x="4941888" y="1987550"/>
          <p14:tracePt t="84882" x="4960938" y="1997075"/>
          <p14:tracePt t="84901" x="5014913" y="2006600"/>
          <p14:tracePt t="84903" x="5033963" y="2016125"/>
          <p14:tracePt t="84910" x="5051425" y="2024063"/>
          <p14:tracePt t="84920" x="5070475" y="2024063"/>
          <p14:tracePt t="84923" x="5087938" y="2033588"/>
          <p14:tracePt t="84927" x="5106988" y="2033588"/>
          <p14:tracePt t="84932" x="5124450" y="2043113"/>
          <p14:tracePt t="84938" x="5143500" y="2052638"/>
          <p14:tracePt t="84940" x="5160963" y="2052638"/>
          <p14:tracePt t="84942" x="5180013" y="2052638"/>
          <p14:tracePt t="84944" x="5197475" y="2060575"/>
          <p14:tracePt t="84948" x="5216525" y="2070100"/>
          <p14:tracePt t="84952" x="5233988" y="2079625"/>
          <p14:tracePt t="84956" x="5253038" y="2089150"/>
          <p14:tracePt t="84960" x="5270500" y="2089150"/>
          <p14:tracePt t="84964" x="5289550" y="2097088"/>
          <p14:tracePt t="84968" x="5307013" y="2106613"/>
          <p14:tracePt t="84972" x="5326063" y="2116138"/>
          <p14:tracePt t="84976" x="5343525" y="2125663"/>
          <p14:tracePt t="84980" x="5362575" y="2133600"/>
          <p14:tracePt t="84984" x="5380038" y="2143125"/>
          <p14:tracePt t="84988" x="5399088" y="2143125"/>
          <p14:tracePt t="84992" x="5416550" y="2152650"/>
          <p14:tracePt t="84996" x="5426075" y="2152650"/>
          <p14:tracePt t="85001" x="5443538" y="2160588"/>
          <p14:tracePt t="85004" x="5462588" y="2160588"/>
          <p14:tracePt t="85010" x="5462588" y="2170113"/>
          <p14:tracePt t="85014" x="5480050" y="2170113"/>
          <p14:tracePt t="85022" x="5507038" y="2179638"/>
          <p14:tracePt t="85024" x="5526088" y="2189163"/>
          <p14:tracePt t="85028" x="5543550" y="2189163"/>
          <p14:tracePt t="85032" x="5562600" y="2197100"/>
          <p14:tracePt t="85036" x="5580063" y="2197100"/>
          <p14:tracePt t="85040" x="5589588" y="2206625"/>
          <p14:tracePt t="85044" x="5608638" y="2216150"/>
          <p14:tracePt t="85048" x="5626100" y="2225675"/>
          <p14:tracePt t="85052" x="5645150" y="2233613"/>
          <p14:tracePt t="85056" x="5653088" y="2243138"/>
          <p14:tracePt t="85060" x="5662613" y="2252663"/>
          <p14:tracePt t="85064" x="5689600" y="2262188"/>
          <p14:tracePt t="85068" x="5689600" y="2270125"/>
          <p14:tracePt t="85072" x="5708650" y="2279650"/>
          <p14:tracePt t="85076" x="5726113" y="2289175"/>
          <p14:tracePt t="85080" x="5735638" y="2298700"/>
          <p14:tracePt t="85085" x="5754688" y="2298700"/>
          <p14:tracePt t="85088" x="5762625" y="2306638"/>
          <p14:tracePt t="85092" x="5772150" y="2316163"/>
          <p14:tracePt t="85096" x="5781675" y="2325688"/>
          <p14:tracePt t="85104" x="5791200" y="2335213"/>
          <p14:tracePt t="85132" x="5799138" y="2343150"/>
          <p14:tracePt t="85148" x="5808663" y="2352675"/>
          <p14:tracePt t="85155" x="5818188" y="2362200"/>
          <p14:tracePt t="85158" x="5827713" y="2362200"/>
          <p14:tracePt t="85162" x="5835650" y="2371725"/>
          <p14:tracePt t="85170" x="5835650" y="2379663"/>
          <p14:tracePt t="85174" x="5845175" y="2398713"/>
          <p14:tracePt t="85182" x="5845175" y="2408238"/>
          <p14:tracePt t="85186" x="5845175" y="2416175"/>
          <p14:tracePt t="85190" x="5854700" y="2425700"/>
          <p14:tracePt t="85198" x="5854700" y="2435225"/>
          <p14:tracePt t="85202" x="5854700" y="2444750"/>
          <p14:tracePt t="85206" x="5854700" y="2452688"/>
          <p14:tracePt t="85215" x="5854700" y="2462213"/>
          <p14:tracePt t="85220" x="5854700" y="2471738"/>
          <p14:tracePt t="85226" x="5854700" y="2481263"/>
          <p14:tracePt t="85230" x="5854700" y="2489200"/>
          <p14:tracePt t="85235" x="5854700" y="2498725"/>
          <p14:tracePt t="85238" x="5854700" y="2508250"/>
          <p14:tracePt t="85242" x="5854700" y="2517775"/>
          <p14:tracePt t="85247" x="5854700" y="2525713"/>
          <p14:tracePt t="85255" x="5854700" y="2544763"/>
          <p14:tracePt t="85258" x="5854700" y="2554288"/>
          <p14:tracePt t="85262" x="5854700" y="2562225"/>
          <p14:tracePt t="85267" x="5854700" y="2581275"/>
          <p14:tracePt t="85270" x="5854700" y="2598738"/>
          <p14:tracePt t="85274" x="5854700" y="2608263"/>
          <p14:tracePt t="85278" x="5854700" y="2617788"/>
          <p14:tracePt t="85282" x="5854700" y="2625725"/>
          <p14:tracePt t="85286" x="5854700" y="2644775"/>
          <p14:tracePt t="85290" x="5854700" y="2662238"/>
          <p14:tracePt t="85294" x="5854700" y="2671763"/>
          <p14:tracePt t="85298" x="5854700" y="2690813"/>
          <p14:tracePt t="85305" x="5854700" y="2708275"/>
          <p14:tracePt t="85313" x="5854700" y="2717800"/>
          <p14:tracePt t="85317" x="5854700" y="2727325"/>
          <p14:tracePt t="85320" x="5854700" y="2735263"/>
          <p14:tracePt t="85324" x="5854700" y="2744788"/>
          <p14:tracePt t="85329" x="5854700" y="2754313"/>
          <p14:tracePt t="85336" x="5854700" y="2763838"/>
          <p14:tracePt t="85357" x="5854700" y="2771775"/>
          <p14:tracePt t="85366" x="5854700" y="2781300"/>
          <p14:tracePt t="85374" x="5854700" y="2790825"/>
          <p14:tracePt t="85378" x="5854700" y="2800350"/>
          <p14:tracePt t="85389" x="5854700" y="2808288"/>
          <p14:tracePt t="85394" x="5854700" y="2827338"/>
          <p14:tracePt t="85405" x="5854700" y="2844800"/>
          <p14:tracePt t="85419" x="5854700" y="2854325"/>
          <p14:tracePt t="85424" x="5845175" y="2863850"/>
          <p14:tracePt t="86760" x="5845175" y="2873375"/>
          <p14:tracePt t="86766" x="5835650" y="2873375"/>
          <p14:tracePt t="86776" x="5827713" y="2873375"/>
          <p14:tracePt t="86789" x="5818188" y="2873375"/>
          <p14:tracePt t="86796" x="5808663" y="2873375"/>
          <p14:tracePt t="86812" x="5799138" y="2873375"/>
          <p14:tracePt t="86840" x="5791200" y="2873375"/>
          <p14:tracePt t="86845" x="5781675" y="2873375"/>
          <p14:tracePt t="86868" x="5772150" y="2863850"/>
          <p14:tracePt t="86883" x="5762625" y="2863850"/>
          <p14:tracePt t="86900" x="5745163" y="2854325"/>
          <p14:tracePt t="87103" x="5735638" y="2854325"/>
          <p14:tracePt t="87111" x="5726113" y="2844800"/>
          <p14:tracePt t="87187" x="5718175" y="2836863"/>
          <p14:tracePt t="87203" x="5708650" y="2827338"/>
          <p14:tracePt t="87239" x="5699125" y="2827338"/>
          <p14:tracePt t="87242" x="5689600" y="2827338"/>
          <p14:tracePt t="87256" x="5681663" y="2817813"/>
          <p14:tracePt t="87286" x="5672138" y="2808288"/>
          <p14:tracePt t="87301" x="5662613" y="2800350"/>
          <p14:tracePt t="87324" x="5653088" y="2800350"/>
          <p14:tracePt t="87344" x="5645150" y="2790825"/>
          <p14:tracePt t="87357" x="5635625" y="2781300"/>
          <p14:tracePt t="87365" x="5635625" y="2771775"/>
          <p14:tracePt t="87381" x="5626100" y="2763838"/>
          <p14:tracePt t="87389" x="5616575" y="2754313"/>
          <p14:tracePt t="87413" x="5608638" y="2754313"/>
          <p14:tracePt t="87431" x="5589588" y="2744788"/>
          <p14:tracePt t="87443" x="5580063" y="2735263"/>
          <p14:tracePt t="87452" x="5572125" y="2727325"/>
          <p14:tracePt t="88069" x="5580063" y="2727325"/>
          <p14:tracePt t="88073" x="5589588" y="2727325"/>
          <p14:tracePt t="88076" x="5599113" y="2727325"/>
          <p14:tracePt t="88080" x="5608638" y="2727325"/>
          <p14:tracePt t="88085" x="5626100" y="2717800"/>
          <p14:tracePt t="88096" x="5635625" y="2708275"/>
          <p14:tracePt t="88101" x="5645150" y="2708275"/>
          <p14:tracePt t="88104" x="5662613" y="2698750"/>
          <p14:tracePt t="88112" x="5672138" y="2698750"/>
          <p14:tracePt t="88119" x="5681663" y="2698750"/>
          <p14:tracePt t="88120" x="5689600" y="2698750"/>
          <p14:tracePt t="88124" x="5699125" y="2690813"/>
          <p14:tracePt t="88128" x="5726113" y="2681288"/>
          <p14:tracePt t="88136" x="5745163" y="2681288"/>
          <p14:tracePt t="88141" x="5754688" y="2681288"/>
          <p14:tracePt t="88145" x="5772150" y="2671763"/>
          <p14:tracePt t="88148" x="5791200" y="2671763"/>
          <p14:tracePt t="88152" x="5808663" y="2671763"/>
          <p14:tracePt t="88156" x="5818188" y="2671763"/>
          <p14:tracePt t="88160" x="5827713" y="2671763"/>
          <p14:tracePt t="88164" x="5845175" y="2662238"/>
          <p14:tracePt t="88168" x="5854700" y="2662238"/>
          <p14:tracePt t="88172" x="5872163" y="2662238"/>
          <p14:tracePt t="88176" x="5881688" y="2662238"/>
          <p14:tracePt t="88180" x="5891213" y="2662238"/>
          <p14:tracePt t="88185" x="5908675" y="2662238"/>
          <p14:tracePt t="88189" x="5918200" y="2662238"/>
          <p14:tracePt t="88190" x="5918200" y="2654300"/>
          <p14:tracePt t="88194" x="5927725" y="2654300"/>
          <p14:tracePt t="88199" x="5935663" y="2654300"/>
          <p14:tracePt t="88203" x="5945188" y="2654300"/>
          <p14:tracePt t="88206" x="5954713" y="2654300"/>
          <p14:tracePt t="88210" x="5964238" y="2654300"/>
          <p14:tracePt t="88219" x="5972175" y="2654300"/>
          <p14:tracePt t="88222" x="5991225" y="2654300"/>
          <p14:tracePt t="88226" x="6000750" y="2654300"/>
          <p14:tracePt t="88230" x="6008688" y="2654300"/>
          <p14:tracePt t="88236" x="6027738" y="2644775"/>
          <p14:tracePt t="88238" x="6037263" y="2644775"/>
          <p14:tracePt t="88246" x="6045200" y="2644775"/>
          <p14:tracePt t="88252" x="6064250" y="2644775"/>
          <p14:tracePt t="88255" x="6073775" y="2644775"/>
          <p14:tracePt t="88259" x="6081713" y="2644775"/>
          <p14:tracePt t="88263" x="6100763" y="2644775"/>
          <p14:tracePt t="88270" x="6110288" y="2644775"/>
          <p14:tracePt t="88275" x="6127750" y="2644775"/>
          <p14:tracePt t="88280" x="6137275" y="2644775"/>
          <p14:tracePt t="88282" x="6154738" y="2644775"/>
          <p14:tracePt t="88286" x="6164263" y="2644775"/>
          <p14:tracePt t="88290" x="6173788" y="2644775"/>
          <p14:tracePt t="88294" x="6183313" y="2644775"/>
          <p14:tracePt t="88298" x="6191250" y="2644775"/>
          <p14:tracePt t="88302" x="6210300" y="2644775"/>
          <p14:tracePt t="88306" x="6219825" y="2644775"/>
          <p14:tracePt t="88311" x="6237288" y="2644775"/>
          <p14:tracePt t="88314" x="6246813" y="2644775"/>
          <p14:tracePt t="88322" x="6264275" y="2644775"/>
          <p14:tracePt t="88326" x="6273800" y="2644775"/>
          <p14:tracePt t="88331" x="6292850" y="2644775"/>
          <p14:tracePt t="88337" x="6300788" y="2644775"/>
          <p14:tracePt t="88339" x="6319838" y="2644775"/>
          <p14:tracePt t="88349" x="6327775" y="2644775"/>
          <p14:tracePt t="88351" x="6337300" y="2644775"/>
          <p14:tracePt t="88354" x="6346825" y="2644775"/>
          <p14:tracePt t="88358" x="6356350" y="2644775"/>
          <p14:tracePt t="88362" x="6364288" y="2635250"/>
          <p14:tracePt t="88368" x="6373813" y="2635250"/>
          <p14:tracePt t="88373" x="6383338" y="2635250"/>
          <p14:tracePt t="88380" x="6392863" y="2635250"/>
          <p14:tracePt t="88385" x="6400800" y="2635250"/>
          <p14:tracePt t="88388" x="6410325" y="2625725"/>
          <p14:tracePt t="88397" x="6419850" y="2625725"/>
          <p14:tracePt t="88405" x="6429375" y="2625725"/>
          <p14:tracePt t="88423" x="6446838" y="2625725"/>
          <p14:tracePt t="88472" x="6456363" y="2625725"/>
          <p14:tracePt t="88482" x="6465888" y="2625725"/>
          <p14:tracePt t="88490" x="6473825" y="2625725"/>
          <p14:tracePt t="88494" x="6483350" y="2625725"/>
          <p14:tracePt t="88506" x="6492875" y="2625725"/>
          <p14:tracePt t="88512" x="6502400" y="2625725"/>
          <p14:tracePt t="88517" x="6510338" y="2625725"/>
          <p14:tracePt t="88535" x="6519863" y="2625725"/>
          <p14:tracePt t="88541" x="6529388" y="2617788"/>
          <p14:tracePt t="88640" x="6538913" y="2617788"/>
          <p14:tracePt t="88651" x="6546850" y="2617788"/>
          <p14:tracePt t="88654" x="6556375" y="2617788"/>
          <p14:tracePt t="88658" x="6565900" y="2617788"/>
          <p14:tracePt t="88662" x="6575425" y="2617788"/>
          <p14:tracePt t="88668" x="6583363" y="2617788"/>
          <p14:tracePt t="88679" x="6592888" y="2617788"/>
          <p14:tracePt t="88685" x="6602413" y="2617788"/>
          <p14:tracePt t="88687" x="6611938" y="2617788"/>
          <p14:tracePt t="88694" x="6619875" y="2617788"/>
          <p14:tracePt t="88698" x="6629400" y="2617788"/>
          <p14:tracePt t="88702" x="6638925" y="2617788"/>
          <p14:tracePt t="88714" x="6648450" y="2617788"/>
          <p14:tracePt t="88720" x="6656388" y="2617788"/>
          <p14:tracePt t="88778" x="6665913" y="2617788"/>
          <p14:tracePt t="88786" x="6675438" y="2617788"/>
          <p14:tracePt t="88789" x="6684963" y="2617788"/>
          <p14:tracePt t="88792" x="6692900" y="2617788"/>
          <p14:tracePt t="88801" x="6702425" y="2617788"/>
          <p14:tracePt t="88804" x="6719888" y="2617788"/>
          <p14:tracePt t="88808" x="6729413" y="2617788"/>
          <p14:tracePt t="88812" x="6738938" y="2617788"/>
          <p14:tracePt t="88818" x="6748463" y="2617788"/>
          <p14:tracePt t="88820" x="6756400" y="2617788"/>
          <p14:tracePt t="88824" x="6765925" y="2617788"/>
          <p14:tracePt t="88828" x="6775450" y="2617788"/>
          <p14:tracePt t="88832" x="6784975" y="2617788"/>
          <p14:tracePt t="88836" x="6792913" y="2617788"/>
          <p14:tracePt t="88840" x="6802438" y="2617788"/>
          <p14:tracePt t="88844" x="6811963" y="2617788"/>
          <p14:tracePt t="88852" x="6821488" y="2617788"/>
          <p14:tracePt t="88856" x="6829425" y="2617788"/>
          <p14:tracePt t="88860" x="6838950" y="2617788"/>
          <p14:tracePt t="88864" x="6848475" y="2617788"/>
          <p14:tracePt t="88868" x="6858000" y="2617788"/>
          <p14:tracePt t="88886" x="6875463" y="2617788"/>
          <p14:tracePt t="88892" x="6884988" y="2617788"/>
          <p14:tracePt t="88899" x="6894513" y="2617788"/>
          <p14:tracePt t="88904" x="6902450" y="2617788"/>
          <p14:tracePt t="88910" x="6911975" y="2617788"/>
          <p14:tracePt t="88918" x="6921500" y="2617788"/>
          <p14:tracePt t="88940" x="6931025" y="2617788"/>
          <p14:tracePt t="88944" x="6938963" y="2617788"/>
          <p14:tracePt t="88954" x="6948488" y="2617788"/>
          <p14:tracePt t="88960" x="6958013" y="2617788"/>
          <p14:tracePt t="88964" x="6967538" y="2617788"/>
          <p14:tracePt t="88972" x="6975475" y="2617788"/>
          <p14:tracePt t="88980" x="6985000" y="2608263"/>
          <p14:tracePt t="89059" x="6994525" y="2608263"/>
          <p14:tracePt t="89063" x="7004050" y="2598738"/>
          <p14:tracePt t="89066" x="7011988" y="2598738"/>
          <p14:tracePt t="89070" x="7031038" y="2589213"/>
          <p14:tracePt t="89076" x="7040563" y="2589213"/>
          <p14:tracePt t="89089" x="7048500" y="2589213"/>
          <p14:tracePt t="89097" x="7058025" y="2589213"/>
          <p14:tracePt t="89104" x="7067550" y="2589213"/>
          <p14:tracePt t="89113" x="7077075" y="2589213"/>
          <p14:tracePt t="89120" x="7085013" y="2581275"/>
          <p14:tracePt t="89141" x="7094538" y="2571750"/>
          <p14:tracePt t="89146" x="7104063" y="2571750"/>
          <p14:tracePt t="89149" x="7112000" y="2571750"/>
          <p14:tracePt t="89153" x="7121525" y="2571750"/>
          <p14:tracePt t="89156" x="7131050" y="2571750"/>
          <p14:tracePt t="89160" x="7140575" y="2562225"/>
          <p14:tracePt t="89177" x="7148513" y="2562225"/>
          <p14:tracePt t="89189" x="7158038" y="2562225"/>
          <p14:tracePt t="89264" x="7177088" y="2562225"/>
          <p14:tracePt t="89267" x="7185025" y="2562225"/>
          <p14:tracePt t="89270" x="7194550" y="2562225"/>
          <p14:tracePt t="89275" x="7204075" y="2562225"/>
          <p14:tracePt t="89279" x="7213600" y="2562225"/>
          <p14:tracePt t="89282" x="7231063" y="2562225"/>
          <p14:tracePt t="89286" x="7240588" y="2562225"/>
          <p14:tracePt t="89290" x="7250113" y="2562225"/>
          <p14:tracePt t="89295" x="7258050" y="2562225"/>
          <p14:tracePt t="89299" x="7277100" y="2562225"/>
          <p14:tracePt t="89302" x="7286625" y="2562225"/>
          <p14:tracePt t="89311" x="7294563" y="2562225"/>
          <p14:tracePt t="89314" x="7304088" y="2562225"/>
          <p14:tracePt t="89318" x="7313613" y="2562225"/>
          <p14:tracePt t="89322" x="7323138" y="2562225"/>
          <p14:tracePt t="89326" x="7331075" y="2562225"/>
          <p14:tracePt t="89335" x="7340600" y="2562225"/>
          <p14:tracePt t="89339" x="7350125" y="2562225"/>
          <p14:tracePt t="89343" x="7359650" y="2562225"/>
          <p14:tracePt t="89347" x="7367588" y="2554288"/>
          <p14:tracePt t="89358" x="7377113" y="2544763"/>
          <p14:tracePt t="89362" x="7386638" y="2544763"/>
          <p14:tracePt t="89371" x="7386638" y="2535238"/>
          <p14:tracePt t="89375" x="7396163" y="2535238"/>
          <p14:tracePt t="89387" x="7404100" y="2525713"/>
          <p14:tracePt t="89390" x="7413625" y="2525713"/>
          <p14:tracePt t="89395" x="7423150" y="2517775"/>
          <p14:tracePt t="89399" x="7432675" y="2508250"/>
          <p14:tracePt t="89407" x="7440613" y="2498725"/>
          <p14:tracePt t="89419" x="7459663" y="2489200"/>
          <p14:tracePt t="89424" x="7477125" y="2481263"/>
          <p14:tracePt t="89433" x="7486650" y="2471738"/>
          <p14:tracePt t="89436" x="7504113" y="2462213"/>
          <p14:tracePt t="89444" x="7513638" y="2462213"/>
          <p14:tracePt t="89453" x="7523163" y="2462213"/>
          <p14:tracePt t="89549" x="7532688" y="2462213"/>
          <p14:tracePt t="91868" x="7532688" y="2452688"/>
          <p14:tracePt t="91880" x="7523163" y="2444750"/>
          <p14:tracePt t="91885" x="7513638" y="2435225"/>
          <p14:tracePt t="91894" x="7513638" y="2425700"/>
          <p14:tracePt t="91903" x="7504113" y="2416175"/>
          <p14:tracePt t="91910" x="7496175" y="2408238"/>
          <p14:tracePt t="91922" x="7477125" y="2408238"/>
          <p14:tracePt t="92162" x="7469188" y="2408238"/>
          <p14:tracePt t="92182" x="7469188" y="2398713"/>
          <p14:tracePt t="92234" x="7469188" y="2389188"/>
          <p14:tracePt t="92313" x="7469188" y="2379663"/>
          <p14:tracePt t="92340" x="7477125" y="2379663"/>
          <p14:tracePt t="92348" x="7486650" y="2379663"/>
          <p14:tracePt t="92388" x="7496175" y="2379663"/>
          <p14:tracePt t="92396" x="7504113" y="2379663"/>
          <p14:tracePt t="92404" x="7513638" y="2371725"/>
          <p14:tracePt t="92408" x="7532688" y="2362200"/>
          <p14:tracePt t="92419" x="7550150" y="2352675"/>
          <p14:tracePt t="92422" x="7559675" y="2352675"/>
          <p14:tracePt t="92426" x="7577138" y="2343150"/>
          <p14:tracePt t="92430" x="7596188" y="2343150"/>
          <p14:tracePt t="92435" x="7613650" y="2335213"/>
          <p14:tracePt t="92438" x="7623175" y="2335213"/>
          <p14:tracePt t="92442" x="7650163" y="2325688"/>
          <p14:tracePt t="92446" x="7669213" y="2316163"/>
          <p14:tracePt t="92451" x="7686675" y="2316163"/>
          <p14:tracePt t="92454" x="7696200" y="2316163"/>
          <p14:tracePt t="92458" x="7732713" y="2306638"/>
          <p14:tracePt t="92462" x="7751763" y="2306638"/>
          <p14:tracePt t="92467" x="7778750" y="2306638"/>
          <p14:tracePt t="92470" x="7805738" y="2298700"/>
          <p14:tracePt t="92474" x="7851775" y="2298700"/>
          <p14:tracePt t="92478" x="7888288" y="2289175"/>
          <p14:tracePt t="92484" x="7932738" y="2289175"/>
          <p14:tracePt t="92486" x="7969250" y="2279650"/>
          <p14:tracePt t="92488" x="8005763" y="2279650"/>
          <p14:tracePt t="92492" x="8042275" y="2270125"/>
          <p14:tracePt t="92497" x="8088313" y="2252663"/>
          <p14:tracePt t="92500" x="8115300" y="2252663"/>
          <p14:tracePt t="92504" x="8143875" y="2243138"/>
          <p14:tracePt t="92508" x="8188325" y="2243138"/>
          <p14:tracePt t="92512" x="8216900" y="2243138"/>
          <p14:tracePt t="92517" x="8261350" y="2233613"/>
          <p14:tracePt t="92520" x="8288338" y="2225675"/>
          <p14:tracePt t="92524" x="8324850" y="2225675"/>
          <p14:tracePt t="92529" x="8361363" y="2216150"/>
          <p14:tracePt t="92534" x="8397875" y="2216150"/>
          <p14:tracePt t="92536" x="8443913" y="2216150"/>
          <p14:tracePt t="92540" x="8480425" y="2216150"/>
          <p14:tracePt t="92544" x="8526463" y="2216150"/>
          <p14:tracePt t="92548" x="8562975" y="2206625"/>
          <p14:tracePt t="92552" x="8609013" y="2206625"/>
          <p14:tracePt t="92556" x="8645525" y="2206625"/>
          <p14:tracePt t="92560" x="8672513" y="2206625"/>
          <p14:tracePt t="92564" x="8709025" y="2197100"/>
          <p14:tracePt t="92568" x="8736013" y="2197100"/>
          <p14:tracePt t="92572" x="8763000" y="2197100"/>
          <p14:tracePt t="92576" x="8789988" y="2197100"/>
          <p14:tracePt t="92580" x="8818563" y="2197100"/>
          <p14:tracePt t="92584" x="8855075" y="2197100"/>
          <p14:tracePt t="92588" x="8872538" y="2197100"/>
          <p14:tracePt t="92593" x="8882063" y="2197100"/>
          <p14:tracePt t="92598" x="8909050" y="2189163"/>
          <p14:tracePt t="92601" x="8936038" y="2189163"/>
          <p14:tracePt t="92604" x="8955088" y="2189163"/>
          <p14:tracePt t="92608" x="8972550" y="2189163"/>
          <p14:tracePt t="92612" x="9001125" y="2179638"/>
          <p14:tracePt t="92617" x="9018588" y="2179638"/>
          <p14:tracePt t="92620" x="9045575" y="2160588"/>
          <p14:tracePt t="92623" x="9072563" y="2160588"/>
          <p14:tracePt t="92628" x="9091613" y="2160588"/>
          <p14:tracePt t="92635" x="9128125" y="2152650"/>
          <p14:tracePt t="92636" x="9137650" y="2152650"/>
          <p14:tracePt t="92640" x="9174163" y="2143125"/>
          <p14:tracePt t="92644" x="9201150" y="2143125"/>
          <p14:tracePt t="92647" x="9218613" y="2143125"/>
          <p14:tracePt t="92652" x="9247188" y="2133600"/>
          <p14:tracePt t="92656" x="9264650" y="2133600"/>
          <p14:tracePt t="92660" x="9283700" y="2133600"/>
          <p14:tracePt t="92663" x="9301163" y="2125663"/>
          <p14:tracePt t="92669" x="9320213" y="2125663"/>
          <p14:tracePt t="92670" x="9328150" y="2125663"/>
          <p14:tracePt t="92674" x="9347200" y="2125663"/>
          <p14:tracePt t="92678" x="9364663" y="2116138"/>
          <p14:tracePt t="92684" x="9374188" y="2116138"/>
          <p14:tracePt t="92686" x="9383713" y="2116138"/>
          <p14:tracePt t="92690" x="9401175" y="2116138"/>
          <p14:tracePt t="92694" x="9420225" y="2106613"/>
          <p14:tracePt t="92702" x="9437688" y="2106613"/>
          <p14:tracePt t="92707" x="9447213" y="2106613"/>
          <p14:tracePt t="92712" x="9464675" y="2106613"/>
          <p14:tracePt t="92720" x="9483725" y="2097088"/>
          <p14:tracePt t="92726" x="9501188" y="2089150"/>
          <p14:tracePt t="92730" x="9510713" y="2089150"/>
          <p14:tracePt t="92734" x="9520238" y="2079625"/>
          <p14:tracePt t="92738" x="9529763" y="2079625"/>
          <p14:tracePt t="92742" x="9547225" y="2079625"/>
          <p14:tracePt t="92747" x="9566275" y="2070100"/>
          <p14:tracePt t="92750" x="9574213" y="2070100"/>
          <p14:tracePt t="92754" x="9583738" y="2070100"/>
          <p14:tracePt t="92758" x="9602788" y="2060575"/>
          <p14:tracePt t="92762" x="9620250" y="2060575"/>
          <p14:tracePt t="92767" x="9639300" y="2052638"/>
          <p14:tracePt t="92770" x="9647238" y="2052638"/>
          <p14:tracePt t="92774" x="9666288" y="2052638"/>
          <p14:tracePt t="92779" x="9683750" y="2043113"/>
          <p14:tracePt t="92786" x="9702800" y="2033588"/>
          <p14:tracePt t="92788" x="9720263" y="2033588"/>
          <p14:tracePt t="92790" x="9739313" y="2033588"/>
          <p14:tracePt t="92794" x="9748838" y="2033588"/>
          <p14:tracePt t="92798" x="9766300" y="2024063"/>
          <p14:tracePt t="92802" x="9785350" y="2016125"/>
          <p14:tracePt t="92806" x="9802813" y="2016125"/>
          <p14:tracePt t="92810" x="9829800" y="2006600"/>
          <p14:tracePt t="92814" x="9848850" y="2006600"/>
          <p14:tracePt t="92818" x="9866313" y="2006600"/>
          <p14:tracePt t="92822" x="9885363" y="2006600"/>
          <p14:tracePt t="92827" x="9902825" y="1997075"/>
          <p14:tracePt t="92830" x="9939338" y="1987550"/>
          <p14:tracePt t="92835" x="9958388" y="1979613"/>
          <p14:tracePt t="92838" x="9975850" y="1979613"/>
          <p14:tracePt t="92839" x="9994900" y="1979613"/>
          <p14:tracePt t="92844" x="10012363" y="1970088"/>
          <p14:tracePt t="92852" x="10021888" y="1970088"/>
          <p14:tracePt t="92856" x="10031413" y="1960563"/>
          <p14:tracePt t="92867" x="10039350" y="1960563"/>
          <p14:tracePt t="92871" x="10048875" y="1960563"/>
          <p14:tracePt t="92891" x="10067925" y="1951038"/>
          <p14:tracePt t="92902" x="10075863" y="1951038"/>
          <p14:tracePt t="92913" x="10085388" y="1951038"/>
          <p14:tracePt t="93006" x="10094913" y="1943100"/>
          <p14:tracePt t="93016" x="10104438" y="1943100"/>
          <p14:tracePt t="93023" x="10112375" y="1943100"/>
          <p14:tracePt t="93096" x="10121900" y="1943100"/>
          <p14:tracePt t="93103" x="10131425" y="1943100"/>
          <p14:tracePt t="93109" x="10140950" y="1943100"/>
          <p14:tracePt t="93114" x="10148888" y="1933575"/>
          <p14:tracePt t="93189" x="10158413" y="1924050"/>
          <p14:tracePt t="93195" x="10177463" y="1924050"/>
          <p14:tracePt t="93200" x="10177463" y="1914525"/>
          <p14:tracePt t="93203" x="10185400" y="1914525"/>
          <p14:tracePt t="93205" x="10194925" y="1914525"/>
          <p14:tracePt t="93208" x="10204450" y="1914525"/>
          <p14:tracePt t="93212" x="10213975" y="1914525"/>
          <p14:tracePt t="93217" x="10221913" y="1914525"/>
          <p14:tracePt t="93224" x="10231438" y="1906588"/>
          <p14:tracePt t="95134" x="10240963" y="1897063"/>
          <p14:tracePt t="95138" x="10248900" y="1887538"/>
          <p14:tracePt t="95143" x="10267950" y="1878013"/>
          <p14:tracePt t="95150" x="10285413" y="1870075"/>
          <p14:tracePt t="95152" x="10304463" y="1860550"/>
          <p14:tracePt t="95156" x="10321925" y="1851025"/>
          <p14:tracePt t="95160" x="10358438" y="1833563"/>
          <p14:tracePt t="95164" x="10394950" y="1814513"/>
          <p14:tracePt t="95168" x="10440988" y="1787525"/>
          <p14:tracePt t="95172" x="10487025" y="1768475"/>
          <p14:tracePt t="95176" x="10550525" y="1731963"/>
          <p14:tracePt t="95180" x="10606088" y="1697038"/>
          <p14:tracePt t="95184" x="10669588" y="1641475"/>
          <p14:tracePt t="95188" x="10733088" y="1604963"/>
          <p14:tracePt t="95192" x="10796588" y="1550988"/>
          <p14:tracePt t="95196" x="10860088" y="1495425"/>
          <p14:tracePt t="95200" x="10925175" y="1441450"/>
          <p14:tracePt t="95204" x="10998200" y="1395413"/>
          <p14:tracePt t="95208" x="11061700" y="1339850"/>
          <p14:tracePt t="95212" x="11125200" y="1276350"/>
          <p14:tracePt t="95216" x="11188700" y="1222375"/>
          <p14:tracePt t="95220" x="11261725" y="1166813"/>
          <p14:tracePt t="95222" x="11325225" y="1112838"/>
          <p14:tracePt t="95226" x="11371263" y="1076325"/>
          <p14:tracePt t="95230" x="11417300" y="1039813"/>
          <p14:tracePt t="95234" x="11461750" y="1003300"/>
          <p14:tracePt t="95238" x="11498263" y="984250"/>
          <p14:tracePt t="95242" x="11526838" y="966788"/>
          <p14:tracePt t="95246" x="11563350" y="939800"/>
          <p14:tracePt t="95250" x="11590338" y="911225"/>
          <p14:tracePt t="95254" x="11607800" y="903288"/>
          <p14:tracePt t="95258" x="11617325" y="884238"/>
          <p14:tracePt t="95262" x="11626850" y="874713"/>
          <p14:tracePt t="96644" x="11653838" y="866775"/>
          <p14:tracePt t="96648" x="11680825" y="866775"/>
          <p14:tracePt t="96653" x="11699875" y="866775"/>
          <p14:tracePt t="96654" x="11717338" y="866775"/>
          <p14:tracePt t="96658" x="11726863" y="866775"/>
          <p14:tracePt t="96662" x="11745913" y="866775"/>
          <p14:tracePt t="96667" x="11772900" y="866775"/>
          <p14:tracePt t="96670" x="11799888" y="866775"/>
          <p14:tracePt t="96674" x="11882438" y="866775"/>
          <p14:tracePt t="96678" x="11936413" y="866775"/>
          <p14:tracePt t="96682" x="12018963" y="874713"/>
          <p14:tracePt t="96686" x="12128500" y="874713"/>
          <p14:tracePt t="100484" x="11926888" y="1195388"/>
          <p14:tracePt t="100488" x="11790363" y="1203325"/>
          <p14:tracePt t="100492" x="11663363" y="1222375"/>
          <p14:tracePt t="100496" x="11517313" y="1249363"/>
          <p14:tracePt t="100500" x="11390313" y="1268413"/>
          <p14:tracePt t="100504" x="11252200" y="1295400"/>
          <p14:tracePt t="100508" x="11125200" y="1312863"/>
          <p14:tracePt t="100513" x="10979150" y="1322388"/>
          <p14:tracePt t="100516" x="10852150" y="1339850"/>
          <p14:tracePt t="100520" x="10706100" y="1349375"/>
          <p14:tracePt t="100524" x="10560050" y="1385888"/>
          <p14:tracePt t="100528" x="10414000" y="1395413"/>
          <p14:tracePt t="100533" x="10258425" y="1431925"/>
          <p14:tracePt t="100536" x="10094913" y="1441450"/>
          <p14:tracePt t="100540" x="9929813" y="1468438"/>
          <p14:tracePt t="100544" x="9766300" y="1485900"/>
          <p14:tracePt t="100549" x="9602788" y="1514475"/>
          <p14:tracePt t="100552" x="9437688" y="1550988"/>
          <p14:tracePt t="100556" x="9255125" y="1577975"/>
          <p14:tracePt t="100560" x="9082088" y="1604963"/>
          <p14:tracePt t="100565" x="8918575" y="1641475"/>
          <p14:tracePt t="100568" x="8753475" y="1651000"/>
          <p14:tracePt t="100572" x="8589963" y="1687513"/>
          <p14:tracePt t="100576" x="8426450" y="1697038"/>
          <p14:tracePt t="100580" x="8261350" y="1731963"/>
          <p14:tracePt t="100584" x="8097838" y="1741488"/>
          <p14:tracePt t="100588" x="7942263" y="1768475"/>
          <p14:tracePt t="100590" x="7796213" y="1787525"/>
          <p14:tracePt t="100594" x="7650163" y="1814513"/>
          <p14:tracePt t="100599" x="7523163" y="1851025"/>
          <p14:tracePt t="100602" x="7386638" y="1878013"/>
          <p14:tracePt t="100606" x="7277100" y="1906588"/>
          <p14:tracePt t="100610" x="7158038" y="1951038"/>
          <p14:tracePt t="100615" x="7048500" y="1987550"/>
          <p14:tracePt t="100618" x="6931025" y="2016125"/>
          <p14:tracePt t="100623" x="6838950" y="2043113"/>
          <p14:tracePt t="100627" x="6738938" y="2070100"/>
          <p14:tracePt t="100637" x="6565900" y="2125663"/>
          <p14:tracePt t="100639" x="6483350" y="2152650"/>
          <p14:tracePt t="100642" x="6429375" y="2160588"/>
          <p14:tracePt t="100646" x="6346825" y="2189163"/>
          <p14:tracePt t="100650" x="6310313" y="2206625"/>
          <p14:tracePt t="100654" x="6264275" y="2216150"/>
          <p14:tracePt t="100658" x="6219825" y="2225675"/>
          <p14:tracePt t="100662" x="6183313" y="2233613"/>
          <p14:tracePt t="100666" x="6146800" y="2243138"/>
          <p14:tracePt t="100670" x="6118225" y="2252663"/>
          <p14:tracePt t="100674" x="6091238" y="2262188"/>
          <p14:tracePt t="100678" x="6064250" y="2270125"/>
          <p14:tracePt t="100683" x="6045200" y="2270125"/>
          <p14:tracePt t="100687" x="6027738" y="2279650"/>
          <p14:tracePt t="100690" x="6008688" y="2289175"/>
          <p14:tracePt t="100704" x="5981700" y="2289175"/>
          <p14:tracePt t="100706" x="5972175" y="2289175"/>
          <p14:tracePt t="100765" x="5964238" y="2298700"/>
          <p14:tracePt t="100771" x="5954713" y="2306638"/>
          <p14:tracePt t="100774" x="5945188" y="2306638"/>
          <p14:tracePt t="100776" x="5927725" y="2316163"/>
          <p14:tracePt t="100780" x="5927725" y="2325688"/>
          <p14:tracePt t="100784" x="5918200" y="2325688"/>
          <p14:tracePt t="100788" x="5899150" y="2335213"/>
          <p14:tracePt t="100792" x="5881688" y="2343150"/>
          <p14:tracePt t="100797" x="5864225" y="2352675"/>
          <p14:tracePt t="100800" x="5827713" y="2362200"/>
          <p14:tracePt t="100804" x="5808663" y="2371725"/>
          <p14:tracePt t="100808" x="5791200" y="2379663"/>
          <p14:tracePt t="100812" x="5772150" y="2389188"/>
          <p14:tracePt t="100817" x="5754688" y="2398713"/>
          <p14:tracePt t="100820" x="5735638" y="2398713"/>
          <p14:tracePt t="100824" x="5718175" y="2408238"/>
          <p14:tracePt t="100828" x="5699125" y="2416175"/>
          <p14:tracePt t="100832" x="5681663" y="2416175"/>
          <p14:tracePt t="100836" x="5672138" y="2425700"/>
          <p14:tracePt t="100844" x="5662613" y="2435225"/>
          <p14:tracePt t="100857" x="5653088" y="2435225"/>
          <p14:tracePt t="100869" x="5645150" y="2435225"/>
          <p14:tracePt t="100878" x="5635625" y="2435225"/>
          <p14:tracePt t="100886" x="5626100" y="2444750"/>
          <p14:tracePt t="100956" x="5616575" y="2444750"/>
          <p14:tracePt t="100968" x="5608638" y="2444750"/>
          <p14:tracePt t="100984" x="5599113" y="2444750"/>
          <p14:tracePt t="101000" x="5589588" y="2444750"/>
          <p14:tracePt t="101005" x="5580063" y="2452688"/>
          <p14:tracePt t="101036" x="5572125" y="2452688"/>
          <p14:tracePt t="101052" x="5562600" y="2452688"/>
          <p14:tracePt t="101057" x="5553075" y="2452688"/>
          <p14:tracePt t="101060" x="5543550" y="2452688"/>
          <p14:tracePt t="101062" x="5535613" y="2452688"/>
          <p14:tracePt t="101066" x="5526088" y="2452688"/>
          <p14:tracePt t="101070" x="5516563" y="2452688"/>
          <p14:tracePt t="101078" x="5507038" y="2452688"/>
          <p14:tracePt t="101083" x="5489575" y="2452688"/>
          <p14:tracePt t="101086" x="5480050" y="2452688"/>
          <p14:tracePt t="101090" x="5472113" y="2452688"/>
          <p14:tracePt t="101094" x="5462588" y="2452688"/>
          <p14:tracePt t="101099" x="5453063" y="2452688"/>
          <p14:tracePt t="101102" x="5443538" y="2452688"/>
          <p14:tracePt t="101106" x="5435600" y="2452688"/>
          <p14:tracePt t="101110" x="5426075" y="2452688"/>
          <p14:tracePt t="101116" x="5416550" y="2452688"/>
          <p14:tracePt t="101118" x="5399088" y="2452688"/>
          <p14:tracePt t="101120" x="5389563" y="2452688"/>
          <p14:tracePt t="101128" x="5370513" y="2452688"/>
          <p14:tracePt t="101132" x="5353050" y="2452688"/>
          <p14:tracePt t="101136" x="5334000" y="2452688"/>
          <p14:tracePt t="101140" x="5316538" y="2452688"/>
          <p14:tracePt t="101144" x="5297488" y="2452688"/>
          <p14:tracePt t="101149" x="5280025" y="2452688"/>
          <p14:tracePt t="101153" x="5260975" y="2452688"/>
          <p14:tracePt t="101155" x="5243513" y="2452688"/>
          <p14:tracePt t="101160" x="5224463" y="2452688"/>
          <p14:tracePt t="101165" x="5216525" y="2452688"/>
          <p14:tracePt t="101168" x="5197475" y="2452688"/>
          <p14:tracePt t="101172" x="5180013" y="2452688"/>
          <p14:tracePt t="101175" x="5160963" y="2452688"/>
          <p14:tracePt t="101180" x="5143500" y="2452688"/>
          <p14:tracePt t="101184" x="5124450" y="2452688"/>
          <p14:tracePt t="101188" x="5106988" y="2452688"/>
          <p14:tracePt t="101192" x="5087938" y="2452688"/>
          <p14:tracePt t="101196" x="5070475" y="2452688"/>
          <p14:tracePt t="101200" x="5051425" y="2452688"/>
          <p14:tracePt t="101204" x="5033963" y="2452688"/>
          <p14:tracePt t="101208" x="5024438" y="2452688"/>
          <p14:tracePt t="101212" x="5014913" y="2452688"/>
          <p14:tracePt t="101216" x="5006975" y="2452688"/>
          <p14:tracePt t="101219" x="4997450" y="2452688"/>
          <p14:tracePt t="101224" x="4978400" y="2452688"/>
          <p14:tracePt t="101228" x="4970463" y="2452688"/>
          <p14:tracePt t="101233" x="4960938" y="2452688"/>
          <p14:tracePt t="101240" x="4951413" y="2452688"/>
          <p14:tracePt t="101245" x="4941888" y="2452688"/>
          <p14:tracePt t="101251" x="4933950" y="2452688"/>
          <p14:tracePt t="101252" x="4924425" y="2452688"/>
          <p14:tracePt t="101256" x="4914900" y="2452688"/>
          <p14:tracePt t="101269" x="4905375" y="2452688"/>
          <p14:tracePt t="101336" x="4897438" y="2452688"/>
          <p14:tracePt t="101344" x="4878388" y="2452688"/>
          <p14:tracePt t="101356" x="4868863" y="2452688"/>
          <p14:tracePt t="101361" x="4860925" y="2452688"/>
          <p14:tracePt t="101369" x="4851400" y="2452688"/>
          <p14:tracePt t="101379" x="4841875" y="2452688"/>
          <p14:tracePt t="101387" x="4832350" y="2452688"/>
          <p14:tracePt t="101400" x="4824413" y="2452688"/>
          <p14:tracePt t="101808" x="4814888" y="2452688"/>
          <p14:tracePt t="101816" x="4805363" y="2452688"/>
          <p14:tracePt t="101820" x="4795838" y="2452688"/>
          <p14:tracePt t="105648" x="4787900" y="2462213"/>
          <p14:tracePt t="105653" x="4787900" y="2517775"/>
          <p14:tracePt t="105659" x="4787900" y="2589213"/>
          <p14:tracePt t="105662" x="4787900" y="2617788"/>
          <p14:tracePt t="105666" x="4787900" y="2654300"/>
          <p14:tracePt t="105670" x="4787900" y="2681288"/>
          <p14:tracePt t="105674" x="4787900" y="2708275"/>
          <p14:tracePt t="105678" x="4787900" y="2735263"/>
          <p14:tracePt t="105683" x="4787900" y="2763838"/>
          <p14:tracePt t="105686" x="4787900" y="2800350"/>
          <p14:tracePt t="105690" x="4787900" y="2836863"/>
          <p14:tracePt t="105695" x="4795838" y="2863850"/>
          <p14:tracePt t="105701" x="4795838" y="2881313"/>
          <p14:tracePt t="105705" x="4795838" y="2900363"/>
          <p14:tracePt t="105710" x="4805363" y="2917825"/>
          <p14:tracePt t="105718" x="4805363" y="2936875"/>
          <p14:tracePt t="105722" x="4814888" y="2954338"/>
          <p14:tracePt t="105726" x="4814888" y="2963863"/>
          <p14:tracePt t="105731" x="4814888" y="2982913"/>
          <p14:tracePt t="105734" x="4824413" y="3000375"/>
          <p14:tracePt t="105742" x="4832350" y="3017838"/>
          <p14:tracePt t="105746" x="4841875" y="3036888"/>
          <p14:tracePt t="105750" x="4868863" y="3063875"/>
          <p14:tracePt t="105752" x="4887913" y="3082925"/>
          <p14:tracePt t="105756" x="4897438" y="3100388"/>
          <p14:tracePt t="105760" x="4914900" y="3119438"/>
          <p14:tracePt t="105765" x="4933950" y="3136900"/>
          <p14:tracePt t="105768" x="4941888" y="3155950"/>
          <p14:tracePt t="105772" x="4960938" y="3173413"/>
          <p14:tracePt t="105776" x="4978400" y="3192463"/>
          <p14:tracePt t="105782" x="4987925" y="3200400"/>
          <p14:tracePt t="105784" x="5006975" y="3219450"/>
          <p14:tracePt t="105788" x="5024438" y="3236913"/>
          <p14:tracePt t="105793" x="5033963" y="3246438"/>
          <p14:tracePt t="105800" x="5043488" y="3255963"/>
          <p14:tracePt t="105802" x="5060950" y="3273425"/>
          <p14:tracePt t="105808" x="5080000" y="3282950"/>
          <p14:tracePt t="105812" x="5087938" y="3292475"/>
          <p14:tracePt t="105816" x="5097463" y="3302000"/>
          <p14:tracePt t="105820" x="5106988" y="3309938"/>
          <p14:tracePt t="105824" x="5114925" y="3309938"/>
          <p14:tracePt t="105828" x="5133975" y="3319463"/>
          <p14:tracePt t="105833" x="5151438" y="3328988"/>
          <p14:tracePt t="105836" x="5187950" y="3338513"/>
          <p14:tracePt t="105840" x="5216525" y="3338513"/>
          <p14:tracePt t="105844" x="5253038" y="3355975"/>
          <p14:tracePt t="105848" x="5297488" y="3365500"/>
          <p14:tracePt t="105852" x="5326063" y="3375025"/>
          <p14:tracePt t="105856" x="5370513" y="3382963"/>
          <p14:tracePt t="105860" x="5416550" y="3392488"/>
          <p14:tracePt t="105865" x="5453063" y="3392488"/>
          <p14:tracePt t="105868" x="5489575" y="3392488"/>
          <p14:tracePt t="105872" x="5535613" y="3392488"/>
          <p14:tracePt t="105876" x="5572125" y="3392488"/>
          <p14:tracePt t="105886" x="5653088" y="3392488"/>
          <p14:tracePt t="105888" x="5699125" y="3392488"/>
          <p14:tracePt t="105892" x="5735638" y="3392488"/>
          <p14:tracePt t="105896" x="5781675" y="3392488"/>
          <p14:tracePt t="105900" x="5818188" y="3392488"/>
          <p14:tracePt t="105904" x="5864225" y="3392488"/>
          <p14:tracePt t="105908" x="5899150" y="3392488"/>
          <p14:tracePt t="105912" x="5935663" y="3392488"/>
          <p14:tracePt t="105916" x="5972175" y="3392488"/>
          <p14:tracePt t="105920" x="6018213" y="3392488"/>
          <p14:tracePt t="105924" x="6054725" y="3392488"/>
          <p14:tracePt t="105929" x="6100763" y="3392488"/>
          <p14:tracePt t="105932" x="6137275" y="3392488"/>
          <p14:tracePt t="105934" x="6173788" y="3392488"/>
          <p14:tracePt t="105938" x="6219825" y="3392488"/>
          <p14:tracePt t="105942" x="6256338" y="3392488"/>
          <p14:tracePt t="105946" x="6310313" y="3392488"/>
          <p14:tracePt t="105950" x="6373813" y="3392488"/>
          <p14:tracePt t="105954" x="6429375" y="3392488"/>
          <p14:tracePt t="105958" x="6483350" y="3392488"/>
          <p14:tracePt t="105962" x="6538913" y="3392488"/>
          <p14:tracePt t="105967" x="6583363" y="3392488"/>
          <p14:tracePt t="105970" x="6619875" y="3392488"/>
          <p14:tracePt t="105974" x="6665913" y="3392488"/>
          <p14:tracePt t="105979" x="6702425" y="3392488"/>
          <p14:tracePt t="105982" x="6729413" y="3392488"/>
          <p14:tracePt t="105986" x="6765925" y="3392488"/>
          <p14:tracePt t="105990" x="6792913" y="3392488"/>
          <p14:tracePt t="105995" x="6811963" y="3392488"/>
          <p14:tracePt t="105999" x="6829425" y="3392488"/>
          <p14:tracePt t="106002" x="6848475" y="3392488"/>
          <p14:tracePt t="106016" x="6858000" y="3392488"/>
          <p14:tracePt t="106485" x="6858000" y="3411538"/>
          <p14:tracePt t="106495" x="6848475" y="3411538"/>
          <p14:tracePt t="106503" x="6838950" y="3419475"/>
          <p14:tracePt t="106504" x="6829425" y="3419475"/>
          <p14:tracePt t="106508" x="6821488" y="3419475"/>
          <p14:tracePt t="106512" x="6811963" y="3429000"/>
          <p14:tracePt t="106525" x="6802438" y="3429000"/>
          <p14:tracePt t="106539" x="6802438" y="3438525"/>
          <p14:tracePt t="106548" x="6792913" y="3438525"/>
          <p14:tracePt t="106607" x="6784975" y="3438525"/>
          <p14:tracePt t="106615" x="6775450" y="3438525"/>
          <p14:tracePt t="106626" x="6765925" y="3438525"/>
          <p14:tracePt t="106631" x="6756400" y="3438525"/>
          <p14:tracePt t="106638" x="6738938" y="3438525"/>
          <p14:tracePt t="106640" x="6719888" y="3438525"/>
          <p14:tracePt t="106644" x="6711950" y="3438525"/>
          <p14:tracePt t="106649" x="6692900" y="3438525"/>
          <p14:tracePt t="106652" x="6675438" y="3438525"/>
          <p14:tracePt t="106656" x="6656388" y="3438525"/>
          <p14:tracePt t="106660" x="6619875" y="3438525"/>
          <p14:tracePt t="106665" x="6602413" y="3438525"/>
          <p14:tracePt t="106668" x="6592888" y="3438525"/>
          <p14:tracePt t="106672" x="6575425" y="3419475"/>
          <p14:tracePt t="106676" x="6565900" y="3419475"/>
          <p14:tracePt t="106678" x="6538913" y="3411538"/>
          <p14:tracePt t="106682" x="6519863" y="3392488"/>
          <p14:tracePt t="106686" x="6510338" y="3382963"/>
          <p14:tracePt t="106690" x="6502400" y="3375025"/>
          <p14:tracePt t="106694" x="6483350" y="3375025"/>
          <p14:tracePt t="106698" x="6456363" y="3355975"/>
          <p14:tracePt t="106702" x="6429375" y="3346450"/>
          <p14:tracePt t="106706" x="6410325" y="3338513"/>
          <p14:tracePt t="106709" x="6373813" y="3328988"/>
          <p14:tracePt t="106718" x="6346825" y="3319463"/>
          <p14:tracePt t="106722" x="6310313" y="3302000"/>
          <p14:tracePt t="106727" x="6283325" y="3292475"/>
          <p14:tracePt t="106734" x="6237288" y="3273425"/>
          <p14:tracePt t="106738" x="6219825" y="3265488"/>
          <p14:tracePt t="106742" x="6183313" y="3255963"/>
          <p14:tracePt t="106746" x="6164263" y="3255963"/>
          <p14:tracePt t="106751" x="6137275" y="3228975"/>
          <p14:tracePt t="106754" x="6127750" y="3228975"/>
          <p14:tracePt t="106759" x="6110288" y="3219450"/>
          <p14:tracePt t="106764" x="6100763" y="3219450"/>
          <p14:tracePt t="106769" x="6091238" y="3219450"/>
          <p14:tracePt t="106773" x="6073775" y="3209925"/>
          <p14:tracePt t="106774" x="6064250" y="3209925"/>
          <p14:tracePt t="106778" x="6045200" y="3209925"/>
          <p14:tracePt t="106783" x="6027738" y="3200400"/>
          <p14:tracePt t="106786" x="6018213" y="3200400"/>
          <p14:tracePt t="106790" x="6008688" y="3200400"/>
          <p14:tracePt t="106794" x="5991225" y="3192463"/>
          <p14:tracePt t="106799" x="5981700" y="3192463"/>
          <p14:tracePt t="106802" x="5972175" y="3192463"/>
          <p14:tracePt t="106811" x="5964238" y="3192463"/>
          <p14:tracePt t="106818" x="5954713" y="3192463"/>
          <p14:tracePt t="106827" x="5935663" y="3182938"/>
          <p14:tracePt t="106922" x="5927725" y="3182938"/>
          <p14:tracePt t="106938" x="5918200" y="3182938"/>
          <p14:tracePt t="106943" x="5908675" y="3173413"/>
          <p14:tracePt t="107006" x="5908675" y="3163888"/>
          <p14:tracePt t="107015" x="5899150" y="3155950"/>
          <p14:tracePt t="107022" x="5891213" y="3146425"/>
          <p14:tracePt t="107026" x="5881688" y="3136900"/>
          <p14:tracePt t="107033" x="5872163" y="3127375"/>
          <p14:tracePt t="107038" x="5864225" y="3127375"/>
          <p14:tracePt t="107042" x="5854700" y="3119438"/>
          <p14:tracePt t="107059" x="5845175" y="3109913"/>
          <p14:tracePt t="107062" x="5835650" y="3100388"/>
          <p14:tracePt t="107070" x="5827713" y="3090863"/>
          <p14:tracePt t="107076" x="5818188" y="3090863"/>
          <p14:tracePt t="107088" x="5808663" y="3082925"/>
          <p14:tracePt t="107102" x="5799138" y="3082925"/>
          <p14:tracePt t="107108" x="5799138" y="3073400"/>
          <p14:tracePt t="107121" x="5781675" y="3063875"/>
          <p14:tracePt t="107122" x="5772150" y="3054350"/>
          <p14:tracePt t="107133" x="5762625" y="3046413"/>
          <p14:tracePt t="107138" x="5754688" y="3046413"/>
          <p14:tracePt t="107169" x="5745163" y="3036888"/>
          <p14:tracePt t="107184" x="5735638" y="3027363"/>
          <p14:tracePt t="107190" x="5726113" y="3027363"/>
          <p14:tracePt t="107195" x="5718175" y="3017838"/>
          <p14:tracePt t="107205" x="5708650" y="3009900"/>
          <p14:tracePt t="107217" x="5699125" y="3000375"/>
          <p14:tracePt t="107222" x="5689600" y="2990850"/>
          <p14:tracePt t="107230" x="5689600" y="2982913"/>
          <p14:tracePt t="107406" x="5681663" y="2973388"/>
          <p14:tracePt t="107688" x="5672138" y="2973388"/>
          <p14:tracePt t="107715" x="5662613" y="2963863"/>
          <p14:tracePt t="107721" x="5653088" y="2954338"/>
          <p14:tracePt t="107728" x="5645150" y="2946400"/>
          <p14:tracePt t="107746" x="5645150" y="2936875"/>
          <p14:tracePt t="107758" x="5635625" y="2927350"/>
          <p14:tracePt t="107784" x="5626100" y="2917825"/>
          <p14:tracePt t="107836" x="5616575" y="2900363"/>
          <p14:tracePt t="107850" x="5608638" y="2890838"/>
          <p14:tracePt t="107858" x="5599113" y="2881313"/>
          <p14:tracePt t="107885" x="5599113" y="2873375"/>
          <p14:tracePt t="107920" x="5599113" y="2863850"/>
          <p14:tracePt t="107925" x="5589588" y="2854325"/>
          <p14:tracePt t="110761" x="5599113" y="2844800"/>
          <p14:tracePt t="110772" x="5608638" y="2836863"/>
          <p14:tracePt t="110790" x="5616575" y="2827338"/>
          <p14:tracePt t="110806" x="5626100" y="2817813"/>
          <p14:tracePt t="110826" x="5635625" y="2808288"/>
          <p14:tracePt t="111269" x="5645150" y="2808288"/>
          <p14:tracePt t="111280" x="5662613" y="2800350"/>
          <p14:tracePt t="111320" x="5672138" y="2800350"/>
          <p14:tracePt t="111333" x="5681663" y="2790825"/>
          <p14:tracePt t="111336" x="5689600" y="2790825"/>
          <p14:tracePt t="111343" x="5699125" y="2790825"/>
          <p14:tracePt t="111352" x="5708650" y="2781300"/>
          <p14:tracePt t="114162" x="5699125" y="2781300"/>
          <p14:tracePt t="114182" x="5689600" y="2771775"/>
          <p14:tracePt t="114189" x="5689600" y="2763838"/>
          <p14:tracePt t="114194" x="5689600" y="2754313"/>
          <p14:tracePt t="114202" x="5689600" y="2735263"/>
          <p14:tracePt t="114204" x="5689600" y="2717800"/>
          <p14:tracePt t="114208" x="5689600" y="2681288"/>
          <p14:tracePt t="114215" x="5689600" y="2644775"/>
          <p14:tracePt t="114217" x="5689600" y="2608263"/>
          <p14:tracePt t="114220" x="5689600" y="2562225"/>
          <p14:tracePt t="114224" x="5681663" y="2517775"/>
          <p14:tracePt t="114229" x="5662613" y="2481263"/>
          <p14:tracePt t="114233" x="5662613" y="2435225"/>
          <p14:tracePt t="114236" x="5653088" y="2398713"/>
          <p14:tracePt t="114240" x="5645150" y="2352675"/>
          <p14:tracePt t="114244" x="5635625" y="2306638"/>
          <p14:tracePt t="114248" x="5608638" y="2252663"/>
          <p14:tracePt t="114252" x="5589588" y="2206625"/>
          <p14:tracePt t="114256" x="5562600" y="2160588"/>
          <p14:tracePt t="114258" x="5543550" y="2097088"/>
          <p14:tracePt t="114264" x="5516563" y="2052638"/>
          <p14:tracePt t="114267" x="5499100" y="2024063"/>
          <p14:tracePt t="114270" x="5489575" y="2006600"/>
          <p14:tracePt t="114274" x="5472113" y="1970088"/>
          <p14:tracePt t="114279" x="5462588" y="1951038"/>
          <p14:tracePt t="114282" x="5443538" y="1924050"/>
          <p14:tracePt t="114286" x="5443538" y="1914525"/>
          <p14:tracePt t="114291" x="5426075" y="1887538"/>
          <p14:tracePt t="114295" x="5416550" y="1878013"/>
          <p14:tracePt t="114300" x="5399088" y="1860550"/>
          <p14:tracePt t="114302" x="5389563" y="1851025"/>
          <p14:tracePt t="114306" x="5370513" y="1841500"/>
          <p14:tracePt t="114310" x="5362575" y="1833563"/>
          <p14:tracePt t="114315" x="5343525" y="1814513"/>
          <p14:tracePt t="114318" x="5334000" y="1804988"/>
          <p14:tracePt t="114322" x="5334000" y="1797050"/>
          <p14:tracePt t="114333" x="5326063" y="1787525"/>
          <p14:tracePt t="114339" x="5316538" y="1778000"/>
          <p14:tracePt t="114350" x="5307013" y="1778000"/>
          <p14:tracePt t="114961" x="5307013" y="1787525"/>
          <p14:tracePt t="114965" x="5307013" y="1797050"/>
          <p14:tracePt t="114972" x="5307013" y="1814513"/>
          <p14:tracePt t="114975" x="5307013" y="1824038"/>
          <p14:tracePt t="114991" x="5307013" y="1833563"/>
          <p14:tracePt t="114995" x="5316538" y="1851025"/>
          <p14:tracePt t="115003" x="5326063" y="1870075"/>
          <p14:tracePt t="115012" x="5334000" y="1887538"/>
          <p14:tracePt t="115017" x="5343525" y="1906588"/>
          <p14:tracePt t="115023" x="5353050" y="1914525"/>
          <p14:tracePt t="115028" x="5362575" y="1933575"/>
          <p14:tracePt t="115032" x="5362575" y="1943100"/>
          <p14:tracePt t="115036" x="5370513" y="1951038"/>
          <p14:tracePt t="115038" x="5380038" y="1970088"/>
          <p14:tracePt t="115044" x="5380038" y="1979613"/>
          <p14:tracePt t="115048" x="5389563" y="1987550"/>
          <p14:tracePt t="115052" x="5389563" y="2006600"/>
          <p14:tracePt t="115056" x="5399088" y="2024063"/>
          <p14:tracePt t="115061" x="5399088" y="2033588"/>
          <p14:tracePt t="115064" x="5407025" y="2043113"/>
          <p14:tracePt t="115068" x="5407025" y="2052638"/>
          <p14:tracePt t="115072" x="5416550" y="2052638"/>
          <p14:tracePt t="115076" x="5416550" y="2060575"/>
          <p14:tracePt t="115080" x="5426075" y="2079625"/>
          <p14:tracePt t="115088" x="5435600" y="2097088"/>
          <p14:tracePt t="115101" x="5443538" y="2116138"/>
          <p14:tracePt t="115105" x="5453063" y="2125663"/>
          <p14:tracePt t="115117" x="5462588" y="2143125"/>
          <p14:tracePt t="115124" x="5472113" y="2152650"/>
          <p14:tracePt t="115132" x="5472113" y="2160588"/>
          <p14:tracePt t="115136" x="5472113" y="2170113"/>
          <p14:tracePt t="115151" x="5480050" y="2179638"/>
          <p14:tracePt t="115154" x="5480050" y="2189163"/>
          <p14:tracePt t="115156" x="5489575" y="2197100"/>
          <p14:tracePt t="115173" x="5499100" y="2216150"/>
          <p14:tracePt t="115185" x="5499100" y="2225675"/>
          <p14:tracePt t="115189" x="5507038" y="2233613"/>
          <p14:tracePt t="115508" x="5516563" y="2233613"/>
          <p14:tracePt t="115574" x="5526088" y="2243138"/>
          <p14:tracePt t="115579" x="5526088" y="2252663"/>
          <p14:tracePt t="115586" x="5535613" y="2262188"/>
          <p14:tracePt t="115593" x="5543550" y="2270125"/>
          <p14:tracePt t="115712" x="5553075" y="2279650"/>
          <p14:tracePt t="115740" x="5562600" y="2289175"/>
          <p14:tracePt t="115782" x="5572125" y="2306638"/>
          <p14:tracePt t="115786" x="5580063" y="2316163"/>
          <p14:tracePt t="115790" x="5589588" y="2325688"/>
          <p14:tracePt t="115803" x="5608638" y="2362200"/>
          <p14:tracePt t="115804" x="5608638" y="2371725"/>
          <p14:tracePt t="115808" x="5616575" y="2379663"/>
          <p14:tracePt t="115814" x="5626100" y="2379663"/>
          <p14:tracePt t="115816" x="5635625" y="2398713"/>
          <p14:tracePt t="115820" x="5645150" y="2408238"/>
          <p14:tracePt t="115824" x="5653088" y="2416175"/>
          <p14:tracePt t="115828" x="5662613" y="2435225"/>
          <p14:tracePt t="115832" x="5672138" y="2452688"/>
          <p14:tracePt t="115836" x="5689600" y="2471738"/>
          <p14:tracePt t="115840" x="5699125" y="2489200"/>
          <p14:tracePt t="115846" x="5718175" y="2508250"/>
          <p14:tracePt t="115848" x="5726113" y="2525713"/>
          <p14:tracePt t="115852" x="5745163" y="2554288"/>
          <p14:tracePt t="115856" x="5754688" y="2571750"/>
          <p14:tracePt t="115860" x="5772150" y="2589213"/>
          <p14:tracePt t="115864" x="5791200" y="2608263"/>
          <p14:tracePt t="115868" x="5818188" y="2625725"/>
          <p14:tracePt t="115872" x="5835650" y="2644775"/>
          <p14:tracePt t="115883" x="5864225" y="2698750"/>
          <p14:tracePt t="115884" x="5881688" y="2717800"/>
          <p14:tracePt t="115888" x="5899150" y="2735263"/>
          <p14:tracePt t="115892" x="5918200" y="2754313"/>
          <p14:tracePt t="115897" x="5945188" y="2771775"/>
          <p14:tracePt t="115900" x="5945188" y="2781300"/>
          <p14:tracePt t="115904" x="5964238" y="2800350"/>
          <p14:tracePt t="115907" x="5972175" y="2817813"/>
          <p14:tracePt t="115914" x="5981700" y="2827338"/>
          <p14:tracePt t="115916" x="5991225" y="2844800"/>
          <p14:tracePt t="115919" x="6000750" y="2844800"/>
          <p14:tracePt t="115924" x="6008688" y="2854325"/>
          <p14:tracePt t="115928" x="6018213" y="2873375"/>
          <p14:tracePt t="115933" x="6027738" y="2881313"/>
          <p14:tracePt t="115936" x="6027738" y="2890838"/>
          <p14:tracePt t="115940" x="6037263" y="2900363"/>
          <p14:tracePt t="115942" x="6045200" y="2917825"/>
          <p14:tracePt t="115947" x="6054725" y="2936875"/>
          <p14:tracePt t="115950" x="6064250" y="2946400"/>
          <p14:tracePt t="115954" x="6073775" y="2946400"/>
          <p14:tracePt t="115958" x="6081713" y="2954338"/>
          <p14:tracePt t="115965" x="6100763" y="2973388"/>
          <p14:tracePt t="115969" x="6118225" y="2990850"/>
          <p14:tracePt t="115969" x="6127750" y="3009900"/>
          <p14:tracePt t="115974" x="6146800" y="3027363"/>
          <p14:tracePt t="115978" x="6164263" y="3054350"/>
          <p14:tracePt t="115982" x="6183313" y="3073400"/>
          <p14:tracePt t="115986" x="6191250" y="3082925"/>
          <p14:tracePt t="115990" x="6200775" y="3082925"/>
          <p14:tracePt t="115995" x="6219825" y="3100388"/>
          <p14:tracePt t="115998" x="6237288" y="3109913"/>
          <p14:tracePt t="116002" x="6246813" y="3119438"/>
          <p14:tracePt t="116012" x="6256338" y="3127375"/>
          <p14:tracePt t="116017" x="6273800" y="3136900"/>
          <p14:tracePt t="116022" x="6273800" y="3146425"/>
          <p14:tracePt t="116026" x="6283325" y="3155950"/>
          <p14:tracePt t="116034" x="6292850" y="3163888"/>
          <p14:tracePt t="116050" x="6300788" y="3163888"/>
          <p14:tracePt t="116056" x="6310313" y="3173413"/>
          <p14:tracePt t="116060" x="6319838" y="3182938"/>
          <p14:tracePt t="116067" x="6327775" y="3192463"/>
          <p14:tracePt t="116072" x="6327775" y="3200400"/>
          <p14:tracePt t="116074" x="6337300" y="3219450"/>
          <p14:tracePt t="116078" x="6346825" y="3228975"/>
          <p14:tracePt t="116082" x="6356350" y="3228975"/>
          <p14:tracePt t="116086" x="6364288" y="3236913"/>
          <p14:tracePt t="116091" x="6373813" y="3246438"/>
          <p14:tracePt t="116095" x="6392863" y="3265488"/>
          <p14:tracePt t="116098" x="6400800" y="3273425"/>
          <p14:tracePt t="116102" x="6400800" y="3282950"/>
          <p14:tracePt t="116106" x="6410325" y="3302000"/>
          <p14:tracePt t="116111" x="6419850" y="3309938"/>
          <p14:tracePt t="116114" x="6429375" y="3309938"/>
          <p14:tracePt t="116118" x="6437313" y="3319463"/>
          <p14:tracePt t="116125" x="6446838" y="3328988"/>
          <p14:tracePt t="116132" x="6456363" y="3338513"/>
          <p14:tracePt t="116144" x="6465888" y="3355975"/>
          <p14:tracePt t="116150" x="6473825" y="3375025"/>
          <p14:tracePt t="116157" x="6473825" y="3382963"/>
          <p14:tracePt t="116160" x="6473825" y="3392488"/>
          <p14:tracePt t="116164" x="6483350" y="3392488"/>
          <p14:tracePt t="116168" x="6492875" y="3402013"/>
          <p14:tracePt t="116177" x="6492875" y="3419475"/>
          <p14:tracePt t="116181" x="6502400" y="3429000"/>
          <p14:tracePt t="116184" x="6510338" y="3438525"/>
          <p14:tracePt t="116188" x="6510338" y="3446463"/>
          <p14:tracePt t="116197" x="6519863" y="3465513"/>
          <p14:tracePt t="116205" x="6529388" y="3465513"/>
          <p14:tracePt t="116208" x="6529388" y="3475038"/>
          <p14:tracePt t="116213" x="6529388" y="3482975"/>
          <p14:tracePt t="116238" x="6529388" y="3492500"/>
          <p14:tracePt t="116242" x="6538913" y="3502025"/>
          <p14:tracePt t="116320" x="6546850" y="3511550"/>
          <p14:tracePt t="119332" x="6556375" y="3511550"/>
          <p14:tracePt t="119388" x="6556375" y="3502025"/>
          <p14:tracePt t="119397" x="6556375" y="3492500"/>
          <p14:tracePt t="119416" x="6546850" y="3482975"/>
          <p14:tracePt t="119429" x="6538913" y="3475038"/>
          <p14:tracePt t="119494" x="6538913" y="3465513"/>
          <p14:tracePt t="119503" x="6519863" y="3438525"/>
          <p14:tracePt t="119508" x="6510338" y="3429000"/>
          <p14:tracePt t="119522" x="6502400" y="3419475"/>
          <p14:tracePt t="119526" x="6502400" y="3411538"/>
          <p14:tracePt t="119535" x="6492875" y="3402013"/>
          <p14:tracePt t="119540" x="6483350" y="3402013"/>
          <p14:tracePt t="119545" x="6483350" y="3392488"/>
          <p14:tracePt t="119548" x="6473825" y="3382963"/>
          <p14:tracePt t="119553" x="6473825" y="3375025"/>
          <p14:tracePt t="119557" x="6465888" y="3355975"/>
          <p14:tracePt t="119560" x="6465888" y="3346450"/>
          <p14:tracePt t="119565" x="6465888" y="3338513"/>
          <p14:tracePt t="119568" x="6446838" y="3328988"/>
          <p14:tracePt t="119572" x="6446838" y="3319463"/>
          <p14:tracePt t="119576" x="6446838" y="3309938"/>
          <p14:tracePt t="119581" x="6429375" y="3292475"/>
          <p14:tracePt t="119588" x="6419850" y="3273425"/>
          <p14:tracePt t="119593" x="6419850" y="3265488"/>
          <p14:tracePt t="119597" x="6410325" y="3255963"/>
          <p14:tracePt t="119600" x="6410325" y="3246438"/>
          <p14:tracePt t="119602" x="6400800" y="3228975"/>
          <p14:tracePt t="119610" x="6392863" y="3200400"/>
          <p14:tracePt t="119615" x="6392863" y="3192463"/>
          <p14:tracePt t="119618" x="6383338" y="3163888"/>
          <p14:tracePt t="119622" x="6383338" y="3155950"/>
          <p14:tracePt t="119626" x="6373813" y="3136900"/>
          <p14:tracePt t="119631" x="6364288" y="3100388"/>
          <p14:tracePt t="119634" x="6346825" y="3063875"/>
          <p14:tracePt t="119637" x="6346825" y="3046413"/>
          <p14:tracePt t="119642" x="6319838" y="3017838"/>
          <p14:tracePt t="119646" x="6319838" y="3000375"/>
          <p14:tracePt t="119650" x="6310313" y="2982913"/>
          <p14:tracePt t="119654" x="6300788" y="2963863"/>
          <p14:tracePt t="119658" x="6292850" y="2936875"/>
          <p14:tracePt t="119664" x="6283325" y="2917825"/>
          <p14:tracePt t="119666" x="6273800" y="2881313"/>
          <p14:tracePt t="119671" x="6264275" y="2873375"/>
          <p14:tracePt t="119675" x="6256338" y="2844800"/>
          <p14:tracePt t="119678" x="6237288" y="2817813"/>
          <p14:tracePt t="119682" x="6219825" y="2790825"/>
          <p14:tracePt t="119687" x="6210300" y="2771775"/>
          <p14:tracePt t="119692" x="6191250" y="2735263"/>
          <p14:tracePt t="119700" x="6173788" y="2708275"/>
          <p14:tracePt t="119702" x="6173788" y="2698750"/>
          <p14:tracePt t="119706" x="6154738" y="2671763"/>
          <p14:tracePt t="119710" x="6154738" y="2662238"/>
          <p14:tracePt t="119714" x="6146800" y="2644775"/>
          <p14:tracePt t="119718" x="6146800" y="2635250"/>
          <p14:tracePt t="119722" x="6137275" y="2617788"/>
          <p14:tracePt t="119726" x="6127750" y="2608263"/>
          <p14:tracePt t="119730" x="6127750" y="2598738"/>
          <p14:tracePt t="119734" x="6118225" y="2581275"/>
          <p14:tracePt t="119738" x="6118225" y="2571750"/>
          <p14:tracePt t="119742" x="6100763" y="2544763"/>
          <p14:tracePt t="119747" x="6100763" y="2535238"/>
          <p14:tracePt t="119750" x="6091238" y="2517775"/>
          <p14:tracePt t="119754" x="6091238" y="2508250"/>
          <p14:tracePt t="119758" x="6081713" y="2489200"/>
          <p14:tracePt t="119763" x="6081713" y="2481263"/>
          <p14:tracePt t="119766" x="6064250" y="2452688"/>
          <p14:tracePt t="119770" x="6054725" y="2452688"/>
          <p14:tracePt t="119774" x="6037263" y="2435225"/>
          <p14:tracePt t="119781" x="6018213" y="2398713"/>
          <p14:tracePt t="119784" x="6018213" y="2389188"/>
          <p14:tracePt t="119788" x="6008688" y="2371725"/>
          <p14:tracePt t="119792" x="6008688" y="2362200"/>
          <p14:tracePt t="119797" x="6000750" y="2343150"/>
          <p14:tracePt t="119804" x="5972175" y="2306638"/>
          <p14:tracePt t="119814" x="5954713" y="2279650"/>
          <p14:tracePt t="119816" x="5954713" y="2270125"/>
          <p14:tracePt t="119821" x="5945188" y="2262188"/>
          <p14:tracePt t="119826" x="5935663" y="2252663"/>
          <p14:tracePt t="119834" x="5918200" y="2233613"/>
          <p14:tracePt t="119836" x="5899150" y="2216150"/>
          <p14:tracePt t="119841" x="5891213" y="2197100"/>
          <p14:tracePt t="119844" x="5864225" y="2179638"/>
          <p14:tracePt t="119848" x="5854700" y="2170113"/>
          <p14:tracePt t="119852" x="5827713" y="2152650"/>
          <p14:tracePt t="119856" x="5818188" y="2143125"/>
          <p14:tracePt t="119860" x="5791200" y="2133600"/>
          <p14:tracePt t="119864" x="5762625" y="2116138"/>
          <p14:tracePt t="119868" x="5745163" y="2116138"/>
          <p14:tracePt t="119872" x="5726113" y="2097088"/>
          <p14:tracePt t="119876" x="5718175" y="2097088"/>
          <p14:tracePt t="119881" x="5699125" y="2089150"/>
          <p14:tracePt t="119884" x="5689600" y="2089150"/>
          <p14:tracePt t="119888" x="5672138" y="2089150"/>
          <p14:tracePt t="119892" x="5653088" y="2079625"/>
          <p14:tracePt t="119896" x="5645150" y="2079625"/>
          <p14:tracePt t="119900" x="5635625" y="2079625"/>
          <p14:tracePt t="119904" x="5616575" y="2070100"/>
          <p14:tracePt t="119908" x="5608638" y="2070100"/>
          <p14:tracePt t="119914" x="5589588" y="2060575"/>
          <p14:tracePt t="119916" x="5580063" y="2060575"/>
          <p14:tracePt t="119920" x="5553075" y="2052638"/>
          <p14:tracePt t="119924" x="5543550" y="2043113"/>
          <p14:tracePt t="119928" x="5535613" y="2043113"/>
          <p14:tracePt t="119932" x="5535613" y="2033588"/>
          <p14:tracePt t="119936" x="5526088" y="2033588"/>
          <p14:tracePt t="119940" x="5516563" y="2024063"/>
          <p14:tracePt t="119948" x="5507038" y="2016125"/>
          <p14:tracePt t="119972" x="5499100" y="2016125"/>
          <p14:tracePt t="120611" x="5499100" y="2006600"/>
          <p14:tracePt t="120622" x="5499100" y="1997075"/>
          <p14:tracePt t="120626" x="5499100" y="1979613"/>
          <p14:tracePt t="120633" x="5489575" y="1951038"/>
          <p14:tracePt t="120636" x="5489575" y="1943100"/>
          <p14:tracePt t="120640" x="5480050" y="1914525"/>
          <p14:tracePt t="120644" x="5480050" y="1906588"/>
          <p14:tracePt t="120648" x="5472113" y="1897063"/>
          <p14:tracePt t="120652" x="5472113" y="1887538"/>
          <p14:tracePt t="120656" x="5472113" y="1870075"/>
          <p14:tracePt t="120660" x="5462588" y="1841500"/>
          <p14:tracePt t="120665" x="5453063" y="1804988"/>
          <p14:tracePt t="120668" x="5453063" y="1787525"/>
          <p14:tracePt t="120672" x="5453063" y="1760538"/>
          <p14:tracePt t="120676" x="5443538" y="1724025"/>
          <p14:tracePt t="120680" x="5443538" y="1677988"/>
          <p14:tracePt t="120684" x="5435600" y="1660525"/>
          <p14:tracePt t="120688" x="5435600" y="1641475"/>
          <p14:tracePt t="120692" x="5435600" y="1624013"/>
          <p14:tracePt t="120696" x="5426075" y="1604963"/>
          <p14:tracePt t="120700" x="5426075" y="1595438"/>
          <p14:tracePt t="120704" x="5426075" y="1587500"/>
          <p14:tracePt t="120707" x="5416550" y="1587500"/>
          <p14:tracePt t="120713" x="5416550" y="1577975"/>
          <p14:tracePt t="120716" x="5407025" y="1558925"/>
          <p14:tracePt t="120724" x="5407025" y="1550988"/>
          <p14:tracePt t="120730" x="5407025" y="1541463"/>
          <p14:tracePt t="120732" x="5399088" y="1531938"/>
          <p14:tracePt t="120736" x="5399088" y="1522413"/>
          <p14:tracePt t="120740" x="5389563" y="1522413"/>
          <p14:tracePt t="120745" x="5389563" y="1514475"/>
          <p14:tracePt t="120748" x="5380038" y="1495425"/>
          <p14:tracePt t="120752" x="5380038" y="1485900"/>
          <p14:tracePt t="120755" x="5370513" y="1468438"/>
          <p14:tracePt t="120771" x="5370513" y="1441450"/>
          <p14:tracePt t="120775" x="5362575" y="1422400"/>
          <p14:tracePt t="120786" x="5353050" y="1404938"/>
          <p14:tracePt t="120814" x="5343525" y="1395413"/>
          <p14:tracePt t="120828" x="5343525" y="1385888"/>
          <p14:tracePt t="120865" x="5343525" y="1376363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2AE07D21-FF3D-4953-B7BF-69923A3ED599}"/>
              </a:ext>
            </a:extLst>
          </p:cNvPr>
          <p:cNvSpPr/>
          <p:nvPr/>
        </p:nvSpPr>
        <p:spPr>
          <a:xfrm>
            <a:off x="1408499" y="1274475"/>
            <a:ext cx="4040380" cy="820452"/>
          </a:xfrm>
          <a:prstGeom prst="roundRect">
            <a:avLst/>
          </a:prstGeom>
          <a:solidFill>
            <a:schemeClr val="bg2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C299293-D9A9-40BC-8E4F-AB26E977CB3B}"/>
              </a:ext>
            </a:extLst>
          </p:cNvPr>
          <p:cNvPicPr/>
          <p:nvPr/>
        </p:nvPicPr>
        <p:blipFill rotWithShape="1">
          <a:blip r:embed="rId4"/>
          <a:srcRect t="5815"/>
          <a:stretch/>
        </p:blipFill>
        <p:spPr>
          <a:xfrm>
            <a:off x="6465137" y="874909"/>
            <a:ext cx="4807483" cy="583316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492FBB5-CFEE-4E16-8BFA-491DC1F3B9CC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20" b="8275"/>
          <a:stretch/>
        </p:blipFill>
        <p:spPr>
          <a:xfrm>
            <a:off x="420614" y="3761434"/>
            <a:ext cx="5371449" cy="2155372"/>
          </a:xfrm>
          <a:prstGeom prst="rect">
            <a:avLst/>
          </a:prstGeom>
        </p:spPr>
      </p:pic>
      <p:sp>
        <p:nvSpPr>
          <p:cNvPr id="6" name="Freeform 20">
            <a:extLst>
              <a:ext uri="{FF2B5EF4-FFF2-40B4-BE49-F238E27FC236}">
                <a16:creationId xmlns:a16="http://schemas.microsoft.com/office/drawing/2014/main" id="{0D333D37-3362-42D8-A15D-B8E83D8CEFDF}"/>
              </a:ext>
            </a:extLst>
          </p:cNvPr>
          <p:cNvSpPr>
            <a:spLocks noEditPoints="1"/>
          </p:cNvSpPr>
          <p:nvPr/>
        </p:nvSpPr>
        <p:spPr bwMode="auto">
          <a:xfrm>
            <a:off x="612611" y="307246"/>
            <a:ext cx="331141" cy="582507"/>
          </a:xfrm>
          <a:custGeom>
            <a:avLst/>
            <a:gdLst>
              <a:gd name="T0" fmla="*/ 118 w 121"/>
              <a:gd name="T1" fmla="*/ 307 h 357"/>
              <a:gd name="T2" fmla="*/ 84 w 121"/>
              <a:gd name="T3" fmla="*/ 126 h 357"/>
              <a:gd name="T4" fmla="*/ 88 w 121"/>
              <a:gd name="T5" fmla="*/ 79 h 357"/>
              <a:gd name="T6" fmla="*/ 75 w 121"/>
              <a:gd name="T7" fmla="*/ 7 h 357"/>
              <a:gd name="T8" fmla="*/ 51 w 121"/>
              <a:gd name="T9" fmla="*/ 36 h 357"/>
              <a:gd name="T10" fmla="*/ 33 w 121"/>
              <a:gd name="T11" fmla="*/ 76 h 357"/>
              <a:gd name="T12" fmla="*/ 14 w 121"/>
              <a:gd name="T13" fmla="*/ 220 h 357"/>
              <a:gd name="T14" fmla="*/ 5 w 121"/>
              <a:gd name="T15" fmla="*/ 316 h 357"/>
              <a:gd name="T16" fmla="*/ 15 w 121"/>
              <a:gd name="T17" fmla="*/ 318 h 357"/>
              <a:gd name="T18" fmla="*/ 20 w 121"/>
              <a:gd name="T19" fmla="*/ 317 h 357"/>
              <a:gd name="T20" fmla="*/ 25 w 121"/>
              <a:gd name="T21" fmla="*/ 285 h 357"/>
              <a:gd name="T22" fmla="*/ 54 w 121"/>
              <a:gd name="T23" fmla="*/ 142 h 357"/>
              <a:gd name="T24" fmla="*/ 89 w 121"/>
              <a:gd name="T25" fmla="*/ 293 h 357"/>
              <a:gd name="T26" fmla="*/ 85 w 121"/>
              <a:gd name="T27" fmla="*/ 308 h 357"/>
              <a:gd name="T28" fmla="*/ 94 w 121"/>
              <a:gd name="T29" fmla="*/ 317 h 357"/>
              <a:gd name="T30" fmla="*/ 106 w 121"/>
              <a:gd name="T31" fmla="*/ 348 h 357"/>
              <a:gd name="T32" fmla="*/ 71 w 121"/>
              <a:gd name="T33" fmla="*/ 64 h 357"/>
              <a:gd name="T34" fmla="*/ 53 w 121"/>
              <a:gd name="T35" fmla="*/ 71 h 357"/>
              <a:gd name="T36" fmla="*/ 70 w 121"/>
              <a:gd name="T37" fmla="*/ 65 h 357"/>
              <a:gd name="T38" fmla="*/ 73 w 121"/>
              <a:gd name="T39" fmla="*/ 8 h 357"/>
              <a:gd name="T40" fmla="*/ 73 w 121"/>
              <a:gd name="T41" fmla="*/ 8 h 357"/>
              <a:gd name="T42" fmla="*/ 75 w 121"/>
              <a:gd name="T43" fmla="*/ 20 h 357"/>
              <a:gd name="T44" fmla="*/ 55 w 121"/>
              <a:gd name="T45" fmla="*/ 21 h 357"/>
              <a:gd name="T46" fmla="*/ 56 w 121"/>
              <a:gd name="T47" fmla="*/ 23 h 357"/>
              <a:gd name="T48" fmla="*/ 74 w 121"/>
              <a:gd name="T49" fmla="*/ 29 h 357"/>
              <a:gd name="T50" fmla="*/ 55 w 121"/>
              <a:gd name="T51" fmla="*/ 31 h 357"/>
              <a:gd name="T52" fmla="*/ 55 w 121"/>
              <a:gd name="T53" fmla="*/ 32 h 357"/>
              <a:gd name="T54" fmla="*/ 73 w 121"/>
              <a:gd name="T55" fmla="*/ 40 h 357"/>
              <a:gd name="T56" fmla="*/ 62 w 121"/>
              <a:gd name="T57" fmla="*/ 43 h 357"/>
              <a:gd name="T58" fmla="*/ 54 w 121"/>
              <a:gd name="T59" fmla="*/ 45 h 357"/>
              <a:gd name="T60" fmla="*/ 72 w 121"/>
              <a:gd name="T61" fmla="*/ 44 h 357"/>
              <a:gd name="T62" fmla="*/ 63 w 121"/>
              <a:gd name="T63" fmla="*/ 54 h 357"/>
              <a:gd name="T64" fmla="*/ 54 w 121"/>
              <a:gd name="T65" fmla="*/ 56 h 357"/>
              <a:gd name="T66" fmla="*/ 71 w 121"/>
              <a:gd name="T67" fmla="*/ 63 h 357"/>
              <a:gd name="T68" fmla="*/ 54 w 121"/>
              <a:gd name="T69" fmla="*/ 56 h 357"/>
              <a:gd name="T70" fmla="*/ 6 w 121"/>
              <a:gd name="T71" fmla="*/ 337 h 357"/>
              <a:gd name="T72" fmla="*/ 17 w 121"/>
              <a:gd name="T73" fmla="*/ 314 h 357"/>
              <a:gd name="T74" fmla="*/ 3 w 121"/>
              <a:gd name="T75" fmla="*/ 310 h 357"/>
              <a:gd name="T76" fmla="*/ 21 w 121"/>
              <a:gd name="T77" fmla="*/ 299 h 357"/>
              <a:gd name="T78" fmla="*/ 10 w 121"/>
              <a:gd name="T79" fmla="*/ 289 h 357"/>
              <a:gd name="T80" fmla="*/ 23 w 121"/>
              <a:gd name="T81" fmla="*/ 281 h 357"/>
              <a:gd name="T82" fmla="*/ 8 w 121"/>
              <a:gd name="T83" fmla="*/ 285 h 357"/>
              <a:gd name="T84" fmla="*/ 43 w 121"/>
              <a:gd name="T85" fmla="*/ 137 h 357"/>
              <a:gd name="T86" fmla="*/ 38 w 121"/>
              <a:gd name="T87" fmla="*/ 119 h 357"/>
              <a:gd name="T88" fmla="*/ 58 w 121"/>
              <a:gd name="T89" fmla="*/ 77 h 357"/>
              <a:gd name="T90" fmla="*/ 77 w 121"/>
              <a:gd name="T91" fmla="*/ 126 h 357"/>
              <a:gd name="T92" fmla="*/ 87 w 121"/>
              <a:gd name="T93" fmla="*/ 302 h 357"/>
              <a:gd name="T94" fmla="*/ 91 w 121"/>
              <a:gd name="T95" fmla="*/ 304 h 357"/>
              <a:gd name="T96" fmla="*/ 97 w 121"/>
              <a:gd name="T97" fmla="*/ 315 h 357"/>
              <a:gd name="T98" fmla="*/ 69 w 121"/>
              <a:gd name="T99" fmla="*/ 140 h 357"/>
              <a:gd name="T100" fmla="*/ 95 w 121"/>
              <a:gd name="T101" fmla="*/ 215 h 357"/>
              <a:gd name="T102" fmla="*/ 110 w 121"/>
              <a:gd name="T103" fmla="*/ 318 h 357"/>
              <a:gd name="T104" fmla="*/ 109 w 121"/>
              <a:gd name="T105" fmla="*/ 343 h 357"/>
              <a:gd name="T106" fmla="*/ 109 w 121"/>
              <a:gd name="T107" fmla="*/ 322 h 357"/>
              <a:gd name="T108" fmla="*/ 112 w 121"/>
              <a:gd name="T109" fmla="*/ 338 h 3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21" h="357">
                <a:moveTo>
                  <a:pt x="112" y="321"/>
                </a:moveTo>
                <a:cubicBezTo>
                  <a:pt x="112" y="321"/>
                  <a:pt x="112" y="321"/>
                  <a:pt x="112" y="321"/>
                </a:cubicBezTo>
                <a:cubicBezTo>
                  <a:pt x="116" y="318"/>
                  <a:pt x="120" y="312"/>
                  <a:pt x="118" y="307"/>
                </a:cubicBezTo>
                <a:cubicBezTo>
                  <a:pt x="118" y="306"/>
                  <a:pt x="117" y="306"/>
                  <a:pt x="117" y="306"/>
                </a:cubicBezTo>
                <a:cubicBezTo>
                  <a:pt x="112" y="276"/>
                  <a:pt x="105" y="246"/>
                  <a:pt x="100" y="216"/>
                </a:cubicBezTo>
                <a:cubicBezTo>
                  <a:pt x="95" y="186"/>
                  <a:pt x="91" y="155"/>
                  <a:pt x="84" y="126"/>
                </a:cubicBezTo>
                <a:cubicBezTo>
                  <a:pt x="84" y="125"/>
                  <a:pt x="83" y="125"/>
                  <a:pt x="83" y="125"/>
                </a:cubicBezTo>
                <a:cubicBezTo>
                  <a:pt x="87" y="117"/>
                  <a:pt x="88" y="109"/>
                  <a:pt x="90" y="101"/>
                </a:cubicBezTo>
                <a:cubicBezTo>
                  <a:pt x="90" y="95"/>
                  <a:pt x="93" y="84"/>
                  <a:pt x="88" y="79"/>
                </a:cubicBezTo>
                <a:cubicBezTo>
                  <a:pt x="85" y="75"/>
                  <a:pt x="80" y="74"/>
                  <a:pt x="74" y="73"/>
                </a:cubicBezTo>
                <a:cubicBezTo>
                  <a:pt x="76" y="58"/>
                  <a:pt x="77" y="44"/>
                  <a:pt x="78" y="29"/>
                </a:cubicBezTo>
                <a:cubicBezTo>
                  <a:pt x="78" y="21"/>
                  <a:pt x="80" y="13"/>
                  <a:pt x="75" y="7"/>
                </a:cubicBezTo>
                <a:cubicBezTo>
                  <a:pt x="75" y="6"/>
                  <a:pt x="75" y="6"/>
                  <a:pt x="75" y="5"/>
                </a:cubicBezTo>
                <a:cubicBezTo>
                  <a:pt x="66" y="0"/>
                  <a:pt x="55" y="2"/>
                  <a:pt x="51" y="13"/>
                </a:cubicBezTo>
                <a:cubicBezTo>
                  <a:pt x="49" y="20"/>
                  <a:pt x="51" y="29"/>
                  <a:pt x="51" y="36"/>
                </a:cubicBezTo>
                <a:cubicBezTo>
                  <a:pt x="50" y="48"/>
                  <a:pt x="49" y="59"/>
                  <a:pt x="50" y="71"/>
                </a:cubicBezTo>
                <a:cubicBezTo>
                  <a:pt x="44" y="70"/>
                  <a:pt x="38" y="70"/>
                  <a:pt x="34" y="74"/>
                </a:cubicBezTo>
                <a:cubicBezTo>
                  <a:pt x="33" y="74"/>
                  <a:pt x="33" y="75"/>
                  <a:pt x="33" y="76"/>
                </a:cubicBezTo>
                <a:cubicBezTo>
                  <a:pt x="33" y="76"/>
                  <a:pt x="33" y="76"/>
                  <a:pt x="33" y="77"/>
                </a:cubicBezTo>
                <a:cubicBezTo>
                  <a:pt x="31" y="93"/>
                  <a:pt x="27" y="114"/>
                  <a:pt x="36" y="128"/>
                </a:cubicBezTo>
                <a:cubicBezTo>
                  <a:pt x="26" y="158"/>
                  <a:pt x="20" y="189"/>
                  <a:pt x="14" y="220"/>
                </a:cubicBezTo>
                <a:cubicBezTo>
                  <a:pt x="9" y="249"/>
                  <a:pt x="3" y="279"/>
                  <a:pt x="0" y="309"/>
                </a:cubicBezTo>
                <a:cubicBezTo>
                  <a:pt x="0" y="309"/>
                  <a:pt x="0" y="310"/>
                  <a:pt x="0" y="311"/>
                </a:cubicBezTo>
                <a:cubicBezTo>
                  <a:pt x="1" y="313"/>
                  <a:pt x="3" y="315"/>
                  <a:pt x="5" y="316"/>
                </a:cubicBezTo>
                <a:cubicBezTo>
                  <a:pt x="3" y="329"/>
                  <a:pt x="2" y="341"/>
                  <a:pt x="1" y="354"/>
                </a:cubicBezTo>
                <a:cubicBezTo>
                  <a:pt x="1" y="356"/>
                  <a:pt x="4" y="357"/>
                  <a:pt x="4" y="355"/>
                </a:cubicBezTo>
                <a:cubicBezTo>
                  <a:pt x="9" y="343"/>
                  <a:pt x="12" y="331"/>
                  <a:pt x="15" y="318"/>
                </a:cubicBezTo>
                <a:cubicBezTo>
                  <a:pt x="16" y="318"/>
                  <a:pt x="16" y="318"/>
                  <a:pt x="17" y="318"/>
                </a:cubicBezTo>
                <a:cubicBezTo>
                  <a:pt x="17" y="318"/>
                  <a:pt x="17" y="318"/>
                  <a:pt x="17" y="318"/>
                </a:cubicBezTo>
                <a:cubicBezTo>
                  <a:pt x="18" y="319"/>
                  <a:pt x="20" y="319"/>
                  <a:pt x="20" y="317"/>
                </a:cubicBezTo>
                <a:cubicBezTo>
                  <a:pt x="22" y="310"/>
                  <a:pt x="23" y="303"/>
                  <a:pt x="25" y="296"/>
                </a:cubicBezTo>
                <a:cubicBezTo>
                  <a:pt x="26" y="295"/>
                  <a:pt x="26" y="293"/>
                  <a:pt x="26" y="292"/>
                </a:cubicBezTo>
                <a:cubicBezTo>
                  <a:pt x="27" y="290"/>
                  <a:pt x="27" y="287"/>
                  <a:pt x="25" y="285"/>
                </a:cubicBezTo>
                <a:cubicBezTo>
                  <a:pt x="26" y="284"/>
                  <a:pt x="26" y="284"/>
                  <a:pt x="26" y="283"/>
                </a:cubicBezTo>
                <a:cubicBezTo>
                  <a:pt x="31" y="259"/>
                  <a:pt x="35" y="234"/>
                  <a:pt x="40" y="209"/>
                </a:cubicBezTo>
                <a:cubicBezTo>
                  <a:pt x="45" y="187"/>
                  <a:pt x="50" y="165"/>
                  <a:pt x="54" y="142"/>
                </a:cubicBezTo>
                <a:cubicBezTo>
                  <a:pt x="58" y="143"/>
                  <a:pt x="62" y="143"/>
                  <a:pt x="66" y="142"/>
                </a:cubicBezTo>
                <a:cubicBezTo>
                  <a:pt x="69" y="170"/>
                  <a:pt x="74" y="199"/>
                  <a:pt x="78" y="227"/>
                </a:cubicBezTo>
                <a:cubicBezTo>
                  <a:pt x="82" y="248"/>
                  <a:pt x="84" y="271"/>
                  <a:pt x="89" y="293"/>
                </a:cubicBezTo>
                <a:cubicBezTo>
                  <a:pt x="86" y="292"/>
                  <a:pt x="84" y="294"/>
                  <a:pt x="83" y="296"/>
                </a:cubicBezTo>
                <a:cubicBezTo>
                  <a:pt x="82" y="297"/>
                  <a:pt x="82" y="299"/>
                  <a:pt x="83" y="301"/>
                </a:cubicBezTo>
                <a:cubicBezTo>
                  <a:pt x="83" y="303"/>
                  <a:pt x="85" y="306"/>
                  <a:pt x="85" y="308"/>
                </a:cubicBezTo>
                <a:cubicBezTo>
                  <a:pt x="84" y="309"/>
                  <a:pt x="86" y="311"/>
                  <a:pt x="88" y="309"/>
                </a:cubicBezTo>
                <a:cubicBezTo>
                  <a:pt x="89" y="308"/>
                  <a:pt x="90" y="308"/>
                  <a:pt x="92" y="307"/>
                </a:cubicBezTo>
                <a:cubicBezTo>
                  <a:pt x="93" y="310"/>
                  <a:pt x="93" y="314"/>
                  <a:pt x="94" y="317"/>
                </a:cubicBezTo>
                <a:cubicBezTo>
                  <a:pt x="95" y="318"/>
                  <a:pt x="95" y="318"/>
                  <a:pt x="96" y="318"/>
                </a:cubicBezTo>
                <a:cubicBezTo>
                  <a:pt x="98" y="320"/>
                  <a:pt x="99" y="321"/>
                  <a:pt x="101" y="322"/>
                </a:cubicBezTo>
                <a:cubicBezTo>
                  <a:pt x="103" y="330"/>
                  <a:pt x="105" y="339"/>
                  <a:pt x="106" y="348"/>
                </a:cubicBezTo>
                <a:cubicBezTo>
                  <a:pt x="106" y="348"/>
                  <a:pt x="107" y="349"/>
                  <a:pt x="107" y="349"/>
                </a:cubicBezTo>
                <a:cubicBezTo>
                  <a:pt x="121" y="354"/>
                  <a:pt x="113" y="326"/>
                  <a:pt x="112" y="321"/>
                </a:cubicBezTo>
                <a:close/>
                <a:moveTo>
                  <a:pt x="71" y="64"/>
                </a:moveTo>
                <a:cubicBezTo>
                  <a:pt x="70" y="67"/>
                  <a:pt x="70" y="70"/>
                  <a:pt x="70" y="73"/>
                </a:cubicBezTo>
                <a:cubicBezTo>
                  <a:pt x="66" y="73"/>
                  <a:pt x="63" y="72"/>
                  <a:pt x="60" y="72"/>
                </a:cubicBezTo>
                <a:cubicBezTo>
                  <a:pt x="58" y="72"/>
                  <a:pt x="55" y="71"/>
                  <a:pt x="53" y="71"/>
                </a:cubicBezTo>
                <a:cubicBezTo>
                  <a:pt x="53" y="69"/>
                  <a:pt x="53" y="68"/>
                  <a:pt x="53" y="67"/>
                </a:cubicBezTo>
                <a:cubicBezTo>
                  <a:pt x="56" y="66"/>
                  <a:pt x="59" y="66"/>
                  <a:pt x="62" y="65"/>
                </a:cubicBezTo>
                <a:cubicBezTo>
                  <a:pt x="65" y="65"/>
                  <a:pt x="67" y="65"/>
                  <a:pt x="70" y="65"/>
                </a:cubicBezTo>
                <a:cubicBezTo>
                  <a:pt x="70" y="65"/>
                  <a:pt x="70" y="65"/>
                  <a:pt x="71" y="64"/>
                </a:cubicBezTo>
                <a:close/>
                <a:moveTo>
                  <a:pt x="73" y="8"/>
                </a:moveTo>
                <a:cubicBezTo>
                  <a:pt x="73" y="8"/>
                  <a:pt x="73" y="8"/>
                  <a:pt x="73" y="8"/>
                </a:cubicBezTo>
                <a:cubicBezTo>
                  <a:pt x="73" y="9"/>
                  <a:pt x="74" y="10"/>
                  <a:pt x="74" y="11"/>
                </a:cubicBezTo>
                <a:cubicBezTo>
                  <a:pt x="69" y="11"/>
                  <a:pt x="63" y="12"/>
                  <a:pt x="58" y="12"/>
                </a:cubicBezTo>
                <a:cubicBezTo>
                  <a:pt x="61" y="7"/>
                  <a:pt x="65" y="4"/>
                  <a:pt x="73" y="8"/>
                </a:cubicBezTo>
                <a:close/>
                <a:moveTo>
                  <a:pt x="57" y="14"/>
                </a:moveTo>
                <a:cubicBezTo>
                  <a:pt x="63" y="14"/>
                  <a:pt x="69" y="15"/>
                  <a:pt x="74" y="14"/>
                </a:cubicBezTo>
                <a:cubicBezTo>
                  <a:pt x="75" y="16"/>
                  <a:pt x="75" y="18"/>
                  <a:pt x="75" y="20"/>
                </a:cubicBezTo>
                <a:cubicBezTo>
                  <a:pt x="72" y="19"/>
                  <a:pt x="69" y="20"/>
                  <a:pt x="67" y="20"/>
                </a:cubicBezTo>
                <a:cubicBezTo>
                  <a:pt x="63" y="20"/>
                  <a:pt x="60" y="20"/>
                  <a:pt x="56" y="20"/>
                </a:cubicBezTo>
                <a:cubicBezTo>
                  <a:pt x="56" y="20"/>
                  <a:pt x="56" y="21"/>
                  <a:pt x="55" y="21"/>
                </a:cubicBezTo>
                <a:cubicBezTo>
                  <a:pt x="56" y="18"/>
                  <a:pt x="56" y="16"/>
                  <a:pt x="57" y="14"/>
                </a:cubicBezTo>
                <a:close/>
                <a:moveTo>
                  <a:pt x="55" y="22"/>
                </a:moveTo>
                <a:cubicBezTo>
                  <a:pt x="55" y="23"/>
                  <a:pt x="56" y="23"/>
                  <a:pt x="56" y="23"/>
                </a:cubicBezTo>
                <a:cubicBezTo>
                  <a:pt x="60" y="23"/>
                  <a:pt x="63" y="23"/>
                  <a:pt x="67" y="23"/>
                </a:cubicBezTo>
                <a:cubicBezTo>
                  <a:pt x="70" y="23"/>
                  <a:pt x="72" y="23"/>
                  <a:pt x="75" y="22"/>
                </a:cubicBezTo>
                <a:cubicBezTo>
                  <a:pt x="75" y="24"/>
                  <a:pt x="74" y="26"/>
                  <a:pt x="74" y="29"/>
                </a:cubicBezTo>
                <a:cubicBezTo>
                  <a:pt x="74" y="29"/>
                  <a:pt x="74" y="29"/>
                  <a:pt x="74" y="29"/>
                </a:cubicBezTo>
                <a:cubicBezTo>
                  <a:pt x="71" y="28"/>
                  <a:pt x="68" y="29"/>
                  <a:pt x="65" y="30"/>
                </a:cubicBezTo>
                <a:cubicBezTo>
                  <a:pt x="61" y="30"/>
                  <a:pt x="58" y="30"/>
                  <a:pt x="55" y="31"/>
                </a:cubicBezTo>
                <a:cubicBezTo>
                  <a:pt x="55" y="28"/>
                  <a:pt x="55" y="25"/>
                  <a:pt x="55" y="22"/>
                </a:cubicBezTo>
                <a:close/>
                <a:moveTo>
                  <a:pt x="55" y="41"/>
                </a:moveTo>
                <a:cubicBezTo>
                  <a:pt x="55" y="39"/>
                  <a:pt x="55" y="36"/>
                  <a:pt x="55" y="32"/>
                </a:cubicBezTo>
                <a:cubicBezTo>
                  <a:pt x="58" y="33"/>
                  <a:pt x="62" y="33"/>
                  <a:pt x="65" y="33"/>
                </a:cubicBezTo>
                <a:cubicBezTo>
                  <a:pt x="68" y="32"/>
                  <a:pt x="71" y="32"/>
                  <a:pt x="74" y="31"/>
                </a:cubicBezTo>
                <a:cubicBezTo>
                  <a:pt x="73" y="35"/>
                  <a:pt x="73" y="38"/>
                  <a:pt x="73" y="40"/>
                </a:cubicBezTo>
                <a:cubicBezTo>
                  <a:pt x="73" y="41"/>
                  <a:pt x="73" y="42"/>
                  <a:pt x="73" y="43"/>
                </a:cubicBezTo>
                <a:cubicBezTo>
                  <a:pt x="72" y="42"/>
                  <a:pt x="72" y="42"/>
                  <a:pt x="72" y="42"/>
                </a:cubicBezTo>
                <a:cubicBezTo>
                  <a:pt x="69" y="42"/>
                  <a:pt x="65" y="43"/>
                  <a:pt x="62" y="43"/>
                </a:cubicBezTo>
                <a:cubicBezTo>
                  <a:pt x="60" y="43"/>
                  <a:pt x="57" y="43"/>
                  <a:pt x="55" y="43"/>
                </a:cubicBezTo>
                <a:cubicBezTo>
                  <a:pt x="55" y="42"/>
                  <a:pt x="55" y="42"/>
                  <a:pt x="55" y="41"/>
                </a:cubicBezTo>
                <a:close/>
                <a:moveTo>
                  <a:pt x="54" y="45"/>
                </a:moveTo>
                <a:cubicBezTo>
                  <a:pt x="57" y="45"/>
                  <a:pt x="60" y="45"/>
                  <a:pt x="63" y="45"/>
                </a:cubicBezTo>
                <a:cubicBezTo>
                  <a:pt x="66" y="45"/>
                  <a:pt x="69" y="45"/>
                  <a:pt x="72" y="44"/>
                </a:cubicBezTo>
                <a:cubicBezTo>
                  <a:pt x="72" y="44"/>
                  <a:pt x="72" y="44"/>
                  <a:pt x="72" y="44"/>
                </a:cubicBezTo>
                <a:cubicBezTo>
                  <a:pt x="72" y="47"/>
                  <a:pt x="72" y="50"/>
                  <a:pt x="72" y="53"/>
                </a:cubicBezTo>
                <a:cubicBezTo>
                  <a:pt x="72" y="52"/>
                  <a:pt x="71" y="52"/>
                  <a:pt x="71" y="52"/>
                </a:cubicBezTo>
                <a:cubicBezTo>
                  <a:pt x="68" y="52"/>
                  <a:pt x="66" y="53"/>
                  <a:pt x="63" y="54"/>
                </a:cubicBezTo>
                <a:cubicBezTo>
                  <a:pt x="60" y="54"/>
                  <a:pt x="57" y="54"/>
                  <a:pt x="54" y="54"/>
                </a:cubicBezTo>
                <a:cubicBezTo>
                  <a:pt x="54" y="51"/>
                  <a:pt x="54" y="48"/>
                  <a:pt x="54" y="45"/>
                </a:cubicBezTo>
                <a:close/>
                <a:moveTo>
                  <a:pt x="54" y="56"/>
                </a:moveTo>
                <a:cubicBezTo>
                  <a:pt x="59" y="57"/>
                  <a:pt x="66" y="57"/>
                  <a:pt x="71" y="54"/>
                </a:cubicBezTo>
                <a:cubicBezTo>
                  <a:pt x="72" y="54"/>
                  <a:pt x="72" y="54"/>
                  <a:pt x="72" y="54"/>
                </a:cubicBezTo>
                <a:cubicBezTo>
                  <a:pt x="71" y="57"/>
                  <a:pt x="71" y="60"/>
                  <a:pt x="71" y="63"/>
                </a:cubicBezTo>
                <a:cubicBezTo>
                  <a:pt x="71" y="63"/>
                  <a:pt x="70" y="63"/>
                  <a:pt x="70" y="63"/>
                </a:cubicBezTo>
                <a:cubicBezTo>
                  <a:pt x="65" y="62"/>
                  <a:pt x="59" y="63"/>
                  <a:pt x="53" y="64"/>
                </a:cubicBezTo>
                <a:cubicBezTo>
                  <a:pt x="53" y="61"/>
                  <a:pt x="54" y="59"/>
                  <a:pt x="54" y="56"/>
                </a:cubicBezTo>
                <a:close/>
                <a:moveTo>
                  <a:pt x="7" y="317"/>
                </a:moveTo>
                <a:cubicBezTo>
                  <a:pt x="9" y="318"/>
                  <a:pt x="10" y="318"/>
                  <a:pt x="11" y="318"/>
                </a:cubicBezTo>
                <a:cubicBezTo>
                  <a:pt x="10" y="325"/>
                  <a:pt x="8" y="331"/>
                  <a:pt x="6" y="337"/>
                </a:cubicBezTo>
                <a:cubicBezTo>
                  <a:pt x="7" y="330"/>
                  <a:pt x="7" y="324"/>
                  <a:pt x="7" y="317"/>
                </a:cubicBezTo>
                <a:close/>
                <a:moveTo>
                  <a:pt x="21" y="299"/>
                </a:moveTo>
                <a:cubicBezTo>
                  <a:pt x="20" y="304"/>
                  <a:pt x="18" y="309"/>
                  <a:pt x="17" y="314"/>
                </a:cubicBezTo>
                <a:cubicBezTo>
                  <a:pt x="17" y="314"/>
                  <a:pt x="17" y="314"/>
                  <a:pt x="17" y="314"/>
                </a:cubicBezTo>
                <a:cubicBezTo>
                  <a:pt x="11" y="314"/>
                  <a:pt x="7" y="313"/>
                  <a:pt x="3" y="310"/>
                </a:cubicBezTo>
                <a:cubicBezTo>
                  <a:pt x="3" y="310"/>
                  <a:pt x="3" y="310"/>
                  <a:pt x="3" y="310"/>
                </a:cubicBezTo>
                <a:cubicBezTo>
                  <a:pt x="4" y="304"/>
                  <a:pt x="5" y="298"/>
                  <a:pt x="6" y="293"/>
                </a:cubicBezTo>
                <a:cubicBezTo>
                  <a:pt x="7" y="297"/>
                  <a:pt x="10" y="300"/>
                  <a:pt x="15" y="300"/>
                </a:cubicBezTo>
                <a:cubicBezTo>
                  <a:pt x="17" y="301"/>
                  <a:pt x="19" y="300"/>
                  <a:pt x="21" y="299"/>
                </a:cubicBezTo>
                <a:close/>
                <a:moveTo>
                  <a:pt x="22" y="290"/>
                </a:moveTo>
                <a:cubicBezTo>
                  <a:pt x="22" y="294"/>
                  <a:pt x="19" y="296"/>
                  <a:pt x="16" y="296"/>
                </a:cubicBezTo>
                <a:cubicBezTo>
                  <a:pt x="12" y="296"/>
                  <a:pt x="10" y="292"/>
                  <a:pt x="10" y="289"/>
                </a:cubicBezTo>
                <a:cubicBezTo>
                  <a:pt x="11" y="285"/>
                  <a:pt x="15" y="283"/>
                  <a:pt x="18" y="282"/>
                </a:cubicBezTo>
                <a:cubicBezTo>
                  <a:pt x="20" y="284"/>
                  <a:pt x="23" y="286"/>
                  <a:pt x="22" y="290"/>
                </a:cubicBezTo>
                <a:close/>
                <a:moveTo>
                  <a:pt x="23" y="281"/>
                </a:moveTo>
                <a:cubicBezTo>
                  <a:pt x="22" y="279"/>
                  <a:pt x="20" y="278"/>
                  <a:pt x="18" y="278"/>
                </a:cubicBezTo>
                <a:cubicBezTo>
                  <a:pt x="17" y="278"/>
                  <a:pt x="17" y="278"/>
                  <a:pt x="16" y="279"/>
                </a:cubicBezTo>
                <a:cubicBezTo>
                  <a:pt x="13" y="280"/>
                  <a:pt x="10" y="282"/>
                  <a:pt x="8" y="285"/>
                </a:cubicBezTo>
                <a:cubicBezTo>
                  <a:pt x="11" y="263"/>
                  <a:pt x="14" y="240"/>
                  <a:pt x="18" y="218"/>
                </a:cubicBezTo>
                <a:cubicBezTo>
                  <a:pt x="24" y="189"/>
                  <a:pt x="31" y="160"/>
                  <a:pt x="37" y="131"/>
                </a:cubicBezTo>
                <a:cubicBezTo>
                  <a:pt x="39" y="133"/>
                  <a:pt x="41" y="135"/>
                  <a:pt x="43" y="137"/>
                </a:cubicBezTo>
                <a:cubicBezTo>
                  <a:pt x="46" y="139"/>
                  <a:pt x="48" y="141"/>
                  <a:pt x="51" y="142"/>
                </a:cubicBezTo>
                <a:cubicBezTo>
                  <a:pt x="38" y="186"/>
                  <a:pt x="30" y="235"/>
                  <a:pt x="23" y="281"/>
                </a:cubicBezTo>
                <a:close/>
                <a:moveTo>
                  <a:pt x="38" y="119"/>
                </a:moveTo>
                <a:cubicBezTo>
                  <a:pt x="33" y="106"/>
                  <a:pt x="35" y="91"/>
                  <a:pt x="35" y="78"/>
                </a:cubicBezTo>
                <a:cubicBezTo>
                  <a:pt x="36" y="78"/>
                  <a:pt x="37" y="78"/>
                  <a:pt x="37" y="77"/>
                </a:cubicBezTo>
                <a:cubicBezTo>
                  <a:pt x="42" y="74"/>
                  <a:pt x="53" y="76"/>
                  <a:pt x="58" y="77"/>
                </a:cubicBezTo>
                <a:cubicBezTo>
                  <a:pt x="63" y="78"/>
                  <a:pt x="72" y="77"/>
                  <a:pt x="77" y="80"/>
                </a:cubicBezTo>
                <a:cubicBezTo>
                  <a:pt x="87" y="84"/>
                  <a:pt x="86" y="89"/>
                  <a:pt x="85" y="98"/>
                </a:cubicBezTo>
                <a:cubicBezTo>
                  <a:pt x="84" y="108"/>
                  <a:pt x="82" y="118"/>
                  <a:pt x="77" y="126"/>
                </a:cubicBezTo>
                <a:cubicBezTo>
                  <a:pt x="65" y="144"/>
                  <a:pt x="44" y="139"/>
                  <a:pt x="38" y="119"/>
                </a:cubicBezTo>
                <a:close/>
                <a:moveTo>
                  <a:pt x="88" y="305"/>
                </a:moveTo>
                <a:cubicBezTo>
                  <a:pt x="88" y="304"/>
                  <a:pt x="87" y="303"/>
                  <a:pt x="87" y="302"/>
                </a:cubicBezTo>
                <a:cubicBezTo>
                  <a:pt x="86" y="301"/>
                  <a:pt x="86" y="300"/>
                  <a:pt x="86" y="298"/>
                </a:cubicBezTo>
                <a:cubicBezTo>
                  <a:pt x="86" y="296"/>
                  <a:pt x="87" y="295"/>
                  <a:pt x="89" y="295"/>
                </a:cubicBezTo>
                <a:cubicBezTo>
                  <a:pt x="90" y="298"/>
                  <a:pt x="90" y="301"/>
                  <a:pt x="91" y="304"/>
                </a:cubicBezTo>
                <a:cubicBezTo>
                  <a:pt x="90" y="304"/>
                  <a:pt x="89" y="304"/>
                  <a:pt x="88" y="305"/>
                </a:cubicBezTo>
                <a:close/>
                <a:moveTo>
                  <a:pt x="98" y="316"/>
                </a:moveTo>
                <a:cubicBezTo>
                  <a:pt x="98" y="315"/>
                  <a:pt x="98" y="315"/>
                  <a:pt x="97" y="315"/>
                </a:cubicBezTo>
                <a:cubicBezTo>
                  <a:pt x="95" y="287"/>
                  <a:pt x="88" y="259"/>
                  <a:pt x="83" y="231"/>
                </a:cubicBezTo>
                <a:cubicBezTo>
                  <a:pt x="79" y="201"/>
                  <a:pt x="75" y="171"/>
                  <a:pt x="70" y="141"/>
                </a:cubicBezTo>
                <a:cubicBezTo>
                  <a:pt x="69" y="140"/>
                  <a:pt x="69" y="140"/>
                  <a:pt x="69" y="140"/>
                </a:cubicBezTo>
                <a:cubicBezTo>
                  <a:pt x="73" y="138"/>
                  <a:pt x="77" y="135"/>
                  <a:pt x="80" y="131"/>
                </a:cubicBezTo>
                <a:cubicBezTo>
                  <a:pt x="81" y="129"/>
                  <a:pt x="82" y="127"/>
                  <a:pt x="83" y="126"/>
                </a:cubicBezTo>
                <a:cubicBezTo>
                  <a:pt x="85" y="156"/>
                  <a:pt x="90" y="185"/>
                  <a:pt x="95" y="215"/>
                </a:cubicBezTo>
                <a:cubicBezTo>
                  <a:pt x="101" y="246"/>
                  <a:pt x="105" y="277"/>
                  <a:pt x="113" y="308"/>
                </a:cubicBezTo>
                <a:cubicBezTo>
                  <a:pt x="113" y="308"/>
                  <a:pt x="114" y="309"/>
                  <a:pt x="115" y="309"/>
                </a:cubicBezTo>
                <a:cubicBezTo>
                  <a:pt x="114" y="312"/>
                  <a:pt x="113" y="316"/>
                  <a:pt x="110" y="318"/>
                </a:cubicBezTo>
                <a:cubicBezTo>
                  <a:pt x="106" y="320"/>
                  <a:pt x="101" y="318"/>
                  <a:pt x="98" y="316"/>
                </a:cubicBezTo>
                <a:close/>
                <a:moveTo>
                  <a:pt x="111" y="343"/>
                </a:moveTo>
                <a:cubicBezTo>
                  <a:pt x="110" y="346"/>
                  <a:pt x="109" y="346"/>
                  <a:pt x="109" y="343"/>
                </a:cubicBezTo>
                <a:cubicBezTo>
                  <a:pt x="107" y="340"/>
                  <a:pt x="107" y="335"/>
                  <a:pt x="107" y="332"/>
                </a:cubicBezTo>
                <a:cubicBezTo>
                  <a:pt x="106" y="329"/>
                  <a:pt x="105" y="325"/>
                  <a:pt x="103" y="322"/>
                </a:cubicBezTo>
                <a:cubicBezTo>
                  <a:pt x="105" y="323"/>
                  <a:pt x="107" y="323"/>
                  <a:pt x="109" y="322"/>
                </a:cubicBezTo>
                <a:cubicBezTo>
                  <a:pt x="109" y="322"/>
                  <a:pt x="109" y="322"/>
                  <a:pt x="109" y="322"/>
                </a:cubicBezTo>
                <a:cubicBezTo>
                  <a:pt x="110" y="326"/>
                  <a:pt x="110" y="329"/>
                  <a:pt x="111" y="333"/>
                </a:cubicBezTo>
                <a:cubicBezTo>
                  <a:pt x="111" y="335"/>
                  <a:pt x="112" y="337"/>
                  <a:pt x="112" y="338"/>
                </a:cubicBezTo>
                <a:cubicBezTo>
                  <a:pt x="113" y="340"/>
                  <a:pt x="112" y="341"/>
                  <a:pt x="111" y="343"/>
                </a:cubicBezTo>
                <a:close/>
              </a:path>
            </a:pathLst>
          </a:custGeom>
          <a:solidFill>
            <a:srgbClr val="1D71B7"/>
          </a:solidFill>
          <a:ln w="12700">
            <a:solidFill>
              <a:srgbClr val="00B050"/>
            </a:solidFill>
            <a:round/>
          </a:ln>
          <a:extLst/>
        </p:spPr>
        <p:txBody>
          <a:bodyPr/>
          <a:lstStyle/>
          <a:p>
            <a:pPr eaLnBrk="1" hangingPunct="1">
              <a:defRPr/>
            </a:pPr>
            <a:endParaRPr lang="zh-CN" altLang="en-US" sz="1707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015835"/>
              </a:solidFill>
            </a:endParaRPr>
          </a:p>
        </p:txBody>
      </p:sp>
      <p:grpSp>
        <p:nvGrpSpPr>
          <p:cNvPr id="7" name="组合 28">
            <a:extLst>
              <a:ext uri="{FF2B5EF4-FFF2-40B4-BE49-F238E27FC236}">
                <a16:creationId xmlns:a16="http://schemas.microsoft.com/office/drawing/2014/main" id="{024830F9-34FC-4F6B-B17F-830B87DC068A}"/>
              </a:ext>
            </a:extLst>
          </p:cNvPr>
          <p:cNvGrpSpPr>
            <a:grpSpLocks/>
          </p:cNvGrpSpPr>
          <p:nvPr/>
        </p:nvGrpSpPr>
        <p:grpSpPr bwMode="auto">
          <a:xfrm>
            <a:off x="285985" y="219945"/>
            <a:ext cx="962093" cy="818821"/>
            <a:chOff x="2162095" y="1474764"/>
            <a:chExt cx="2054900" cy="2002277"/>
          </a:xfrm>
        </p:grpSpPr>
        <p:sp>
          <p:nvSpPr>
            <p:cNvPr id="8" name="Freeform 44">
              <a:extLst>
                <a:ext uri="{FF2B5EF4-FFF2-40B4-BE49-F238E27FC236}">
                  <a16:creationId xmlns:a16="http://schemas.microsoft.com/office/drawing/2014/main" id="{71BE9E2F-D873-47D5-833A-EC55B8F7D65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62095" y="1875449"/>
              <a:ext cx="1740026" cy="1601592"/>
            </a:xfrm>
            <a:custGeom>
              <a:avLst/>
              <a:gdLst>
                <a:gd name="T0" fmla="*/ 1672350 w 1157"/>
                <a:gd name="T1" fmla="*/ 1325920 h 1069"/>
                <a:gd name="T2" fmla="*/ 1586627 w 1157"/>
                <a:gd name="T3" fmla="*/ 1423304 h 1069"/>
                <a:gd name="T4" fmla="*/ 1523463 w 1157"/>
                <a:gd name="T5" fmla="*/ 1394838 h 1069"/>
                <a:gd name="T6" fmla="*/ 1565572 w 1157"/>
                <a:gd name="T7" fmla="*/ 1441283 h 1069"/>
                <a:gd name="T8" fmla="*/ 1529478 w 1157"/>
                <a:gd name="T9" fmla="*/ 1486229 h 1069"/>
                <a:gd name="T10" fmla="*/ 1109887 w 1157"/>
                <a:gd name="T11" fmla="*/ 1585112 h 1069"/>
                <a:gd name="T12" fmla="*/ 703831 w 1157"/>
                <a:gd name="T13" fmla="*/ 1477240 h 1069"/>
                <a:gd name="T14" fmla="*/ 616604 w 1157"/>
                <a:gd name="T15" fmla="*/ 1370867 h 1069"/>
                <a:gd name="T16" fmla="*/ 569983 w 1157"/>
                <a:gd name="T17" fmla="*/ 1385849 h 1069"/>
                <a:gd name="T18" fmla="*/ 375978 w 1157"/>
                <a:gd name="T19" fmla="*/ 1352888 h 1069"/>
                <a:gd name="T20" fmla="*/ 121817 w 1157"/>
                <a:gd name="T21" fmla="*/ 512390 h 1069"/>
                <a:gd name="T22" fmla="*/ 216563 w 1157"/>
                <a:gd name="T23" fmla="*/ 516884 h 1069"/>
                <a:gd name="T24" fmla="*/ 123321 w 1157"/>
                <a:gd name="T25" fmla="*/ 495909 h 1069"/>
                <a:gd name="T26" fmla="*/ 150391 w 1157"/>
                <a:gd name="T27" fmla="*/ 220238 h 1069"/>
                <a:gd name="T28" fmla="*/ 466213 w 1157"/>
                <a:gd name="T29" fmla="*/ 41950 h 1069"/>
                <a:gd name="T30" fmla="*/ 270704 w 1157"/>
                <a:gd name="T31" fmla="*/ 76409 h 1069"/>
                <a:gd name="T32" fmla="*/ 103770 w 1157"/>
                <a:gd name="T33" fmla="*/ 473436 h 1069"/>
                <a:gd name="T34" fmla="*/ 154903 w 1157"/>
                <a:gd name="T35" fmla="*/ 1144636 h 1069"/>
                <a:gd name="T36" fmla="*/ 580510 w 1157"/>
                <a:gd name="T37" fmla="*/ 1396337 h 1069"/>
                <a:gd name="T38" fmla="*/ 795569 w 1157"/>
                <a:gd name="T39" fmla="*/ 1534172 h 1069"/>
                <a:gd name="T40" fmla="*/ 1395630 w 1157"/>
                <a:gd name="T41" fmla="*/ 1559642 h 1069"/>
                <a:gd name="T42" fmla="*/ 1615201 w 1157"/>
                <a:gd name="T43" fmla="*/ 1420308 h 1069"/>
                <a:gd name="T44" fmla="*/ 1731003 w 1157"/>
                <a:gd name="T45" fmla="*/ 1162615 h 1069"/>
                <a:gd name="T46" fmla="*/ 184981 w 1157"/>
                <a:gd name="T47" fmla="*/ 530368 h 1069"/>
                <a:gd name="T48" fmla="*/ 129336 w 1157"/>
                <a:gd name="T49" fmla="*/ 504899 h 1069"/>
                <a:gd name="T50" fmla="*/ 580510 w 1157"/>
                <a:gd name="T51" fmla="*/ 1381354 h 1069"/>
                <a:gd name="T52" fmla="*/ 574494 w 1157"/>
                <a:gd name="T53" fmla="*/ 1340903 h 1069"/>
                <a:gd name="T54" fmla="*/ 585022 w 1157"/>
                <a:gd name="T55" fmla="*/ 1379856 h 1069"/>
                <a:gd name="T56" fmla="*/ 1544517 w 1157"/>
                <a:gd name="T57" fmla="*/ 1418810 h 1069"/>
                <a:gd name="T58" fmla="*/ 1533990 w 1157"/>
                <a:gd name="T59" fmla="*/ 1396337 h 1069"/>
                <a:gd name="T60" fmla="*/ 1544517 w 1157"/>
                <a:gd name="T61" fmla="*/ 1379856 h 1069"/>
                <a:gd name="T62" fmla="*/ 1574596 w 1157"/>
                <a:gd name="T63" fmla="*/ 1411319 h 1069"/>
                <a:gd name="T64" fmla="*/ 1571588 w 1157"/>
                <a:gd name="T65" fmla="*/ 1427799 h 106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157" h="1069">
                  <a:moveTo>
                    <a:pt x="1151" y="776"/>
                  </a:moveTo>
                  <a:cubicBezTo>
                    <a:pt x="1140" y="814"/>
                    <a:pt x="1132" y="850"/>
                    <a:pt x="1112" y="885"/>
                  </a:cubicBezTo>
                  <a:cubicBezTo>
                    <a:pt x="1102" y="901"/>
                    <a:pt x="1091" y="917"/>
                    <a:pt x="1078" y="931"/>
                  </a:cubicBezTo>
                  <a:cubicBezTo>
                    <a:pt x="1071" y="938"/>
                    <a:pt x="1064" y="946"/>
                    <a:pt x="1055" y="950"/>
                  </a:cubicBezTo>
                  <a:cubicBezTo>
                    <a:pt x="1059" y="934"/>
                    <a:pt x="1056" y="914"/>
                    <a:pt x="1037" y="909"/>
                  </a:cubicBezTo>
                  <a:cubicBezTo>
                    <a:pt x="1021" y="905"/>
                    <a:pt x="1014" y="918"/>
                    <a:pt x="1013" y="931"/>
                  </a:cubicBezTo>
                  <a:cubicBezTo>
                    <a:pt x="1011" y="938"/>
                    <a:pt x="1012" y="946"/>
                    <a:pt x="1017" y="952"/>
                  </a:cubicBezTo>
                  <a:cubicBezTo>
                    <a:pt x="1024" y="960"/>
                    <a:pt x="1033" y="963"/>
                    <a:pt x="1041" y="962"/>
                  </a:cubicBezTo>
                  <a:cubicBezTo>
                    <a:pt x="1041" y="963"/>
                    <a:pt x="1041" y="963"/>
                    <a:pt x="1041" y="963"/>
                  </a:cubicBezTo>
                  <a:cubicBezTo>
                    <a:pt x="1035" y="974"/>
                    <a:pt x="1026" y="984"/>
                    <a:pt x="1017" y="992"/>
                  </a:cubicBezTo>
                  <a:cubicBezTo>
                    <a:pt x="994" y="1010"/>
                    <a:pt x="967" y="1020"/>
                    <a:pt x="940" y="1028"/>
                  </a:cubicBezTo>
                  <a:cubicBezTo>
                    <a:pt x="875" y="1049"/>
                    <a:pt x="806" y="1059"/>
                    <a:pt x="738" y="1058"/>
                  </a:cubicBezTo>
                  <a:cubicBezTo>
                    <a:pt x="675" y="1057"/>
                    <a:pt x="612" y="1046"/>
                    <a:pt x="553" y="1025"/>
                  </a:cubicBezTo>
                  <a:cubicBezTo>
                    <a:pt x="524" y="1014"/>
                    <a:pt x="495" y="1002"/>
                    <a:pt x="468" y="986"/>
                  </a:cubicBezTo>
                  <a:cubicBezTo>
                    <a:pt x="441" y="971"/>
                    <a:pt x="411" y="954"/>
                    <a:pt x="392" y="929"/>
                  </a:cubicBezTo>
                  <a:cubicBezTo>
                    <a:pt x="399" y="926"/>
                    <a:pt x="405" y="921"/>
                    <a:pt x="410" y="915"/>
                  </a:cubicBezTo>
                  <a:cubicBezTo>
                    <a:pt x="421" y="902"/>
                    <a:pt x="425" y="871"/>
                    <a:pt x="400" y="871"/>
                  </a:cubicBezTo>
                  <a:cubicBezTo>
                    <a:pt x="373" y="872"/>
                    <a:pt x="370" y="907"/>
                    <a:pt x="379" y="925"/>
                  </a:cubicBezTo>
                  <a:cubicBezTo>
                    <a:pt x="368" y="929"/>
                    <a:pt x="355" y="930"/>
                    <a:pt x="343" y="930"/>
                  </a:cubicBezTo>
                  <a:cubicBezTo>
                    <a:pt x="311" y="928"/>
                    <a:pt x="278" y="918"/>
                    <a:pt x="250" y="903"/>
                  </a:cubicBezTo>
                  <a:cubicBezTo>
                    <a:pt x="188" y="871"/>
                    <a:pt x="141" y="818"/>
                    <a:pt x="109" y="757"/>
                  </a:cubicBezTo>
                  <a:cubicBezTo>
                    <a:pt x="41" y="632"/>
                    <a:pt x="16" y="473"/>
                    <a:pt x="81" y="342"/>
                  </a:cubicBezTo>
                  <a:cubicBezTo>
                    <a:pt x="87" y="349"/>
                    <a:pt x="94" y="356"/>
                    <a:pt x="103" y="359"/>
                  </a:cubicBezTo>
                  <a:cubicBezTo>
                    <a:pt x="119" y="365"/>
                    <a:pt x="137" y="360"/>
                    <a:pt x="144" y="345"/>
                  </a:cubicBezTo>
                  <a:cubicBezTo>
                    <a:pt x="150" y="331"/>
                    <a:pt x="144" y="316"/>
                    <a:pt x="130" y="311"/>
                  </a:cubicBezTo>
                  <a:cubicBezTo>
                    <a:pt x="110" y="303"/>
                    <a:pt x="94" y="316"/>
                    <a:pt x="82" y="331"/>
                  </a:cubicBezTo>
                  <a:cubicBezTo>
                    <a:pt x="73" y="314"/>
                    <a:pt x="71" y="292"/>
                    <a:pt x="70" y="275"/>
                  </a:cubicBezTo>
                  <a:cubicBezTo>
                    <a:pt x="68" y="231"/>
                    <a:pt x="79" y="186"/>
                    <a:pt x="100" y="147"/>
                  </a:cubicBezTo>
                  <a:cubicBezTo>
                    <a:pt x="120" y="111"/>
                    <a:pt x="150" y="80"/>
                    <a:pt x="185" y="58"/>
                  </a:cubicBezTo>
                  <a:cubicBezTo>
                    <a:pt x="218" y="37"/>
                    <a:pt x="270" y="13"/>
                    <a:pt x="310" y="28"/>
                  </a:cubicBezTo>
                  <a:cubicBezTo>
                    <a:pt x="312" y="29"/>
                    <a:pt x="313" y="26"/>
                    <a:pt x="311" y="25"/>
                  </a:cubicBezTo>
                  <a:cubicBezTo>
                    <a:pt x="275" y="0"/>
                    <a:pt x="212" y="31"/>
                    <a:pt x="180" y="51"/>
                  </a:cubicBezTo>
                  <a:cubicBezTo>
                    <a:pt x="136" y="78"/>
                    <a:pt x="102" y="118"/>
                    <a:pt x="82" y="166"/>
                  </a:cubicBezTo>
                  <a:cubicBezTo>
                    <a:pt x="63" y="212"/>
                    <a:pt x="55" y="268"/>
                    <a:pt x="69" y="316"/>
                  </a:cubicBezTo>
                  <a:cubicBezTo>
                    <a:pt x="71" y="323"/>
                    <a:pt x="74" y="330"/>
                    <a:pt x="78" y="336"/>
                  </a:cubicBezTo>
                  <a:cubicBezTo>
                    <a:pt x="0" y="466"/>
                    <a:pt x="34" y="638"/>
                    <a:pt x="103" y="764"/>
                  </a:cubicBezTo>
                  <a:cubicBezTo>
                    <a:pt x="137" y="826"/>
                    <a:pt x="185" y="880"/>
                    <a:pt x="248" y="912"/>
                  </a:cubicBezTo>
                  <a:cubicBezTo>
                    <a:pt x="283" y="929"/>
                    <a:pt x="345" y="950"/>
                    <a:pt x="386" y="932"/>
                  </a:cubicBezTo>
                  <a:cubicBezTo>
                    <a:pt x="399" y="955"/>
                    <a:pt x="425" y="969"/>
                    <a:pt x="447" y="983"/>
                  </a:cubicBezTo>
                  <a:cubicBezTo>
                    <a:pt x="473" y="999"/>
                    <a:pt x="500" y="1013"/>
                    <a:pt x="529" y="1024"/>
                  </a:cubicBezTo>
                  <a:cubicBezTo>
                    <a:pt x="589" y="1049"/>
                    <a:pt x="654" y="1062"/>
                    <a:pt x="719" y="1065"/>
                  </a:cubicBezTo>
                  <a:cubicBezTo>
                    <a:pt x="789" y="1069"/>
                    <a:pt x="860" y="1060"/>
                    <a:pt x="928" y="1041"/>
                  </a:cubicBezTo>
                  <a:cubicBezTo>
                    <a:pt x="974" y="1027"/>
                    <a:pt x="1031" y="1008"/>
                    <a:pt x="1052" y="960"/>
                  </a:cubicBezTo>
                  <a:cubicBezTo>
                    <a:pt x="1060" y="958"/>
                    <a:pt x="1068" y="953"/>
                    <a:pt x="1074" y="948"/>
                  </a:cubicBezTo>
                  <a:cubicBezTo>
                    <a:pt x="1119" y="909"/>
                    <a:pt x="1156" y="836"/>
                    <a:pt x="1157" y="777"/>
                  </a:cubicBezTo>
                  <a:cubicBezTo>
                    <a:pt x="1157" y="773"/>
                    <a:pt x="1152" y="773"/>
                    <a:pt x="1151" y="776"/>
                  </a:cubicBezTo>
                  <a:close/>
                  <a:moveTo>
                    <a:pt x="125" y="317"/>
                  </a:moveTo>
                  <a:cubicBezTo>
                    <a:pt x="145" y="324"/>
                    <a:pt x="139" y="348"/>
                    <a:pt x="123" y="354"/>
                  </a:cubicBezTo>
                  <a:cubicBezTo>
                    <a:pt x="116" y="356"/>
                    <a:pt x="104" y="353"/>
                    <a:pt x="98" y="349"/>
                  </a:cubicBezTo>
                  <a:cubicBezTo>
                    <a:pt x="93" y="346"/>
                    <a:pt x="89" y="341"/>
                    <a:pt x="86" y="337"/>
                  </a:cubicBezTo>
                  <a:cubicBezTo>
                    <a:pt x="95" y="324"/>
                    <a:pt x="109" y="312"/>
                    <a:pt x="125" y="317"/>
                  </a:cubicBezTo>
                  <a:close/>
                  <a:moveTo>
                    <a:pt x="386" y="922"/>
                  </a:moveTo>
                  <a:cubicBezTo>
                    <a:pt x="386" y="922"/>
                    <a:pt x="386" y="922"/>
                    <a:pt x="386" y="922"/>
                  </a:cubicBezTo>
                  <a:cubicBezTo>
                    <a:pt x="381" y="914"/>
                    <a:pt x="380" y="905"/>
                    <a:pt x="382" y="895"/>
                  </a:cubicBezTo>
                  <a:cubicBezTo>
                    <a:pt x="390" y="875"/>
                    <a:pt x="399" y="875"/>
                    <a:pt x="410" y="898"/>
                  </a:cubicBezTo>
                  <a:cubicBezTo>
                    <a:pt x="409" y="908"/>
                    <a:pt x="397" y="917"/>
                    <a:pt x="389" y="921"/>
                  </a:cubicBezTo>
                  <a:cubicBezTo>
                    <a:pt x="388" y="922"/>
                    <a:pt x="387" y="922"/>
                    <a:pt x="386" y="922"/>
                  </a:cubicBezTo>
                  <a:close/>
                  <a:moveTo>
                    <a:pt x="1027" y="947"/>
                  </a:moveTo>
                  <a:cubicBezTo>
                    <a:pt x="1023" y="943"/>
                    <a:pt x="1020" y="939"/>
                    <a:pt x="1020" y="935"/>
                  </a:cubicBezTo>
                  <a:cubicBezTo>
                    <a:pt x="1020" y="934"/>
                    <a:pt x="1020" y="933"/>
                    <a:pt x="1020" y="932"/>
                  </a:cubicBezTo>
                  <a:cubicBezTo>
                    <a:pt x="1022" y="928"/>
                    <a:pt x="1024" y="924"/>
                    <a:pt x="1026" y="922"/>
                  </a:cubicBezTo>
                  <a:cubicBezTo>
                    <a:pt x="1026" y="922"/>
                    <a:pt x="1027" y="922"/>
                    <a:pt x="1027" y="921"/>
                  </a:cubicBezTo>
                  <a:cubicBezTo>
                    <a:pt x="1034" y="923"/>
                    <a:pt x="1039" y="926"/>
                    <a:pt x="1043" y="931"/>
                  </a:cubicBezTo>
                  <a:cubicBezTo>
                    <a:pt x="1045" y="934"/>
                    <a:pt x="1047" y="938"/>
                    <a:pt x="1047" y="942"/>
                  </a:cubicBezTo>
                  <a:cubicBezTo>
                    <a:pt x="1048" y="944"/>
                    <a:pt x="1047" y="947"/>
                    <a:pt x="1047" y="949"/>
                  </a:cubicBezTo>
                  <a:cubicBezTo>
                    <a:pt x="1046" y="950"/>
                    <a:pt x="1046" y="952"/>
                    <a:pt x="1045" y="953"/>
                  </a:cubicBezTo>
                  <a:cubicBezTo>
                    <a:pt x="1039" y="954"/>
                    <a:pt x="1034" y="953"/>
                    <a:pt x="1027" y="947"/>
                  </a:cubicBezTo>
                  <a:close/>
                </a:path>
              </a:pathLst>
            </a:custGeom>
            <a:solidFill>
              <a:schemeClr val="accent1"/>
            </a:solidFill>
            <a:ln w="19050">
              <a:solidFill>
                <a:srgbClr val="00B05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 sz="1707"/>
            </a:p>
          </p:txBody>
        </p:sp>
        <p:sp>
          <p:nvSpPr>
            <p:cNvPr id="9" name="Freeform 44">
              <a:extLst>
                <a:ext uri="{FF2B5EF4-FFF2-40B4-BE49-F238E27FC236}">
                  <a16:creationId xmlns:a16="http://schemas.microsoft.com/office/drawing/2014/main" id="{65E12D6D-C3AE-4783-B252-97EC215F3A7B}"/>
                </a:ext>
              </a:extLst>
            </p:cNvPr>
            <p:cNvSpPr>
              <a:spLocks noEditPoints="1"/>
            </p:cNvSpPr>
            <p:nvPr/>
          </p:nvSpPr>
          <p:spPr bwMode="auto">
            <a:xfrm rot="10800000">
              <a:off x="2476969" y="1474764"/>
              <a:ext cx="1740026" cy="1601592"/>
            </a:xfrm>
            <a:custGeom>
              <a:avLst/>
              <a:gdLst>
                <a:gd name="T0" fmla="*/ 1672350 w 1157"/>
                <a:gd name="T1" fmla="*/ 1325920 h 1069"/>
                <a:gd name="T2" fmla="*/ 1586627 w 1157"/>
                <a:gd name="T3" fmla="*/ 1423304 h 1069"/>
                <a:gd name="T4" fmla="*/ 1523463 w 1157"/>
                <a:gd name="T5" fmla="*/ 1394838 h 1069"/>
                <a:gd name="T6" fmla="*/ 1565572 w 1157"/>
                <a:gd name="T7" fmla="*/ 1441283 h 1069"/>
                <a:gd name="T8" fmla="*/ 1529478 w 1157"/>
                <a:gd name="T9" fmla="*/ 1486229 h 1069"/>
                <a:gd name="T10" fmla="*/ 1109887 w 1157"/>
                <a:gd name="T11" fmla="*/ 1585112 h 1069"/>
                <a:gd name="T12" fmla="*/ 703831 w 1157"/>
                <a:gd name="T13" fmla="*/ 1477240 h 1069"/>
                <a:gd name="T14" fmla="*/ 616604 w 1157"/>
                <a:gd name="T15" fmla="*/ 1370867 h 1069"/>
                <a:gd name="T16" fmla="*/ 569983 w 1157"/>
                <a:gd name="T17" fmla="*/ 1385849 h 1069"/>
                <a:gd name="T18" fmla="*/ 375978 w 1157"/>
                <a:gd name="T19" fmla="*/ 1352888 h 1069"/>
                <a:gd name="T20" fmla="*/ 121817 w 1157"/>
                <a:gd name="T21" fmla="*/ 512390 h 1069"/>
                <a:gd name="T22" fmla="*/ 216563 w 1157"/>
                <a:gd name="T23" fmla="*/ 516884 h 1069"/>
                <a:gd name="T24" fmla="*/ 123321 w 1157"/>
                <a:gd name="T25" fmla="*/ 495909 h 1069"/>
                <a:gd name="T26" fmla="*/ 150391 w 1157"/>
                <a:gd name="T27" fmla="*/ 220238 h 1069"/>
                <a:gd name="T28" fmla="*/ 466213 w 1157"/>
                <a:gd name="T29" fmla="*/ 41950 h 1069"/>
                <a:gd name="T30" fmla="*/ 270704 w 1157"/>
                <a:gd name="T31" fmla="*/ 76409 h 1069"/>
                <a:gd name="T32" fmla="*/ 103770 w 1157"/>
                <a:gd name="T33" fmla="*/ 473436 h 1069"/>
                <a:gd name="T34" fmla="*/ 154903 w 1157"/>
                <a:gd name="T35" fmla="*/ 1144636 h 1069"/>
                <a:gd name="T36" fmla="*/ 580510 w 1157"/>
                <a:gd name="T37" fmla="*/ 1396337 h 1069"/>
                <a:gd name="T38" fmla="*/ 795569 w 1157"/>
                <a:gd name="T39" fmla="*/ 1534172 h 1069"/>
                <a:gd name="T40" fmla="*/ 1395630 w 1157"/>
                <a:gd name="T41" fmla="*/ 1559642 h 1069"/>
                <a:gd name="T42" fmla="*/ 1615201 w 1157"/>
                <a:gd name="T43" fmla="*/ 1420308 h 1069"/>
                <a:gd name="T44" fmla="*/ 1731003 w 1157"/>
                <a:gd name="T45" fmla="*/ 1162615 h 1069"/>
                <a:gd name="T46" fmla="*/ 184981 w 1157"/>
                <a:gd name="T47" fmla="*/ 530368 h 1069"/>
                <a:gd name="T48" fmla="*/ 129336 w 1157"/>
                <a:gd name="T49" fmla="*/ 504899 h 1069"/>
                <a:gd name="T50" fmla="*/ 580510 w 1157"/>
                <a:gd name="T51" fmla="*/ 1381354 h 1069"/>
                <a:gd name="T52" fmla="*/ 574494 w 1157"/>
                <a:gd name="T53" fmla="*/ 1340903 h 1069"/>
                <a:gd name="T54" fmla="*/ 585022 w 1157"/>
                <a:gd name="T55" fmla="*/ 1379856 h 1069"/>
                <a:gd name="T56" fmla="*/ 1544517 w 1157"/>
                <a:gd name="T57" fmla="*/ 1418810 h 1069"/>
                <a:gd name="T58" fmla="*/ 1533990 w 1157"/>
                <a:gd name="T59" fmla="*/ 1396337 h 1069"/>
                <a:gd name="T60" fmla="*/ 1544517 w 1157"/>
                <a:gd name="T61" fmla="*/ 1379856 h 1069"/>
                <a:gd name="T62" fmla="*/ 1574596 w 1157"/>
                <a:gd name="T63" fmla="*/ 1411319 h 1069"/>
                <a:gd name="T64" fmla="*/ 1571588 w 1157"/>
                <a:gd name="T65" fmla="*/ 1427799 h 106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157" h="1069">
                  <a:moveTo>
                    <a:pt x="1151" y="776"/>
                  </a:moveTo>
                  <a:cubicBezTo>
                    <a:pt x="1140" y="814"/>
                    <a:pt x="1132" y="850"/>
                    <a:pt x="1112" y="885"/>
                  </a:cubicBezTo>
                  <a:cubicBezTo>
                    <a:pt x="1102" y="901"/>
                    <a:pt x="1091" y="917"/>
                    <a:pt x="1078" y="931"/>
                  </a:cubicBezTo>
                  <a:cubicBezTo>
                    <a:pt x="1071" y="938"/>
                    <a:pt x="1064" y="946"/>
                    <a:pt x="1055" y="950"/>
                  </a:cubicBezTo>
                  <a:cubicBezTo>
                    <a:pt x="1059" y="934"/>
                    <a:pt x="1056" y="914"/>
                    <a:pt x="1037" y="909"/>
                  </a:cubicBezTo>
                  <a:cubicBezTo>
                    <a:pt x="1021" y="905"/>
                    <a:pt x="1014" y="918"/>
                    <a:pt x="1013" y="931"/>
                  </a:cubicBezTo>
                  <a:cubicBezTo>
                    <a:pt x="1011" y="938"/>
                    <a:pt x="1012" y="946"/>
                    <a:pt x="1017" y="952"/>
                  </a:cubicBezTo>
                  <a:cubicBezTo>
                    <a:pt x="1024" y="960"/>
                    <a:pt x="1033" y="963"/>
                    <a:pt x="1041" y="962"/>
                  </a:cubicBezTo>
                  <a:cubicBezTo>
                    <a:pt x="1041" y="963"/>
                    <a:pt x="1041" y="963"/>
                    <a:pt x="1041" y="963"/>
                  </a:cubicBezTo>
                  <a:cubicBezTo>
                    <a:pt x="1035" y="974"/>
                    <a:pt x="1026" y="984"/>
                    <a:pt x="1017" y="992"/>
                  </a:cubicBezTo>
                  <a:cubicBezTo>
                    <a:pt x="994" y="1010"/>
                    <a:pt x="967" y="1020"/>
                    <a:pt x="940" y="1028"/>
                  </a:cubicBezTo>
                  <a:cubicBezTo>
                    <a:pt x="875" y="1049"/>
                    <a:pt x="806" y="1059"/>
                    <a:pt x="738" y="1058"/>
                  </a:cubicBezTo>
                  <a:cubicBezTo>
                    <a:pt x="675" y="1057"/>
                    <a:pt x="612" y="1046"/>
                    <a:pt x="553" y="1025"/>
                  </a:cubicBezTo>
                  <a:cubicBezTo>
                    <a:pt x="524" y="1014"/>
                    <a:pt x="495" y="1002"/>
                    <a:pt x="468" y="986"/>
                  </a:cubicBezTo>
                  <a:cubicBezTo>
                    <a:pt x="441" y="971"/>
                    <a:pt x="411" y="954"/>
                    <a:pt x="392" y="929"/>
                  </a:cubicBezTo>
                  <a:cubicBezTo>
                    <a:pt x="399" y="926"/>
                    <a:pt x="405" y="921"/>
                    <a:pt x="410" y="915"/>
                  </a:cubicBezTo>
                  <a:cubicBezTo>
                    <a:pt x="421" y="902"/>
                    <a:pt x="425" y="871"/>
                    <a:pt x="400" y="871"/>
                  </a:cubicBezTo>
                  <a:cubicBezTo>
                    <a:pt x="373" y="872"/>
                    <a:pt x="370" y="907"/>
                    <a:pt x="379" y="925"/>
                  </a:cubicBezTo>
                  <a:cubicBezTo>
                    <a:pt x="368" y="929"/>
                    <a:pt x="355" y="930"/>
                    <a:pt x="343" y="930"/>
                  </a:cubicBezTo>
                  <a:cubicBezTo>
                    <a:pt x="311" y="928"/>
                    <a:pt x="278" y="918"/>
                    <a:pt x="250" y="903"/>
                  </a:cubicBezTo>
                  <a:cubicBezTo>
                    <a:pt x="188" y="871"/>
                    <a:pt x="141" y="818"/>
                    <a:pt x="109" y="757"/>
                  </a:cubicBezTo>
                  <a:cubicBezTo>
                    <a:pt x="41" y="632"/>
                    <a:pt x="16" y="473"/>
                    <a:pt x="81" y="342"/>
                  </a:cubicBezTo>
                  <a:cubicBezTo>
                    <a:pt x="87" y="349"/>
                    <a:pt x="94" y="356"/>
                    <a:pt x="103" y="359"/>
                  </a:cubicBezTo>
                  <a:cubicBezTo>
                    <a:pt x="119" y="365"/>
                    <a:pt x="137" y="360"/>
                    <a:pt x="144" y="345"/>
                  </a:cubicBezTo>
                  <a:cubicBezTo>
                    <a:pt x="150" y="331"/>
                    <a:pt x="144" y="316"/>
                    <a:pt x="130" y="311"/>
                  </a:cubicBezTo>
                  <a:cubicBezTo>
                    <a:pt x="110" y="303"/>
                    <a:pt x="94" y="316"/>
                    <a:pt x="82" y="331"/>
                  </a:cubicBezTo>
                  <a:cubicBezTo>
                    <a:pt x="73" y="314"/>
                    <a:pt x="71" y="292"/>
                    <a:pt x="70" y="275"/>
                  </a:cubicBezTo>
                  <a:cubicBezTo>
                    <a:pt x="68" y="231"/>
                    <a:pt x="79" y="186"/>
                    <a:pt x="100" y="147"/>
                  </a:cubicBezTo>
                  <a:cubicBezTo>
                    <a:pt x="120" y="111"/>
                    <a:pt x="150" y="80"/>
                    <a:pt x="185" y="58"/>
                  </a:cubicBezTo>
                  <a:cubicBezTo>
                    <a:pt x="218" y="37"/>
                    <a:pt x="270" y="13"/>
                    <a:pt x="310" y="28"/>
                  </a:cubicBezTo>
                  <a:cubicBezTo>
                    <a:pt x="312" y="29"/>
                    <a:pt x="313" y="26"/>
                    <a:pt x="311" y="25"/>
                  </a:cubicBezTo>
                  <a:cubicBezTo>
                    <a:pt x="275" y="0"/>
                    <a:pt x="212" y="31"/>
                    <a:pt x="180" y="51"/>
                  </a:cubicBezTo>
                  <a:cubicBezTo>
                    <a:pt x="136" y="78"/>
                    <a:pt x="102" y="118"/>
                    <a:pt x="82" y="166"/>
                  </a:cubicBezTo>
                  <a:cubicBezTo>
                    <a:pt x="63" y="212"/>
                    <a:pt x="55" y="268"/>
                    <a:pt x="69" y="316"/>
                  </a:cubicBezTo>
                  <a:cubicBezTo>
                    <a:pt x="71" y="323"/>
                    <a:pt x="74" y="330"/>
                    <a:pt x="78" y="336"/>
                  </a:cubicBezTo>
                  <a:cubicBezTo>
                    <a:pt x="0" y="466"/>
                    <a:pt x="34" y="638"/>
                    <a:pt x="103" y="764"/>
                  </a:cubicBezTo>
                  <a:cubicBezTo>
                    <a:pt x="137" y="826"/>
                    <a:pt x="185" y="880"/>
                    <a:pt x="248" y="912"/>
                  </a:cubicBezTo>
                  <a:cubicBezTo>
                    <a:pt x="283" y="929"/>
                    <a:pt x="345" y="950"/>
                    <a:pt x="386" y="932"/>
                  </a:cubicBezTo>
                  <a:cubicBezTo>
                    <a:pt x="399" y="955"/>
                    <a:pt x="425" y="969"/>
                    <a:pt x="447" y="983"/>
                  </a:cubicBezTo>
                  <a:cubicBezTo>
                    <a:pt x="473" y="999"/>
                    <a:pt x="500" y="1013"/>
                    <a:pt x="529" y="1024"/>
                  </a:cubicBezTo>
                  <a:cubicBezTo>
                    <a:pt x="589" y="1049"/>
                    <a:pt x="654" y="1062"/>
                    <a:pt x="719" y="1065"/>
                  </a:cubicBezTo>
                  <a:cubicBezTo>
                    <a:pt x="789" y="1069"/>
                    <a:pt x="860" y="1060"/>
                    <a:pt x="928" y="1041"/>
                  </a:cubicBezTo>
                  <a:cubicBezTo>
                    <a:pt x="974" y="1027"/>
                    <a:pt x="1031" y="1008"/>
                    <a:pt x="1052" y="960"/>
                  </a:cubicBezTo>
                  <a:cubicBezTo>
                    <a:pt x="1060" y="958"/>
                    <a:pt x="1068" y="953"/>
                    <a:pt x="1074" y="948"/>
                  </a:cubicBezTo>
                  <a:cubicBezTo>
                    <a:pt x="1119" y="909"/>
                    <a:pt x="1156" y="836"/>
                    <a:pt x="1157" y="777"/>
                  </a:cubicBezTo>
                  <a:cubicBezTo>
                    <a:pt x="1157" y="773"/>
                    <a:pt x="1152" y="773"/>
                    <a:pt x="1151" y="776"/>
                  </a:cubicBezTo>
                  <a:close/>
                  <a:moveTo>
                    <a:pt x="125" y="317"/>
                  </a:moveTo>
                  <a:cubicBezTo>
                    <a:pt x="145" y="324"/>
                    <a:pt x="139" y="348"/>
                    <a:pt x="123" y="354"/>
                  </a:cubicBezTo>
                  <a:cubicBezTo>
                    <a:pt x="116" y="356"/>
                    <a:pt x="104" y="353"/>
                    <a:pt x="98" y="349"/>
                  </a:cubicBezTo>
                  <a:cubicBezTo>
                    <a:pt x="93" y="346"/>
                    <a:pt x="89" y="341"/>
                    <a:pt x="86" y="337"/>
                  </a:cubicBezTo>
                  <a:cubicBezTo>
                    <a:pt x="95" y="324"/>
                    <a:pt x="109" y="312"/>
                    <a:pt x="125" y="317"/>
                  </a:cubicBezTo>
                  <a:close/>
                  <a:moveTo>
                    <a:pt x="386" y="922"/>
                  </a:moveTo>
                  <a:cubicBezTo>
                    <a:pt x="386" y="922"/>
                    <a:pt x="386" y="922"/>
                    <a:pt x="386" y="922"/>
                  </a:cubicBezTo>
                  <a:cubicBezTo>
                    <a:pt x="381" y="914"/>
                    <a:pt x="380" y="905"/>
                    <a:pt x="382" y="895"/>
                  </a:cubicBezTo>
                  <a:cubicBezTo>
                    <a:pt x="390" y="875"/>
                    <a:pt x="399" y="875"/>
                    <a:pt x="410" y="898"/>
                  </a:cubicBezTo>
                  <a:cubicBezTo>
                    <a:pt x="409" y="908"/>
                    <a:pt x="397" y="917"/>
                    <a:pt x="389" y="921"/>
                  </a:cubicBezTo>
                  <a:cubicBezTo>
                    <a:pt x="388" y="922"/>
                    <a:pt x="387" y="922"/>
                    <a:pt x="386" y="922"/>
                  </a:cubicBezTo>
                  <a:close/>
                  <a:moveTo>
                    <a:pt x="1027" y="947"/>
                  </a:moveTo>
                  <a:cubicBezTo>
                    <a:pt x="1023" y="943"/>
                    <a:pt x="1020" y="939"/>
                    <a:pt x="1020" y="935"/>
                  </a:cubicBezTo>
                  <a:cubicBezTo>
                    <a:pt x="1020" y="934"/>
                    <a:pt x="1020" y="933"/>
                    <a:pt x="1020" y="932"/>
                  </a:cubicBezTo>
                  <a:cubicBezTo>
                    <a:pt x="1022" y="928"/>
                    <a:pt x="1024" y="924"/>
                    <a:pt x="1026" y="922"/>
                  </a:cubicBezTo>
                  <a:cubicBezTo>
                    <a:pt x="1026" y="922"/>
                    <a:pt x="1027" y="922"/>
                    <a:pt x="1027" y="921"/>
                  </a:cubicBezTo>
                  <a:cubicBezTo>
                    <a:pt x="1034" y="923"/>
                    <a:pt x="1039" y="926"/>
                    <a:pt x="1043" y="931"/>
                  </a:cubicBezTo>
                  <a:cubicBezTo>
                    <a:pt x="1045" y="934"/>
                    <a:pt x="1047" y="938"/>
                    <a:pt x="1047" y="942"/>
                  </a:cubicBezTo>
                  <a:cubicBezTo>
                    <a:pt x="1048" y="944"/>
                    <a:pt x="1047" y="947"/>
                    <a:pt x="1047" y="949"/>
                  </a:cubicBezTo>
                  <a:cubicBezTo>
                    <a:pt x="1046" y="950"/>
                    <a:pt x="1046" y="952"/>
                    <a:pt x="1045" y="953"/>
                  </a:cubicBezTo>
                  <a:cubicBezTo>
                    <a:pt x="1039" y="954"/>
                    <a:pt x="1034" y="953"/>
                    <a:pt x="1027" y="947"/>
                  </a:cubicBezTo>
                  <a:close/>
                </a:path>
              </a:pathLst>
            </a:custGeom>
            <a:solidFill>
              <a:schemeClr val="accent1"/>
            </a:solidFill>
            <a:ln w="19050">
              <a:solidFill>
                <a:srgbClr val="00B05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 sz="1707"/>
            </a:p>
          </p:txBody>
        </p:sp>
      </p:grp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FD0C5684-BE38-4565-9F39-CD602E971721}"/>
              </a:ext>
            </a:extLst>
          </p:cNvPr>
          <p:cNvCxnSpPr>
            <a:cxnSpLocks/>
          </p:cNvCxnSpPr>
          <p:nvPr/>
        </p:nvCxnSpPr>
        <p:spPr>
          <a:xfrm>
            <a:off x="1248078" y="809037"/>
            <a:ext cx="9617718" cy="0"/>
          </a:xfrm>
          <a:prstGeom prst="line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259">
            <a:extLst>
              <a:ext uri="{FF2B5EF4-FFF2-40B4-BE49-F238E27FC236}">
                <a16:creationId xmlns:a16="http://schemas.microsoft.com/office/drawing/2014/main" id="{01488F75-C100-451B-BFF6-734BDF6ADD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5013" y="201282"/>
            <a:ext cx="1047358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en-GB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 and discussion</a:t>
            </a:r>
            <a:r>
              <a: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Linkage of NPOD to ocean physics </a:t>
            </a:r>
            <a:r>
              <a:rPr lang="en-GB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B73D79E7-C253-4CF7-9737-87929E583434}"/>
              </a:ext>
            </a:extLst>
          </p:cNvPr>
          <p:cNvSpPr txBox="1"/>
          <p:nvPr/>
        </p:nvSpPr>
        <p:spPr>
          <a:xfrm>
            <a:off x="3059315" y="5862158"/>
            <a:ext cx="10041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Calibri" panose="020F0502020204030204" pitchFamily="34" charset="0"/>
                <a:cs typeface="Calibri" panose="020F0502020204030204" pitchFamily="34" charset="0"/>
              </a:rPr>
              <a:t>Year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6C85D2FD-EE0C-4DD6-8757-F0FC0757D618}"/>
              </a:ext>
            </a:extLst>
          </p:cNvPr>
          <p:cNvSpPr/>
          <p:nvPr/>
        </p:nvSpPr>
        <p:spPr>
          <a:xfrm>
            <a:off x="995536" y="6139157"/>
            <a:ext cx="49838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300"/>
              </a:spcAft>
            </a:pPr>
            <a:r>
              <a:rPr lang="en-US" altLang="zh-CN" b="1" kern="16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Figure 9 </a:t>
            </a:r>
            <a:r>
              <a:rPr lang="en-US" altLang="zh-CN" sz="1400" kern="16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Temperature gradient and density gradient in NPOD</a:t>
            </a:r>
            <a:r>
              <a:rPr lang="en-US" altLang="zh-CN" sz="1200" kern="16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 </a:t>
            </a:r>
            <a:endParaRPr lang="zh-CN" altLang="zh-CN" sz="3200" b="1" kern="16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0D3885B0-C3A6-4511-840A-3E80F13106B6}"/>
              </a:ext>
            </a:extLst>
          </p:cNvPr>
          <p:cNvSpPr/>
          <p:nvPr/>
        </p:nvSpPr>
        <p:spPr>
          <a:xfrm>
            <a:off x="6096000" y="6508489"/>
            <a:ext cx="75783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en-US" altLang="zh-CN" sz="1600" b="1" kern="16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Figure 10 </a:t>
            </a:r>
            <a:r>
              <a:rPr lang="en-US" altLang="zh-CN" sz="1200" kern="16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Impact of sea surface temperate (SST) variation on the NPOD </a:t>
            </a:r>
            <a:r>
              <a:rPr lang="en-US" altLang="zh-CN" sz="1200" kern="1600" dirty="0" err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oligotrophication</a:t>
            </a:r>
            <a:endParaRPr lang="zh-CN" altLang="zh-CN" sz="1050" kern="16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1C4866F7-49EA-46EB-A8EA-857711D8A406}"/>
              </a:ext>
            </a:extLst>
          </p:cNvPr>
          <p:cNvSpPr/>
          <p:nvPr/>
        </p:nvSpPr>
        <p:spPr>
          <a:xfrm>
            <a:off x="1697698" y="1419069"/>
            <a:ext cx="35189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latin typeface="等线" panose="02010600030101010101" pitchFamily="2" charset="-122"/>
                <a:cs typeface="Times New Roman" panose="02020603050405020304" pitchFamily="18" charset="0"/>
              </a:rPr>
              <a:t>vertical stratification</a:t>
            </a:r>
            <a:endParaRPr lang="zh-CN" altLang="en-US" sz="2800" b="1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4AC92EF8-736D-4D2B-8A09-09C739B3B8E0}"/>
              </a:ext>
            </a:extLst>
          </p:cNvPr>
          <p:cNvSpPr/>
          <p:nvPr/>
        </p:nvSpPr>
        <p:spPr>
          <a:xfrm>
            <a:off x="3607456" y="2478567"/>
            <a:ext cx="29370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等线" panose="02010600030101010101" pitchFamily="2" charset="-122"/>
                <a:cs typeface="Times New Roman" panose="02020603050405020304" pitchFamily="18" charset="0"/>
              </a:rPr>
              <a:t>Mixture Coefficients (KM) </a:t>
            </a:r>
          </a:p>
          <a:p>
            <a:r>
              <a:rPr lang="en-US" altLang="zh-CN" b="1" dirty="0">
                <a:latin typeface="等线" panose="02010600030101010101" pitchFamily="2" charset="-122"/>
                <a:cs typeface="Times New Roman" panose="02020603050405020304" pitchFamily="18" charset="0"/>
              </a:rPr>
              <a:t>in KPP model</a:t>
            </a:r>
            <a:endParaRPr lang="zh-CN" altLang="en-US" b="1" dirty="0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380C2B38-3D6E-4D72-B26D-5FEED45BE26D}"/>
              </a:ext>
            </a:extLst>
          </p:cNvPr>
          <p:cNvSpPr/>
          <p:nvPr/>
        </p:nvSpPr>
        <p:spPr>
          <a:xfrm>
            <a:off x="1941354" y="3291338"/>
            <a:ext cx="27366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等线" panose="02010600030101010101" pitchFamily="2" charset="-122"/>
                <a:cs typeface="Times New Roman" panose="02020603050405020304" pitchFamily="18" charset="0"/>
              </a:rPr>
              <a:t>Mixed layer depth(MLD)</a:t>
            </a:r>
            <a:endParaRPr lang="zh-CN" altLang="en-US" b="1" dirty="0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B4E42D5B-09E8-40B0-B248-B1B395B12D95}"/>
              </a:ext>
            </a:extLst>
          </p:cNvPr>
          <p:cNvSpPr/>
          <p:nvPr/>
        </p:nvSpPr>
        <p:spPr>
          <a:xfrm>
            <a:off x="420614" y="2450236"/>
            <a:ext cx="24849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等线" panose="02010600030101010101" pitchFamily="2" charset="-122"/>
                <a:cs typeface="Times New Roman" panose="02020603050405020304" pitchFamily="18" charset="0"/>
              </a:rPr>
              <a:t>Temperature gradient</a:t>
            </a:r>
          </a:p>
          <a:p>
            <a:r>
              <a:rPr lang="en-US" altLang="zh-CN" b="1" dirty="0">
                <a:latin typeface="等线" panose="02010600030101010101" pitchFamily="2" charset="-122"/>
                <a:cs typeface="Times New Roman" panose="02020603050405020304" pitchFamily="18" charset="0"/>
              </a:rPr>
              <a:t>Density gradient</a:t>
            </a:r>
            <a:endParaRPr lang="zh-CN" altLang="en-US" b="1" dirty="0"/>
          </a:p>
        </p:txBody>
      </p: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4A3CFB2B-7742-428E-AF82-6D4F6C3526B1}"/>
              </a:ext>
            </a:extLst>
          </p:cNvPr>
          <p:cNvCxnSpPr/>
          <p:nvPr/>
        </p:nvCxnSpPr>
        <p:spPr>
          <a:xfrm flipV="1">
            <a:off x="1408499" y="2203139"/>
            <a:ext cx="758338" cy="24709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DEC332A9-6326-4F3E-95EC-ABA747E97474}"/>
              </a:ext>
            </a:extLst>
          </p:cNvPr>
          <p:cNvCxnSpPr>
            <a:cxnSpLocks/>
            <a:stCxn id="15" idx="0"/>
          </p:cNvCxnSpPr>
          <p:nvPr/>
        </p:nvCxnSpPr>
        <p:spPr>
          <a:xfrm flipV="1">
            <a:off x="3309678" y="2170996"/>
            <a:ext cx="14882" cy="112034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6FCA9031-D776-46E7-BA2B-7450DB99B990}"/>
              </a:ext>
            </a:extLst>
          </p:cNvPr>
          <p:cNvCxnSpPr>
            <a:cxnSpLocks/>
          </p:cNvCxnSpPr>
          <p:nvPr/>
        </p:nvCxnSpPr>
        <p:spPr>
          <a:xfrm flipH="1" flipV="1">
            <a:off x="4537301" y="2217238"/>
            <a:ext cx="867560" cy="26132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本框 23">
            <a:extLst>
              <a:ext uri="{FF2B5EF4-FFF2-40B4-BE49-F238E27FC236}">
                <a16:creationId xmlns:a16="http://schemas.microsoft.com/office/drawing/2014/main" id="{77181346-6550-4278-9F6A-BA3CD78A6DB0}"/>
              </a:ext>
            </a:extLst>
          </p:cNvPr>
          <p:cNvSpPr txBox="1"/>
          <p:nvPr/>
        </p:nvSpPr>
        <p:spPr>
          <a:xfrm>
            <a:off x="11633559" y="5444447"/>
            <a:ext cx="509305" cy="355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707" dirty="0"/>
              <a:t>11</a:t>
            </a:r>
            <a:endParaRPr lang="zh-CN" altLang="en-US" sz="1707" dirty="0"/>
          </a:p>
        </p:txBody>
      </p:sp>
      <p:pic>
        <p:nvPicPr>
          <p:cNvPr id="23" name="音频 22">
            <a:hlinkClick r:id="" action="ppaction://media"/>
            <a:extLst>
              <a:ext uri="{FF2B5EF4-FFF2-40B4-BE49-F238E27FC236}">
                <a16:creationId xmlns:a16="http://schemas.microsoft.com/office/drawing/2014/main" id="{6A5D48FA-A8B1-4649-99BC-ABB7422FE1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758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509"/>
    </mc:Choice>
    <mc:Fallback xmlns="">
      <p:transition spd="slow" advTm="1435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3713" x="7696200" y="9525"/>
          <p14:tracePt t="13716" x="7732713" y="26988"/>
          <p14:tracePt t="13720" x="7759700" y="26988"/>
          <p14:tracePt t="13724" x="7778750" y="26988"/>
          <p14:tracePt t="13728" x="7796213" y="36513"/>
          <p14:tracePt t="13732" x="7815263" y="36513"/>
          <p14:tracePt t="13742" x="7824788" y="36513"/>
          <p14:tracePt t="13774" x="7832725" y="46038"/>
          <p14:tracePt t="13781" x="7842250" y="53975"/>
          <p14:tracePt t="13783" x="7851775" y="63500"/>
          <p14:tracePt t="13786" x="7861300" y="73025"/>
          <p14:tracePt t="13792" x="7869238" y="82550"/>
          <p14:tracePt t="13794" x="7878763" y="90488"/>
          <p14:tracePt t="13856" x="7878763" y="100013"/>
          <p14:tracePt t="13862" x="7888288" y="109538"/>
          <p14:tracePt t="13865" x="7896225" y="119063"/>
          <p14:tracePt t="13866" x="7905750" y="136525"/>
          <p14:tracePt t="13871" x="7915275" y="146050"/>
          <p14:tracePt t="13874" x="7932738" y="163513"/>
          <p14:tracePt t="13878" x="7951788" y="182563"/>
          <p14:tracePt t="13882" x="7969250" y="192088"/>
          <p14:tracePt t="13886" x="7988300" y="200025"/>
          <p14:tracePt t="13891" x="8005763" y="209550"/>
          <p14:tracePt t="13894" x="8024813" y="228600"/>
          <p14:tracePt t="13898" x="8042275" y="236538"/>
          <p14:tracePt t="13903" x="8061325" y="255588"/>
          <p14:tracePt t="13910" x="8070850" y="265113"/>
          <p14:tracePt t="13920" x="8078788" y="273050"/>
          <p14:tracePt t="13972" x="8097838" y="282575"/>
          <p14:tracePt t="13977" x="8107363" y="282575"/>
          <p14:tracePt t="13980" x="8134350" y="282575"/>
          <p14:tracePt t="13982" x="8161338" y="292100"/>
          <p14:tracePt t="13986" x="8188325" y="301625"/>
          <p14:tracePt t="13991" x="8224838" y="309563"/>
          <p14:tracePt t="13994" x="8261350" y="319088"/>
          <p14:tracePt t="13999" x="8307388" y="328613"/>
          <p14:tracePt t="14003" x="8334375" y="338138"/>
          <p14:tracePt t="14007" x="8380413" y="355600"/>
          <p14:tracePt t="14010" x="8407400" y="365125"/>
          <p14:tracePt t="14015" x="8434388" y="374650"/>
          <p14:tracePt t="14020" x="8470900" y="382588"/>
          <p14:tracePt t="14024" x="8489950" y="392113"/>
          <p14:tracePt t="14026" x="8507413" y="392113"/>
          <p14:tracePt t="14030" x="8526463" y="401638"/>
          <p14:tracePt t="14034" x="8543925" y="401638"/>
          <p14:tracePt t="14043" x="8562975" y="401638"/>
          <p14:tracePt t="14051" x="8580438" y="401638"/>
          <p14:tracePt t="14055" x="8599488" y="411163"/>
          <p14:tracePt t="14059" x="8616950" y="411163"/>
          <p14:tracePt t="14062" x="8645525" y="419100"/>
          <p14:tracePt t="14066" x="8680450" y="419100"/>
          <p14:tracePt t="14070" x="8716963" y="428625"/>
          <p14:tracePt t="14074" x="8782050" y="446088"/>
          <p14:tracePt t="14078" x="8836025" y="455613"/>
          <p14:tracePt t="14082" x="8899525" y="465138"/>
          <p14:tracePt t="14087" x="8972550" y="482600"/>
          <p14:tracePt t="14091" x="9055100" y="492125"/>
          <p14:tracePt t="14094" x="9128125" y="501650"/>
          <p14:tracePt t="14098" x="9182100" y="501650"/>
          <p14:tracePt t="14102" x="9264650" y="519113"/>
          <p14:tracePt t="14107" x="9337675" y="528638"/>
          <p14:tracePt t="14110" x="9401175" y="538163"/>
          <p14:tracePt t="14114" x="9456738" y="555625"/>
          <p14:tracePt t="14118" x="9510713" y="555625"/>
          <p14:tracePt t="14120" x="9556750" y="555625"/>
          <p14:tracePt t="14124" x="9583738" y="565150"/>
          <p14:tracePt t="14128" x="9610725" y="565150"/>
          <p14:tracePt t="14132" x="9639300" y="565150"/>
          <p14:tracePt t="14136" x="9656763" y="565150"/>
          <p14:tracePt t="14142" x="9675813" y="565150"/>
          <p14:tracePt t="14144" x="9683750" y="565150"/>
          <p14:tracePt t="14148" x="9693275" y="565150"/>
          <p14:tracePt t="14157" x="9702800" y="565150"/>
          <p14:tracePt t="14165" x="9720263" y="565150"/>
          <p14:tracePt t="14171" x="9739313" y="565150"/>
          <p14:tracePt t="14176" x="9748838" y="565150"/>
          <p14:tracePt t="14177" x="9775825" y="574675"/>
          <p14:tracePt t="14180" x="9802813" y="574675"/>
          <p14:tracePt t="14185" x="9839325" y="584200"/>
          <p14:tracePt t="14188" x="9885363" y="592138"/>
          <p14:tracePt t="14192" x="9939338" y="601663"/>
          <p14:tracePt t="14196" x="10002838" y="620713"/>
          <p14:tracePt t="14200" x="10058400" y="620713"/>
          <p14:tracePt t="14204" x="10121900" y="628650"/>
          <p14:tracePt t="14209" x="10158413" y="638175"/>
          <p14:tracePt t="14212" x="10204450" y="638175"/>
          <p14:tracePt t="14216" x="10240963" y="647700"/>
          <p14:tracePt t="14220" x="10285413" y="647700"/>
          <p14:tracePt t="14224" x="10313988" y="647700"/>
          <p14:tracePt t="14228" x="10340975" y="647700"/>
          <p14:tracePt t="14233" x="10358438" y="647700"/>
          <p14:tracePt t="14238" x="10377488" y="647700"/>
          <p14:tracePt t="14243" x="10387013" y="647700"/>
          <p14:tracePt t="14428" x="10394950" y="647700"/>
          <p14:tracePt t="14437" x="10404475" y="647700"/>
          <p14:tracePt t="14443" x="10414000" y="647700"/>
          <p14:tracePt t="14488" x="10423525" y="647700"/>
          <p14:tracePt t="14495" x="10460038" y="657225"/>
          <p14:tracePt t="14498" x="10477500" y="665163"/>
          <p14:tracePt t="14503" x="10496550" y="665163"/>
          <p14:tracePt t="14507" x="10514013" y="674688"/>
          <p14:tracePt t="14510" x="10541000" y="693738"/>
          <p14:tracePt t="14514" x="10560050" y="693738"/>
          <p14:tracePt t="14518" x="10577513" y="701675"/>
          <p14:tracePt t="14523" x="10614025" y="711200"/>
          <p14:tracePt t="14526" x="10633075" y="720725"/>
          <p14:tracePt t="14531" x="10660063" y="720725"/>
          <p14:tracePt t="14534" x="10677525" y="730250"/>
          <p14:tracePt t="14538" x="10696575" y="730250"/>
          <p14:tracePt t="14542" x="10714038" y="730250"/>
          <p14:tracePt t="14548" x="10733088" y="730250"/>
          <p14:tracePt t="14550" x="10742613" y="738188"/>
          <p14:tracePt t="14598" x="10750550" y="738188"/>
          <p14:tracePt t="14603" x="10769600" y="738188"/>
          <p14:tracePt t="14606" x="10779125" y="738188"/>
          <p14:tracePt t="14608" x="10796588" y="738188"/>
          <p14:tracePt t="14612" x="10806113" y="738188"/>
          <p14:tracePt t="14616" x="10815638" y="738188"/>
          <p14:tracePt t="14624" x="10833100" y="747713"/>
          <p14:tracePt t="14711" x="10842625" y="747713"/>
          <p14:tracePt t="16060" x="10860088" y="757238"/>
          <p14:tracePt t="16070" x="10869613" y="766763"/>
          <p14:tracePt t="16073" x="10879138" y="774700"/>
          <p14:tracePt t="16081" x="10879138" y="784225"/>
          <p14:tracePt t="16093" x="10879138" y="793750"/>
          <p14:tracePt t="16096" x="10888663" y="803275"/>
          <p14:tracePt t="16100" x="10888663" y="811213"/>
          <p14:tracePt t="16104" x="10888663" y="820738"/>
          <p14:tracePt t="16108" x="10888663" y="839788"/>
          <p14:tracePt t="16112" x="10888663" y="857250"/>
          <p14:tracePt t="16116" x="10896600" y="866775"/>
          <p14:tracePt t="16124" x="10896600" y="874713"/>
          <p14:tracePt t="16128" x="10896600" y="893763"/>
          <p14:tracePt t="16132" x="10896600" y="903288"/>
          <p14:tracePt t="16136" x="10896600" y="911225"/>
          <p14:tracePt t="16141" x="10896600" y="930275"/>
          <p14:tracePt t="16144" x="10906125" y="939800"/>
          <p14:tracePt t="16148" x="10906125" y="947738"/>
          <p14:tracePt t="16154" x="10906125" y="957263"/>
          <p14:tracePt t="16157" x="10906125" y="966788"/>
          <p14:tracePt t="16160" x="10906125" y="984250"/>
          <p14:tracePt t="16164" x="10906125" y="993775"/>
          <p14:tracePt t="16168" x="10906125" y="1003300"/>
          <p14:tracePt t="16176" x="10906125" y="1020763"/>
          <p14:tracePt t="16180" x="10906125" y="1030288"/>
          <p14:tracePt t="16184" x="10906125" y="1039813"/>
          <p14:tracePt t="16188" x="10906125" y="1049338"/>
          <p14:tracePt t="16192" x="10906125" y="1057275"/>
          <p14:tracePt t="16196" x="10906125" y="1066800"/>
          <p14:tracePt t="16200" x="10915650" y="1076325"/>
          <p14:tracePt t="16213" x="10915650" y="1093788"/>
          <p14:tracePt t="16218" x="10915650" y="1112838"/>
          <p14:tracePt t="16223" x="10915650" y="1130300"/>
          <p14:tracePt t="16224" x="10915650" y="1139825"/>
          <p14:tracePt t="16228" x="10915650" y="1158875"/>
          <p14:tracePt t="16236" x="10915650" y="1166813"/>
          <p14:tracePt t="16241" x="10915650" y="1176338"/>
          <p14:tracePt t="16244" x="10915650" y="1185863"/>
          <p14:tracePt t="16249" x="10915650" y="1195388"/>
          <p14:tracePt t="16251" x="10915650" y="1203325"/>
          <p14:tracePt t="16258" x="10915650" y="1212850"/>
          <p14:tracePt t="16324" x="10915650" y="1222375"/>
          <p14:tracePt t="16341" x="10906125" y="1231900"/>
          <p14:tracePt t="16348" x="10896600" y="1239838"/>
          <p14:tracePt t="16364" x="10888663" y="1249363"/>
          <p14:tracePt t="16369" x="10888663" y="1258888"/>
          <p14:tracePt t="16393" x="10879138" y="1258888"/>
          <p14:tracePt t="16434" x="10869613" y="1258888"/>
          <p14:tracePt t="16446" x="10860088" y="1258888"/>
          <p14:tracePt t="16454" x="10852150" y="1258888"/>
          <p14:tracePt t="16462" x="10842625" y="1258888"/>
          <p14:tracePt t="16471" x="10833100" y="1258888"/>
          <p14:tracePt t="16486" x="10823575" y="1258888"/>
          <p14:tracePt t="16508" x="10815638" y="1258888"/>
          <p14:tracePt t="16757" x="10806113" y="1258888"/>
          <p14:tracePt t="16761" x="10796588" y="1258888"/>
          <p14:tracePt t="16776" x="10779125" y="1258888"/>
          <p14:tracePt t="16782" x="10742613" y="1268413"/>
          <p14:tracePt t="16784" x="10723563" y="1268413"/>
          <p14:tracePt t="16790" x="10696575" y="1276350"/>
          <p14:tracePt t="16792" x="10677525" y="1276350"/>
          <p14:tracePt t="16796" x="10650538" y="1285875"/>
          <p14:tracePt t="16801" x="10623550" y="1285875"/>
          <p14:tracePt t="16806" x="10596563" y="1285875"/>
          <p14:tracePt t="16808" x="10533063" y="1295400"/>
          <p14:tracePt t="16812" x="10496550" y="1303338"/>
          <p14:tracePt t="16816" x="10450513" y="1303338"/>
          <p14:tracePt t="16820" x="10423525" y="1312863"/>
          <p14:tracePt t="16824" x="10377488" y="1312863"/>
          <p14:tracePt t="16828" x="10350500" y="1312863"/>
          <p14:tracePt t="16832" x="10313988" y="1331913"/>
          <p14:tracePt t="16838" x="10267950" y="1339850"/>
          <p14:tracePt t="16841" x="10240963" y="1339850"/>
          <p14:tracePt t="16844" x="10213975" y="1339850"/>
          <p14:tracePt t="16848" x="10204450" y="1339850"/>
          <p14:tracePt t="16852" x="10185400" y="1339850"/>
          <p14:tracePt t="16857" x="10167938" y="1339850"/>
          <p14:tracePt t="16860" x="10148888" y="1339850"/>
          <p14:tracePt t="16864" x="10131425" y="1339850"/>
          <p14:tracePt t="16868" x="10112375" y="1339850"/>
          <p14:tracePt t="16873" x="10104438" y="1339850"/>
          <p14:tracePt t="16876" x="10085388" y="1339850"/>
          <p14:tracePt t="16884" x="10075863" y="1339850"/>
          <p14:tracePt t="16890" x="10067925" y="1339850"/>
          <p14:tracePt t="16892" x="10058400" y="1339850"/>
          <p14:tracePt t="16896" x="10048875" y="1339850"/>
          <p14:tracePt t="16900" x="10039350" y="1339850"/>
          <p14:tracePt t="16908" x="10021888" y="1331913"/>
          <p14:tracePt t="16974" x="10012363" y="1322388"/>
          <p14:tracePt t="17259" x="10021888" y="1322388"/>
          <p14:tracePt t="17263" x="10031413" y="1322388"/>
          <p14:tracePt t="17270" x="10039350" y="1322388"/>
          <p14:tracePt t="17276" x="10048875" y="1322388"/>
          <p14:tracePt t="17280" x="10058400" y="1322388"/>
          <p14:tracePt t="17284" x="10067925" y="1322388"/>
          <p14:tracePt t="17292" x="10075863" y="1322388"/>
          <p14:tracePt t="17296" x="10085388" y="1322388"/>
          <p14:tracePt t="17301" x="10104438" y="1322388"/>
          <p14:tracePt t="17312" x="10140950" y="1322388"/>
          <p14:tracePt t="17314" x="10158413" y="1331913"/>
          <p14:tracePt t="17318" x="10177463" y="1339850"/>
          <p14:tracePt t="17323" x="10194925" y="1349375"/>
          <p14:tracePt t="17326" x="10204450" y="1349375"/>
          <p14:tracePt t="17330" x="10213975" y="1358900"/>
          <p14:tracePt t="17686" x="10231438" y="1385888"/>
          <p14:tracePt t="17689" x="10231438" y="1412875"/>
          <p14:tracePt t="17692" x="10231438" y="1441450"/>
          <p14:tracePt t="17696" x="10231438" y="1468438"/>
          <p14:tracePt t="17700" x="10231438" y="1495425"/>
          <p14:tracePt t="17706" x="10231438" y="1531938"/>
          <p14:tracePt t="17708" x="10213975" y="1558925"/>
          <p14:tracePt t="17712" x="10213975" y="1587500"/>
          <p14:tracePt t="17717" x="10204450" y="1614488"/>
          <p14:tracePt t="17722" x="10204450" y="1668463"/>
          <p14:tracePt t="17726" x="10194925" y="1714500"/>
          <p14:tracePt t="17729" x="10185400" y="1760538"/>
          <p14:tracePt t="17733" x="10185400" y="1797050"/>
          <p14:tracePt t="17738" x="10177463" y="1841500"/>
          <p14:tracePt t="17742" x="10167938" y="1924050"/>
          <p14:tracePt t="17746" x="10158413" y="1960563"/>
          <p14:tracePt t="17750" x="10158413" y="2006600"/>
          <p14:tracePt t="17754" x="10140950" y="2060575"/>
          <p14:tracePt t="17758" x="10131425" y="2106613"/>
          <p14:tracePt t="17762" x="10131425" y="2143125"/>
          <p14:tracePt t="17766" x="10131425" y="2189163"/>
          <p14:tracePt t="17773" x="10121900" y="2225675"/>
          <p14:tracePt t="17774" x="10112375" y="2262188"/>
          <p14:tracePt t="17778" x="10112375" y="2289175"/>
          <p14:tracePt t="17782" x="10104438" y="2306638"/>
          <p14:tracePt t="17786" x="10104438" y="2335213"/>
          <p14:tracePt t="17790" x="10104438" y="2352675"/>
          <p14:tracePt t="17794" x="10104438" y="2371725"/>
          <p14:tracePt t="17798" x="10104438" y="2379663"/>
          <p14:tracePt t="17810" x="10104438" y="2389188"/>
          <p14:tracePt t="17868" x="10104438" y="2398713"/>
          <p14:tracePt t="17874" x="10104438" y="2425700"/>
          <p14:tracePt t="17878" x="10104438" y="2444750"/>
          <p14:tracePt t="17882" x="10104438" y="2462213"/>
          <p14:tracePt t="17886" x="10104438" y="2481263"/>
          <p14:tracePt t="17891" x="10104438" y="2498725"/>
          <p14:tracePt t="17894" x="10104438" y="2525713"/>
          <p14:tracePt t="17898" x="10104438" y="2554288"/>
          <p14:tracePt t="17902" x="10104438" y="2571750"/>
          <p14:tracePt t="17906" x="10112375" y="2589213"/>
          <p14:tracePt t="17910" x="10112375" y="2608263"/>
          <p14:tracePt t="17914" x="10112375" y="2625725"/>
          <p14:tracePt t="17916" x="10112375" y="2644775"/>
          <p14:tracePt t="17921" x="10112375" y="2662238"/>
          <p14:tracePt t="17924" x="10112375" y="2681288"/>
          <p14:tracePt t="17928" x="10112375" y="2690813"/>
          <p14:tracePt t="17932" x="10112375" y="2698750"/>
          <p14:tracePt t="17940" x="10112375" y="2708275"/>
          <p14:tracePt t="17949" x="10112375" y="2717800"/>
          <p14:tracePt t="17959" x="10112375" y="2727325"/>
          <p14:tracePt t="17976" x="10112375" y="2763838"/>
          <p14:tracePt t="17981" x="10112375" y="2781300"/>
          <p14:tracePt t="17983" x="10112375" y="2800350"/>
          <p14:tracePt t="17984" x="10112375" y="2817813"/>
          <p14:tracePt t="17992" x="10112375" y="2844800"/>
          <p14:tracePt t="17996" x="10112375" y="2863850"/>
          <p14:tracePt t="18001" x="10112375" y="2890838"/>
          <p14:tracePt t="18008" x="10112375" y="2927350"/>
          <p14:tracePt t="18009" x="10112375" y="2963863"/>
          <p14:tracePt t="18012" x="10112375" y="2990850"/>
          <p14:tracePt t="18016" x="10112375" y="3027363"/>
          <p14:tracePt t="18022" x="10112375" y="3046413"/>
          <p14:tracePt t="18025" x="10112375" y="3073400"/>
          <p14:tracePt t="18028" x="10112375" y="3090863"/>
          <p14:tracePt t="18032" x="10112375" y="3109913"/>
          <p14:tracePt t="18040" x="10112375" y="3119438"/>
          <p14:tracePt t="18044" x="10112375" y="3127375"/>
          <p14:tracePt t="18048" x="10112375" y="3136900"/>
          <p14:tracePt t="18375" x="10112375" y="3163888"/>
          <p14:tracePt t="18376" x="10112375" y="3173413"/>
          <p14:tracePt t="18380" x="10112375" y="3182938"/>
          <p14:tracePt t="18384" x="10112375" y="3200400"/>
          <p14:tracePt t="18391" x="10112375" y="3219450"/>
          <p14:tracePt t="18392" x="10112375" y="3228975"/>
          <p14:tracePt t="18396" x="10112375" y="3246438"/>
          <p14:tracePt t="18401" x="10112375" y="3255963"/>
          <p14:tracePt t="18408" x="10112375" y="3273425"/>
          <p14:tracePt t="18412" x="10112375" y="3282950"/>
          <p14:tracePt t="18416" x="10112375" y="3292475"/>
          <p14:tracePt t="18420" x="10112375" y="3302000"/>
          <p14:tracePt t="18424" x="10112375" y="3309938"/>
          <p14:tracePt t="18432" x="10112375" y="3319463"/>
          <p14:tracePt t="18437" x="10112375" y="3328988"/>
          <p14:tracePt t="18440" x="10112375" y="3338513"/>
          <p14:tracePt t="18444" x="10112375" y="3346450"/>
          <p14:tracePt t="18448" x="10112375" y="3355975"/>
          <p14:tracePt t="18452" x="10112375" y="3365500"/>
          <p14:tracePt t="18460" x="10112375" y="3382963"/>
          <p14:tracePt t="18464" x="10112375" y="3402013"/>
          <p14:tracePt t="18466" x="10112375" y="3411538"/>
          <p14:tracePt t="18470" x="10112375" y="3429000"/>
          <p14:tracePt t="18474" x="10112375" y="3446463"/>
          <p14:tracePt t="18478" x="10112375" y="3465513"/>
          <p14:tracePt t="18483" x="10112375" y="3482975"/>
          <p14:tracePt t="18486" x="10112375" y="3502025"/>
          <p14:tracePt t="18490" x="10112375" y="3519488"/>
          <p14:tracePt t="18494" x="10112375" y="3538538"/>
          <p14:tracePt t="18499" x="10112375" y="3565525"/>
          <p14:tracePt t="18502" x="10104438" y="3584575"/>
          <p14:tracePt t="18507" x="10104438" y="3602038"/>
          <p14:tracePt t="18510" x="10104438" y="3621088"/>
          <p14:tracePt t="18514" x="10094913" y="3638550"/>
          <p14:tracePt t="18518" x="10094913" y="3665538"/>
          <p14:tracePt t="18523" x="10094913" y="3684588"/>
          <p14:tracePt t="18526" x="10085388" y="3702050"/>
          <p14:tracePt t="18531" x="10085388" y="3721100"/>
          <p14:tracePt t="18534" x="10085388" y="3738563"/>
          <p14:tracePt t="18540" x="10085388" y="3757613"/>
          <p14:tracePt t="18542" x="10075863" y="3775075"/>
          <p14:tracePt t="18550" x="10075863" y="3794125"/>
          <p14:tracePt t="18557" x="10075863" y="3811588"/>
          <p14:tracePt t="18561" x="10067925" y="3830638"/>
          <p14:tracePt t="18562" x="10067925" y="3848100"/>
          <p14:tracePt t="18566" x="10067925" y="3867150"/>
          <p14:tracePt t="18570" x="10058400" y="3884613"/>
          <p14:tracePt t="18574" x="10058400" y="3903663"/>
          <p14:tracePt t="18578" x="10058400" y="3930650"/>
          <p14:tracePt t="18582" x="10048875" y="3948113"/>
          <p14:tracePt t="18586" x="10048875" y="3994150"/>
          <p14:tracePt t="18591" x="10048875" y="4021138"/>
          <p14:tracePt t="18594" x="10039350" y="4049713"/>
          <p14:tracePt t="18598" x="10039350" y="4067175"/>
          <p14:tracePt t="18602" x="10039350" y="4086225"/>
          <p14:tracePt t="18607" x="10031413" y="4103688"/>
          <p14:tracePt t="18610" x="10031413" y="4113213"/>
          <p14:tracePt t="18614" x="10031413" y="4122738"/>
          <p14:tracePt t="18694" x="10031413" y="4130675"/>
          <p14:tracePt t="18703" x="10031413" y="4140200"/>
          <p14:tracePt t="18714" x="10031413" y="4149725"/>
          <p14:tracePt t="18719" x="10031413" y="4159250"/>
          <p14:tracePt t="18720" x="10031413" y="4167188"/>
          <p14:tracePt t="18724" x="10031413" y="4176713"/>
          <p14:tracePt t="18733" x="10031413" y="4186238"/>
          <p14:tracePt t="18745" x="10031413" y="4195763"/>
          <p14:tracePt t="18778" x="10031413" y="4203700"/>
          <p14:tracePt t="18783" x="10031413" y="4222750"/>
          <p14:tracePt t="18784" x="10031413" y="4249738"/>
          <p14:tracePt t="18790" x="10031413" y="4268788"/>
          <p14:tracePt t="18792" x="10012363" y="4303713"/>
          <p14:tracePt t="18796" x="10012363" y="4332288"/>
          <p14:tracePt t="18800" x="10002838" y="4349750"/>
          <p14:tracePt t="18804" x="10002838" y="4376738"/>
          <p14:tracePt t="18808" x="9994900" y="4405313"/>
          <p14:tracePt t="18813" x="9994900" y="4432300"/>
          <p14:tracePt t="18816" x="9985375" y="4478338"/>
          <p14:tracePt t="18818" x="9985375" y="4505325"/>
          <p14:tracePt t="18823" x="9975850" y="4541838"/>
          <p14:tracePt t="18826" x="9966325" y="4559300"/>
          <p14:tracePt t="18830" x="9958388" y="4587875"/>
          <p14:tracePt t="18834" x="9958388" y="4605338"/>
          <p14:tracePt t="18841" x="9948863" y="4624388"/>
          <p14:tracePt t="18842" x="9948863" y="4641850"/>
          <p14:tracePt t="18846" x="9948863" y="4668838"/>
          <p14:tracePt t="18850" x="9939338" y="4678363"/>
          <p14:tracePt t="18854" x="9939338" y="4687888"/>
          <p14:tracePt t="19235" x="9929813" y="4687888"/>
          <p14:tracePt t="19259" x="9929813" y="4678363"/>
          <p14:tracePt t="19267" x="9921875" y="4668838"/>
          <p14:tracePt t="19275" x="9921875" y="4660900"/>
          <p14:tracePt t="19280" x="9921875" y="4651375"/>
          <p14:tracePt t="19286" x="9912350" y="4632325"/>
          <p14:tracePt t="19303" x="9912350" y="4624388"/>
          <p14:tracePt t="19308" x="9912350" y="4614863"/>
          <p14:tracePt t="19315" x="9912350" y="4595813"/>
          <p14:tracePt t="19324" x="9902825" y="4587875"/>
          <p14:tracePt t="19327" x="9902825" y="4578350"/>
          <p14:tracePt t="19335" x="9893300" y="4559300"/>
          <p14:tracePt t="19339" x="9885363" y="4551363"/>
          <p14:tracePt t="19346" x="9875838" y="4541838"/>
          <p14:tracePt t="19353" x="9866313" y="4522788"/>
          <p14:tracePt t="19361" x="9866313" y="4514850"/>
          <p14:tracePt t="19364" x="9856788" y="4495800"/>
          <p14:tracePt t="19373" x="9848850" y="4478338"/>
          <p14:tracePt t="19381" x="9839325" y="4459288"/>
          <p14:tracePt t="19385" x="9839325" y="4449763"/>
          <p14:tracePt t="19392" x="9829800" y="4422775"/>
          <p14:tracePt t="19400" x="9829800" y="4405313"/>
          <p14:tracePt t="19413" x="9829800" y="4386263"/>
          <p14:tracePt t="19417" x="9829800" y="4368800"/>
          <p14:tracePt t="19423" x="9829800" y="4349750"/>
          <p14:tracePt t="19429" x="9829800" y="4340225"/>
          <p14:tracePt t="19668" x="9821863" y="4332288"/>
          <p14:tracePt t="19676" x="9821863" y="4322763"/>
          <p14:tracePt t="19699" x="9821863" y="4313238"/>
          <p14:tracePt t="19723" x="9821863" y="4303713"/>
          <p14:tracePt t="22386" x="9812338" y="4303713"/>
          <p14:tracePt t="22408" x="9802813" y="4313238"/>
          <p14:tracePt t="22414" x="9793288" y="4313238"/>
          <p14:tracePt t="22419" x="9775825" y="4322763"/>
          <p14:tracePt t="22420" x="9766300" y="4332288"/>
          <p14:tracePt t="22424" x="9756775" y="4340225"/>
          <p14:tracePt t="22428" x="9739313" y="4359275"/>
          <p14:tracePt t="22432" x="9712325" y="4386263"/>
          <p14:tracePt t="22436" x="9693275" y="4413250"/>
          <p14:tracePt t="22440" x="9656763" y="4441825"/>
          <p14:tracePt t="22445" x="9639300" y="4459288"/>
          <p14:tracePt t="22451" x="9610725" y="4495800"/>
          <p14:tracePt t="22453" x="9593263" y="4514850"/>
          <p14:tracePt t="22457" x="9566275" y="4532313"/>
          <p14:tracePt t="22460" x="9547225" y="4551363"/>
          <p14:tracePt t="22464" x="9529763" y="4568825"/>
          <p14:tracePt t="22468" x="9510713" y="4587875"/>
          <p14:tracePt t="22473" x="9483725" y="4614863"/>
          <p14:tracePt t="22476" x="9447213" y="4632325"/>
          <p14:tracePt t="22480" x="9401175" y="4660900"/>
          <p14:tracePt t="22484" x="9356725" y="4687888"/>
          <p14:tracePt t="22491" x="9320213" y="4697413"/>
          <p14:tracePt t="22495" x="9274175" y="4724400"/>
          <p14:tracePt t="22496" x="9228138" y="4741863"/>
          <p14:tracePt t="22500" x="9182100" y="4751388"/>
          <p14:tracePt t="22505" x="9145588" y="4760913"/>
          <p14:tracePt t="22508" x="9101138" y="4778375"/>
          <p14:tracePt t="22512" x="9045575" y="4787900"/>
          <p14:tracePt t="22516" x="8982075" y="4797425"/>
          <p14:tracePt t="22518" x="8936038" y="4805363"/>
          <p14:tracePt t="22524" x="8899525" y="4805363"/>
          <p14:tracePt t="22529" x="8845550" y="4824413"/>
          <p14:tracePt t="22534" x="8799513" y="4824413"/>
          <p14:tracePt t="22543" x="8709025" y="4824413"/>
          <p14:tracePt t="22544" x="8653463" y="4824413"/>
          <p14:tracePt t="22548" x="8599488" y="4824413"/>
          <p14:tracePt t="22552" x="8535988" y="4824413"/>
          <p14:tracePt t="22556" x="8480425" y="4824413"/>
          <p14:tracePt t="22560" x="8426450" y="4824413"/>
          <p14:tracePt t="22564" x="8353425" y="4824413"/>
          <p14:tracePt t="22569" x="8288338" y="4814888"/>
          <p14:tracePt t="22573" x="8234363" y="4805363"/>
          <p14:tracePt t="22576" x="8170863" y="4778375"/>
          <p14:tracePt t="22578" x="8107363" y="4751388"/>
          <p14:tracePt t="22582" x="8042275" y="4714875"/>
          <p14:tracePt t="22586" x="7988300" y="4697413"/>
          <p14:tracePt t="22590" x="7932738" y="4660900"/>
          <p14:tracePt t="22594" x="7888288" y="4624388"/>
          <p14:tracePt t="22598" x="7842250" y="4587875"/>
          <p14:tracePt t="22602" x="7788275" y="4532313"/>
          <p14:tracePt t="22606" x="7742238" y="4486275"/>
          <p14:tracePt t="22610" x="7705725" y="4441825"/>
          <p14:tracePt t="22614" x="7669213" y="4395788"/>
          <p14:tracePt t="22619" x="7632700" y="4332288"/>
          <p14:tracePt t="22623" x="7596188" y="4268788"/>
          <p14:tracePt t="22626" x="7559675" y="4203700"/>
          <p14:tracePt t="22630" x="7532688" y="4140200"/>
          <p14:tracePt t="22634" x="7486650" y="4057650"/>
          <p14:tracePt t="22640" x="7469188" y="3994150"/>
          <p14:tracePt t="22642" x="7440613" y="3930650"/>
          <p14:tracePt t="22647" x="7432675" y="3875088"/>
          <p14:tracePt t="22650" x="7413625" y="3811588"/>
          <p14:tracePt t="22657" x="7404100" y="3738563"/>
          <p14:tracePt t="22658" x="7396163" y="3675063"/>
          <p14:tracePt t="22662" x="7396163" y="3602038"/>
          <p14:tracePt t="22666" x="7396163" y="3548063"/>
          <p14:tracePt t="22670" x="7396163" y="3492500"/>
          <p14:tracePt t="22674" x="7396163" y="3419475"/>
          <p14:tracePt t="22678" x="7396163" y="3346450"/>
          <p14:tracePt t="22683" x="7396163" y="3265488"/>
          <p14:tracePt t="22695" x="7396163" y="3063875"/>
          <p14:tracePt t="22698" x="7396163" y="3009900"/>
          <p14:tracePt t="22702" x="7377113" y="2946400"/>
          <p14:tracePt t="22706" x="7367588" y="2873375"/>
          <p14:tracePt t="22710" x="7367588" y="2827338"/>
          <p14:tracePt t="22714" x="7359650" y="2790825"/>
          <p14:tracePt t="22718" x="7350125" y="2744788"/>
          <p14:tracePt t="22723" x="7340600" y="2708275"/>
          <p14:tracePt t="22726" x="7323138" y="2671763"/>
          <p14:tracePt t="22730" x="7313613" y="2644775"/>
          <p14:tracePt t="22734" x="7313613" y="2635250"/>
          <p14:tracePt t="22739" x="7304088" y="2608263"/>
          <p14:tracePt t="22742" x="7304088" y="2598738"/>
          <p14:tracePt t="22746" x="7304088" y="2589213"/>
          <p14:tracePt t="22751" x="7304088" y="2581275"/>
          <p14:tracePt t="22755" x="7304088" y="2562225"/>
          <p14:tracePt t="22758" x="7304088" y="2535238"/>
          <p14:tracePt t="22762" x="7304088" y="2498725"/>
          <p14:tracePt t="22766" x="7304088" y="2471738"/>
          <p14:tracePt t="22772" x="7304088" y="2435225"/>
          <p14:tracePt t="22774" x="7304088" y="2389188"/>
          <p14:tracePt t="22779" x="7304088" y="2352675"/>
          <p14:tracePt t="22782" x="7304088" y="2298700"/>
          <p14:tracePt t="22786" x="7304088" y="2252663"/>
          <p14:tracePt t="22790" x="7304088" y="2197100"/>
          <p14:tracePt t="22794" x="7304088" y="2160588"/>
          <p14:tracePt t="22798" x="7294563" y="2125663"/>
          <p14:tracePt t="22811" x="7294563" y="2089150"/>
          <p14:tracePt t="22812" x="7286625" y="2070100"/>
          <p14:tracePt t="22816" x="7286625" y="2060575"/>
          <p14:tracePt t="22820" x="7286625" y="2052638"/>
          <p14:tracePt t="22824" x="7286625" y="2043113"/>
          <p14:tracePt t="22862" x="7286625" y="2033588"/>
          <p14:tracePt t="22876" x="7277100" y="2024063"/>
          <p14:tracePt t="23148" x="7277100" y="2033588"/>
          <p14:tracePt t="23154" x="7267575" y="2070100"/>
          <p14:tracePt t="23159" x="7267575" y="2116138"/>
          <p14:tracePt t="23162" x="7258050" y="2143125"/>
          <p14:tracePt t="23166" x="7250113" y="2189163"/>
          <p14:tracePt t="23171" x="7250113" y="2216150"/>
          <p14:tracePt t="23174" x="7250113" y="2243138"/>
          <p14:tracePt t="23178" x="7240588" y="2289175"/>
          <p14:tracePt t="23182" x="7231063" y="2325688"/>
          <p14:tracePt t="23186" x="7221538" y="2362200"/>
          <p14:tracePt t="23190" x="7221538" y="2389188"/>
          <p14:tracePt t="23192" x="7213600" y="2416175"/>
          <p14:tracePt t="23196" x="7194550" y="2444750"/>
          <p14:tracePt t="23200" x="7185025" y="2481263"/>
          <p14:tracePt t="23205" x="7177088" y="2508250"/>
          <p14:tracePt t="23208" x="7177088" y="2525713"/>
          <p14:tracePt t="23212" x="7167563" y="2544763"/>
          <p14:tracePt t="23216" x="7167563" y="2562225"/>
          <p14:tracePt t="23220" x="7158038" y="2581275"/>
          <p14:tracePt t="23228" x="7158038" y="2589213"/>
          <p14:tracePt t="23232" x="7148513" y="2598738"/>
          <p14:tracePt t="23290" x="7148513" y="2608263"/>
          <p14:tracePt t="23295" x="7148513" y="2617788"/>
          <p14:tracePt t="23302" x="7148513" y="2644775"/>
          <p14:tracePt t="23305" x="7148513" y="2662238"/>
          <p14:tracePt t="23308" x="7148513" y="2690813"/>
          <p14:tracePt t="23312" x="7148513" y="2717800"/>
          <p14:tracePt t="23316" x="7148513" y="2754313"/>
          <p14:tracePt t="23320" x="7140575" y="2781300"/>
          <p14:tracePt t="23324" x="7131050" y="2808288"/>
          <p14:tracePt t="23328" x="7121525" y="2836863"/>
          <p14:tracePt t="23332" x="7112000" y="2873375"/>
          <p14:tracePt t="23336" x="7104063" y="2900363"/>
          <p14:tracePt t="23340" x="7094538" y="2927350"/>
          <p14:tracePt t="23344" x="7094538" y="2946400"/>
          <p14:tracePt t="23349" x="7085013" y="2982913"/>
          <p14:tracePt t="23352" x="7077075" y="3000375"/>
          <p14:tracePt t="23360" x="7067550" y="3017838"/>
          <p14:tracePt t="23367" x="7058025" y="3036888"/>
          <p14:tracePt t="23410" x="7058025" y="3046413"/>
          <p14:tracePt t="23413" x="7048500" y="3054350"/>
          <p14:tracePt t="23417" x="7048500" y="3073400"/>
          <p14:tracePt t="23418" x="7040563" y="3090863"/>
          <p14:tracePt t="23423" x="7031038" y="3119438"/>
          <p14:tracePt t="23426" x="7021513" y="3146425"/>
          <p14:tracePt t="23431" x="7021513" y="3182938"/>
          <p14:tracePt t="23434" x="7004050" y="3219450"/>
          <p14:tracePt t="23438" x="6994525" y="3282950"/>
          <p14:tracePt t="23442" x="6985000" y="3319463"/>
          <p14:tracePt t="23446" x="6975475" y="3382963"/>
          <p14:tracePt t="23450" x="6958013" y="3438525"/>
          <p14:tracePt t="23457" x="6948488" y="3502025"/>
          <p14:tracePt t="23459" x="6938963" y="3556000"/>
          <p14:tracePt t="23462" x="6911975" y="3621088"/>
          <p14:tracePt t="23466" x="6902450" y="3684588"/>
          <p14:tracePt t="23470" x="6902450" y="3721100"/>
          <p14:tracePt t="23474" x="6902450" y="3767138"/>
          <p14:tracePt t="23478" x="6894513" y="3803650"/>
          <p14:tracePt t="23482" x="6875463" y="3848100"/>
          <p14:tracePt t="23487" x="6865938" y="3894138"/>
          <p14:tracePt t="23491" x="6858000" y="3921125"/>
          <p14:tracePt t="23494" x="6848475" y="3948113"/>
          <p14:tracePt t="23498" x="6838950" y="3984625"/>
          <p14:tracePt t="23502" x="6829425" y="4021138"/>
          <p14:tracePt t="23507" x="6829425" y="4067175"/>
          <p14:tracePt t="23510" x="6821488" y="4103688"/>
          <p14:tracePt t="23514" x="6821488" y="4149725"/>
          <p14:tracePt t="23518" x="6821488" y="4186238"/>
          <p14:tracePt t="23523" x="6821488" y="4232275"/>
          <p14:tracePt t="23526" x="6821488" y="4268788"/>
          <p14:tracePt t="23530" x="6821488" y="4322763"/>
          <p14:tracePt t="23534" x="6821488" y="4368800"/>
          <p14:tracePt t="23539" x="6821488" y="4395788"/>
          <p14:tracePt t="23542" x="6821488" y="4432300"/>
          <p14:tracePt t="23544" x="6821488" y="4459288"/>
          <p14:tracePt t="23548" x="6821488" y="4505325"/>
          <p14:tracePt t="23552" x="6821488" y="4532313"/>
          <p14:tracePt t="23557" x="6821488" y="4559300"/>
          <p14:tracePt t="23560" x="6821488" y="4578350"/>
          <p14:tracePt t="23564" x="6821488" y="4587875"/>
          <p14:tracePt t="23568" x="6821488" y="4595813"/>
          <p14:tracePt t="25868" x="6811963" y="4605338"/>
          <p14:tracePt t="25932" x="6802438" y="4605338"/>
          <p14:tracePt t="26004" x="6802438" y="4595813"/>
          <p14:tracePt t="26016" x="6802438" y="4587875"/>
          <p14:tracePt t="26024" x="6802438" y="4578350"/>
          <p14:tracePt t="26032" x="6802438" y="4568825"/>
          <p14:tracePt t="26041" x="6802438" y="4559300"/>
          <p14:tracePt t="26048" x="6802438" y="4551363"/>
          <p14:tracePt t="26053" x="6802438" y="4541838"/>
          <p14:tracePt t="26058" x="6802438" y="4522788"/>
          <p14:tracePt t="26062" x="6802438" y="4514850"/>
          <p14:tracePt t="26066" x="6802438" y="4495800"/>
          <p14:tracePt t="26072" x="6802438" y="4478338"/>
          <p14:tracePt t="26074" x="6811963" y="4459288"/>
          <p14:tracePt t="26079" x="6821488" y="4422775"/>
          <p14:tracePt t="26081" x="6829425" y="4405313"/>
          <p14:tracePt t="26084" x="6838950" y="4376738"/>
          <p14:tracePt t="26089" x="6848475" y="4359275"/>
          <p14:tracePt t="26092" x="6858000" y="4332288"/>
          <p14:tracePt t="26096" x="6865938" y="4313238"/>
          <p14:tracePt t="26100" x="6875463" y="4295775"/>
          <p14:tracePt t="26105" x="6875463" y="4259263"/>
          <p14:tracePt t="26109" x="6884988" y="4240213"/>
          <p14:tracePt t="26114" x="6884988" y="4222750"/>
          <p14:tracePt t="26117" x="6902450" y="4203700"/>
          <p14:tracePt t="26124" x="6902450" y="4195763"/>
          <p14:tracePt t="26128" x="6911975" y="4167188"/>
          <p14:tracePt t="26138" x="6911975" y="4159250"/>
          <p14:tracePt t="26140" x="6911975" y="4149725"/>
          <p14:tracePt t="26144" x="6921500" y="4140200"/>
          <p14:tracePt t="26149" x="6931025" y="4122738"/>
          <p14:tracePt t="26153" x="6931025" y="4113213"/>
          <p14:tracePt t="26156" x="6938963" y="4094163"/>
          <p14:tracePt t="26160" x="6938963" y="4086225"/>
          <p14:tracePt t="26164" x="6948488" y="4076700"/>
          <p14:tracePt t="26168" x="6958013" y="4067175"/>
          <p14:tracePt t="26172" x="6967538" y="4049713"/>
          <p14:tracePt t="26176" x="6975475" y="4040188"/>
          <p14:tracePt t="26180" x="6975475" y="4030663"/>
          <p14:tracePt t="26186" x="6985000" y="4013200"/>
          <p14:tracePt t="26192" x="6985000" y="3994150"/>
          <p14:tracePt t="26196" x="6985000" y="3984625"/>
          <p14:tracePt t="26205" x="6994525" y="3967163"/>
          <p14:tracePt t="26208" x="6994525" y="3957638"/>
          <p14:tracePt t="26212" x="7004050" y="3948113"/>
          <p14:tracePt t="26218" x="7004050" y="3930650"/>
          <p14:tracePt t="26220" x="7004050" y="3921125"/>
          <p14:tracePt t="26224" x="7004050" y="3911600"/>
          <p14:tracePt t="26228" x="7011988" y="3911600"/>
          <p14:tracePt t="26232" x="7011988" y="3903663"/>
          <p14:tracePt t="26240" x="7021513" y="3894138"/>
          <p14:tracePt t="26245" x="7021513" y="3884613"/>
          <p14:tracePt t="26278" x="7021513" y="3875088"/>
          <p14:tracePt t="26282" x="7021513" y="3867150"/>
          <p14:tracePt t="26284" x="7031038" y="3857625"/>
          <p14:tracePt t="26289" x="7031038" y="3848100"/>
          <p14:tracePt t="26292" x="7040563" y="3830638"/>
          <p14:tracePt t="26302" x="7048500" y="3811588"/>
          <p14:tracePt t="26307" x="7048500" y="3803650"/>
          <p14:tracePt t="26309" x="7048500" y="3794125"/>
          <p14:tracePt t="26312" x="7058025" y="3775075"/>
          <p14:tracePt t="26316" x="7058025" y="3767138"/>
          <p14:tracePt t="26318" x="7058025" y="3757613"/>
          <p14:tracePt t="26322" x="7058025" y="3748088"/>
          <p14:tracePt t="26335" x="7058025" y="3738563"/>
          <p14:tracePt t="26339" x="7058025" y="3730625"/>
          <p14:tracePt t="26342" x="7058025" y="3721100"/>
          <p14:tracePt t="26347" x="7058025" y="3711575"/>
          <p14:tracePt t="26351" x="7067550" y="3702050"/>
          <p14:tracePt t="26356" x="7067550" y="3694113"/>
          <p14:tracePt t="26374" x="7067550" y="3675063"/>
          <p14:tracePt t="26378" x="7077075" y="3665538"/>
          <p14:tracePt t="26382" x="7077075" y="3657600"/>
          <p14:tracePt t="26386" x="7077075" y="3648075"/>
          <p14:tracePt t="26390" x="7077075" y="3629025"/>
          <p14:tracePt t="26398" x="7085013" y="3611563"/>
          <p14:tracePt t="26402" x="7085013" y="3592513"/>
          <p14:tracePt t="26406" x="7085013" y="3575050"/>
          <p14:tracePt t="26410" x="7094538" y="3556000"/>
          <p14:tracePt t="26414" x="7104063" y="3538538"/>
          <p14:tracePt t="26418" x="7104063" y="3519488"/>
          <p14:tracePt t="26422" x="7104063" y="3502025"/>
          <p14:tracePt t="26426" x="7121525" y="3475038"/>
          <p14:tracePt t="26430" x="7121525" y="3455988"/>
          <p14:tracePt t="26435" x="7131050" y="3438525"/>
          <p14:tracePt t="26439" x="7131050" y="3419475"/>
          <p14:tracePt t="26442" x="7131050" y="3411538"/>
          <p14:tracePt t="26446" x="7131050" y="3402013"/>
          <p14:tracePt t="26450" x="7131050" y="3382963"/>
          <p14:tracePt t="26454" x="7140575" y="3375025"/>
          <p14:tracePt t="26815" x="7148513" y="3375025"/>
          <p14:tracePt t="26821" x="7213600" y="3338513"/>
          <p14:tracePt t="26822" x="7258050" y="3319463"/>
          <p14:tracePt t="26825" x="7304088" y="3292475"/>
          <p14:tracePt t="26828" x="7350125" y="3273425"/>
          <p14:tracePt t="26832" x="7396163" y="3236913"/>
          <p14:tracePt t="26836" x="7440613" y="3200400"/>
          <p14:tracePt t="26840" x="7496175" y="3163888"/>
          <p14:tracePt t="26844" x="7523163" y="3146425"/>
          <p14:tracePt t="26848" x="7550150" y="3109913"/>
          <p14:tracePt t="26852" x="7586663" y="3082925"/>
          <p14:tracePt t="26856" x="7613650" y="3054350"/>
          <p14:tracePt t="26860" x="7642225" y="3027363"/>
          <p14:tracePt t="26864" x="7659688" y="3000375"/>
          <p14:tracePt t="26868" x="7686675" y="2963863"/>
          <p14:tracePt t="26873" x="7715250" y="2917825"/>
          <p14:tracePt t="26876" x="7732713" y="2873375"/>
          <p14:tracePt t="26880" x="7751763" y="2844800"/>
          <p14:tracePt t="26884" x="7778750" y="2800350"/>
          <p14:tracePt t="26889" x="7815263" y="2754313"/>
          <p14:tracePt t="26892" x="7832725" y="2708275"/>
          <p14:tracePt t="26898" x="7851775" y="2681288"/>
          <p14:tracePt t="26901" x="7888288" y="2635250"/>
          <p14:tracePt t="26910" x="7961313" y="2535238"/>
          <p14:tracePt t="26912" x="7978775" y="2489200"/>
          <p14:tracePt t="26916" x="8005763" y="2444750"/>
          <p14:tracePt t="26922" x="8042275" y="2398713"/>
          <p14:tracePt t="26924" x="8061325" y="2371725"/>
          <p14:tracePt t="26926" x="8078788" y="2325688"/>
          <p14:tracePt t="26930" x="8107363" y="2298700"/>
          <p14:tracePt t="26934" x="8124825" y="2262188"/>
          <p14:tracePt t="26939" x="8143875" y="2233613"/>
          <p14:tracePt t="26942" x="8161338" y="2216150"/>
          <p14:tracePt t="26947" x="8188325" y="2189163"/>
          <p14:tracePt t="26951" x="8207375" y="2152650"/>
          <p14:tracePt t="26955" x="8224838" y="2125663"/>
          <p14:tracePt t="26958" x="8243888" y="2089150"/>
          <p14:tracePt t="26962" x="8253413" y="2070100"/>
          <p14:tracePt t="26967" x="8261350" y="2052638"/>
          <p14:tracePt t="26974" x="8288338" y="2024063"/>
          <p14:tracePt t="26980" x="8307388" y="1987550"/>
          <p14:tracePt t="26982" x="8324850" y="1970088"/>
          <p14:tracePt t="26986" x="8334375" y="1951038"/>
          <p14:tracePt t="26990" x="8343900" y="1933575"/>
          <p14:tracePt t="26994" x="8353425" y="1924050"/>
          <p14:tracePt t="26998" x="8361363" y="1906588"/>
          <p14:tracePt t="27002" x="8361363" y="1897063"/>
          <p14:tracePt t="27006" x="8370888" y="1887538"/>
          <p14:tracePt t="27015" x="8380413" y="1870075"/>
          <p14:tracePt t="27071" x="8389938" y="1860550"/>
          <p14:tracePt t="28328" x="8416925" y="1841500"/>
          <p14:tracePt t="28333" x="8443913" y="1814513"/>
          <p14:tracePt t="28336" x="8470900" y="1797050"/>
          <p14:tracePt t="28340" x="8489950" y="1778000"/>
          <p14:tracePt t="28344" x="8507413" y="1760538"/>
          <p14:tracePt t="28346" x="8526463" y="1741488"/>
          <p14:tracePt t="28348" x="8543925" y="1724025"/>
          <p14:tracePt t="28352" x="8562975" y="1704975"/>
          <p14:tracePt t="28356" x="8580438" y="1697038"/>
          <p14:tracePt t="28360" x="8599488" y="1687513"/>
          <p14:tracePt t="28364" x="8616950" y="1668463"/>
          <p14:tracePt t="28368" x="8636000" y="1660525"/>
          <p14:tracePt t="28373" x="8662988" y="1651000"/>
          <p14:tracePt t="28376" x="8680450" y="1631950"/>
          <p14:tracePt t="28380" x="8699500" y="1624013"/>
          <p14:tracePt t="28384" x="8709025" y="1614488"/>
          <p14:tracePt t="28388" x="8716963" y="1604963"/>
          <p14:tracePt t="28392" x="8745538" y="1587500"/>
          <p14:tracePt t="28396" x="8763000" y="1577975"/>
          <p14:tracePt t="28400" x="8772525" y="1568450"/>
          <p14:tracePt t="28406" x="8782050" y="1558925"/>
          <p14:tracePt t="28408" x="8789988" y="1550988"/>
          <p14:tracePt t="28412" x="8809038" y="1541463"/>
          <p14:tracePt t="28416" x="8826500" y="1531938"/>
          <p14:tracePt t="28422" x="8836025" y="1531938"/>
          <p14:tracePt t="28424" x="8845550" y="1531938"/>
          <p14:tracePt t="28429" x="8863013" y="1522413"/>
          <p14:tracePt t="28616" x="8872538" y="1522413"/>
          <p14:tracePt t="28636" x="8882063" y="1522413"/>
          <p14:tracePt t="28644" x="8891588" y="1522413"/>
          <p14:tracePt t="28652" x="8899525" y="1522413"/>
          <p14:tracePt t="28660" x="8899525" y="1531938"/>
          <p14:tracePt t="28663" x="8899525" y="1541463"/>
          <p14:tracePt t="28668" x="8899525" y="1550988"/>
          <p14:tracePt t="28676" x="8899525" y="1577975"/>
          <p14:tracePt t="28683" x="8909050" y="1587500"/>
          <p14:tracePt t="28691" x="8909050" y="1614488"/>
          <p14:tracePt t="28694" x="8909050" y="1631950"/>
          <p14:tracePt t="28698" x="8918575" y="1651000"/>
          <p14:tracePt t="28700" x="8918575" y="1668463"/>
          <p14:tracePt t="28705" x="8928100" y="1687513"/>
          <p14:tracePt t="28708" x="8928100" y="1704975"/>
          <p14:tracePt t="28712" x="8928100" y="1724025"/>
          <p14:tracePt t="28716" x="8936038" y="1741488"/>
          <p14:tracePt t="28721" x="8936038" y="1760538"/>
          <p14:tracePt t="28724" x="8936038" y="1768475"/>
          <p14:tracePt t="28728" x="8936038" y="1787525"/>
          <p14:tracePt t="28732" x="8936038" y="1797050"/>
          <p14:tracePt t="28739" x="8945563" y="1814513"/>
          <p14:tracePt t="28740" x="8945563" y="1824038"/>
          <p14:tracePt t="28744" x="8945563" y="1833563"/>
          <p14:tracePt t="28748" x="8945563" y="1841500"/>
          <p14:tracePt t="28752" x="8945563" y="1851025"/>
          <p14:tracePt t="28760" x="8945563" y="1860550"/>
          <p14:tracePt t="28764" x="8945563" y="1870075"/>
          <p14:tracePt t="28768" x="8945563" y="1878013"/>
          <p14:tracePt t="28777" x="8945563" y="1887538"/>
          <p14:tracePt t="28780" x="8945563" y="1897063"/>
          <p14:tracePt t="28788" x="8945563" y="1906588"/>
          <p14:tracePt t="28800" x="8945563" y="1914525"/>
          <p14:tracePt t="28807" x="8945563" y="1924050"/>
          <p14:tracePt t="28815" x="8945563" y="1933575"/>
          <p14:tracePt t="28818" x="8945563" y="1943100"/>
          <p14:tracePt t="28826" x="8945563" y="1951038"/>
          <p14:tracePt t="28828" x="8945563" y="1960563"/>
          <p14:tracePt t="28832" x="8945563" y="1970088"/>
          <p14:tracePt t="28838" x="8945563" y="1979613"/>
          <p14:tracePt t="28841" x="8945563" y="1997075"/>
          <p14:tracePt t="28844" x="8945563" y="2016125"/>
          <p14:tracePt t="28848" x="8945563" y="2024063"/>
          <p14:tracePt t="28857" x="8945563" y="2043113"/>
          <p14:tracePt t="28860" x="8945563" y="2060575"/>
          <p14:tracePt t="28864" x="8945563" y="2079625"/>
          <p14:tracePt t="28869" x="8945563" y="2097088"/>
          <p14:tracePt t="28873" x="8945563" y="2116138"/>
          <p14:tracePt t="28874" x="8945563" y="2133600"/>
          <p14:tracePt t="28878" x="8945563" y="2152650"/>
          <p14:tracePt t="28882" x="8945563" y="2170113"/>
          <p14:tracePt t="28887" x="8945563" y="2189163"/>
          <p14:tracePt t="28890" x="8945563" y="2206625"/>
          <p14:tracePt t="28894" x="8945563" y="2216150"/>
          <p14:tracePt t="28899" x="8945563" y="2252663"/>
          <p14:tracePt t="28904" x="8945563" y="2270125"/>
          <p14:tracePt t="28907" x="8945563" y="2289175"/>
          <p14:tracePt t="28910" x="8945563" y="2298700"/>
          <p14:tracePt t="28914" x="8945563" y="2335213"/>
          <p14:tracePt t="28919" x="8945563" y="2352675"/>
          <p14:tracePt t="28922" x="8945563" y="2389188"/>
          <p14:tracePt t="28926" x="8945563" y="2416175"/>
          <p14:tracePt t="28931" x="8945563" y="2444750"/>
          <p14:tracePt t="28935" x="8945563" y="2481263"/>
          <p14:tracePt t="28938" x="8945563" y="2498725"/>
          <p14:tracePt t="28942" x="8945563" y="2525713"/>
          <p14:tracePt t="28946" x="8955088" y="2554288"/>
          <p14:tracePt t="28950" x="8955088" y="2581275"/>
          <p14:tracePt t="28957" x="8955088" y="2608263"/>
          <p14:tracePt t="28973" x="8955088" y="2690813"/>
          <p14:tracePt t="28974" x="8955088" y="2708275"/>
          <p14:tracePt t="28978" x="8955088" y="2727325"/>
          <p14:tracePt t="28982" x="8955088" y="2763838"/>
          <p14:tracePt t="28986" x="8955088" y="2771775"/>
          <p14:tracePt t="28991" x="8955088" y="2790825"/>
          <p14:tracePt t="28995" x="8955088" y="2808288"/>
          <p14:tracePt t="28999" x="8955088" y="2827338"/>
          <p14:tracePt t="29003" x="8955088" y="2844800"/>
          <p14:tracePt t="29006" x="8955088" y="2863850"/>
          <p14:tracePt t="29010" x="8955088" y="2881313"/>
          <p14:tracePt t="29015" x="8955088" y="2890838"/>
          <p14:tracePt t="29019" x="8955088" y="2909888"/>
          <p14:tracePt t="29024" x="8955088" y="2927350"/>
          <p14:tracePt t="29030" x="8955088" y="2946400"/>
          <p14:tracePt t="29034" x="8955088" y="2954338"/>
          <p14:tracePt t="29039" x="8955088" y="2973388"/>
          <p14:tracePt t="29042" x="8955088" y="2990850"/>
          <p14:tracePt t="29046" x="8955088" y="3009900"/>
          <p14:tracePt t="29050" x="8955088" y="3027363"/>
          <p14:tracePt t="29052" x="8955088" y="3046413"/>
          <p14:tracePt t="29056" x="8955088" y="3054350"/>
          <p14:tracePt t="29060" x="8955088" y="3073400"/>
          <p14:tracePt t="29064" x="8955088" y="3090863"/>
          <p14:tracePt t="29068" x="8955088" y="3109913"/>
          <p14:tracePt t="29072" x="8955088" y="3127375"/>
          <p14:tracePt t="29076" x="8955088" y="3136900"/>
          <p14:tracePt t="29081" x="8955088" y="3155950"/>
          <p14:tracePt t="29084" x="8955088" y="3173413"/>
          <p14:tracePt t="29088" x="8955088" y="3192463"/>
          <p14:tracePt t="29092" x="8955088" y="3209925"/>
          <p14:tracePt t="29096" x="8955088" y="3219450"/>
          <p14:tracePt t="29100" x="8955088" y="3228975"/>
          <p14:tracePt t="29105" x="8955088" y="3246438"/>
          <p14:tracePt t="29108" x="8955088" y="3265488"/>
          <p14:tracePt t="29112" x="8955088" y="3273425"/>
          <p14:tracePt t="29116" x="8955088" y="3292475"/>
          <p14:tracePt t="29123" x="8955088" y="3302000"/>
          <p14:tracePt t="29128" x="8955088" y="3309938"/>
          <p14:tracePt t="29132" x="8955088" y="3319463"/>
          <p14:tracePt t="29141" x="8955088" y="3328988"/>
          <p14:tracePt t="29144" x="8955088" y="3338513"/>
          <p14:tracePt t="29149" x="8955088" y="3346450"/>
          <p14:tracePt t="29158" x="8955088" y="3365500"/>
          <p14:tracePt t="29172" x="8955088" y="3375025"/>
          <p14:tracePt t="29175" x="8955088" y="3382963"/>
          <p14:tracePt t="29176" x="8955088" y="3392488"/>
          <p14:tracePt t="29180" x="8955088" y="3402013"/>
          <p14:tracePt t="29185" x="8955088" y="3419475"/>
          <p14:tracePt t="29192" x="8955088" y="3429000"/>
          <p14:tracePt t="29196" x="8955088" y="3438525"/>
          <p14:tracePt t="29201" x="8955088" y="3446463"/>
          <p14:tracePt t="29205" x="8955088" y="3455988"/>
          <p14:tracePt t="29212" x="8955088" y="3465513"/>
          <p14:tracePt t="29217" x="8955088" y="3475038"/>
          <p14:tracePt t="29224" x="8955088" y="3482975"/>
          <p14:tracePt t="29232" x="8955088" y="3492500"/>
          <p14:tracePt t="29239" x="8955088" y="3502025"/>
          <p14:tracePt t="29242" x="8955088" y="3511550"/>
          <p14:tracePt t="29251" x="8955088" y="3519488"/>
          <p14:tracePt t="29255" x="8955088" y="3529013"/>
          <p14:tracePt t="29277" x="8955088" y="3548063"/>
          <p14:tracePt t="29278" x="8955088" y="3556000"/>
          <p14:tracePt t="29286" x="8955088" y="3565525"/>
          <p14:tracePt t="29290" x="8955088" y="3575050"/>
          <p14:tracePt t="29294" x="8955088" y="3584575"/>
          <p14:tracePt t="29302" x="8955088" y="3592513"/>
          <p14:tracePt t="29310" x="8955088" y="3602038"/>
          <p14:tracePt t="29318" x="8955088" y="3611563"/>
          <p14:tracePt t="29326" x="8955088" y="3621088"/>
          <p14:tracePt t="29378" x="8955088" y="3629025"/>
          <p14:tracePt t="31282" x="8964613" y="3629025"/>
          <p14:tracePt t="31290" x="8982075" y="3592513"/>
          <p14:tracePt t="31292" x="9001125" y="3575050"/>
          <p14:tracePt t="31296" x="9018588" y="3538538"/>
          <p14:tracePt t="31301" x="9037638" y="3511550"/>
          <p14:tracePt t="31305" x="9064625" y="3482975"/>
          <p14:tracePt t="31308" x="9091613" y="3438525"/>
          <p14:tracePt t="31312" x="9118600" y="3402013"/>
          <p14:tracePt t="31316" x="9137650" y="3365500"/>
          <p14:tracePt t="31321" x="9174163" y="3309938"/>
          <p14:tracePt t="31324" x="9210675" y="3265488"/>
          <p14:tracePt t="31328" x="9228138" y="3219450"/>
          <p14:tracePt t="31332" x="9255125" y="3192463"/>
          <p14:tracePt t="31338" x="9274175" y="3155950"/>
          <p14:tracePt t="31340" x="9291638" y="3127375"/>
          <p14:tracePt t="31345" x="9310688" y="3109913"/>
          <p14:tracePt t="31349" x="9328150" y="3090863"/>
          <p14:tracePt t="31352" x="9347200" y="3073400"/>
          <p14:tracePt t="31356" x="9356725" y="3054350"/>
          <p14:tracePt t="31360" x="9364663" y="3036888"/>
          <p14:tracePt t="31364" x="9383713" y="3017838"/>
          <p14:tracePt t="31368" x="9383713" y="3009900"/>
          <p14:tracePt t="31372" x="9393238" y="3000375"/>
          <p14:tracePt t="31376" x="9401175" y="2990850"/>
          <p14:tracePt t="31380" x="9410700" y="2973388"/>
          <p14:tracePt t="31384" x="9420225" y="2954338"/>
          <p14:tracePt t="31389" x="9429750" y="2936875"/>
          <p14:tracePt t="31392" x="9437688" y="2917825"/>
          <p14:tracePt t="31396" x="9456738" y="2900363"/>
          <p14:tracePt t="31400" x="9464675" y="2881313"/>
          <p14:tracePt t="31404" x="9474200" y="2863850"/>
          <p14:tracePt t="31408" x="9483725" y="2827338"/>
          <p14:tracePt t="31412" x="9493250" y="2808288"/>
          <p14:tracePt t="31416" x="9520238" y="2790825"/>
          <p14:tracePt t="31418" x="9529763" y="2754313"/>
          <p14:tracePt t="31422" x="9547225" y="2717800"/>
          <p14:tracePt t="31426" x="9556750" y="2690813"/>
          <p14:tracePt t="31430" x="9566275" y="2662238"/>
          <p14:tracePt t="31434" x="9574213" y="2625725"/>
          <p14:tracePt t="31439" x="9583738" y="2608263"/>
          <p14:tracePt t="31442" x="9593263" y="2581275"/>
          <p14:tracePt t="31446" x="9602788" y="2562225"/>
          <p14:tracePt t="31450" x="9610725" y="2544763"/>
          <p14:tracePt t="31454" x="9620250" y="2525713"/>
          <p14:tracePt t="31458" x="9629775" y="2508250"/>
          <p14:tracePt t="31463" x="9639300" y="2498725"/>
          <p14:tracePt t="31468" x="9639300" y="2489200"/>
          <p14:tracePt t="31470" x="9639300" y="2481263"/>
          <p14:tracePt t="31474" x="9647238" y="2471738"/>
          <p14:tracePt t="31482" x="9656763" y="2471738"/>
          <p14:tracePt t="31487" x="9656763" y="2452688"/>
          <p14:tracePt t="31490" x="9666288" y="2444750"/>
          <p14:tracePt t="31495" x="9666288" y="2425700"/>
          <p14:tracePt t="31499" x="9675813" y="2408238"/>
          <p14:tracePt t="31502" x="9683750" y="2389188"/>
          <p14:tracePt t="31506" x="9693275" y="2362200"/>
          <p14:tracePt t="31510" x="9702800" y="2343150"/>
          <p14:tracePt t="31514" x="9720263" y="2306638"/>
          <p14:tracePt t="31518" x="9748838" y="2279650"/>
          <p14:tracePt t="31522" x="9766300" y="2233613"/>
          <p14:tracePt t="31527" x="9785350" y="2206625"/>
          <p14:tracePt t="31530" x="9802813" y="2170113"/>
          <p14:tracePt t="31534" x="9839325" y="2143125"/>
          <p14:tracePt t="31540" x="9866313" y="2125663"/>
          <p14:tracePt t="31542" x="9902825" y="2097088"/>
          <p14:tracePt t="31546" x="9929813" y="2079625"/>
          <p14:tracePt t="31551" x="9958388" y="2060575"/>
          <p14:tracePt t="31555" x="9994900" y="2043113"/>
          <p14:tracePt t="31558" x="10031413" y="2016125"/>
          <p14:tracePt t="31562" x="10094913" y="1997075"/>
          <p14:tracePt t="31566" x="10177463" y="1979613"/>
          <p14:tracePt t="31571" x="10267950" y="1970088"/>
          <p14:tracePt t="31574" x="10377488" y="1951038"/>
          <p14:tracePt t="31578" x="10487025" y="1951038"/>
          <p14:tracePt t="31582" x="10633075" y="1951038"/>
          <p14:tracePt t="31587" x="10779125" y="1951038"/>
          <p14:tracePt t="31590" x="10925175" y="1951038"/>
          <p14:tracePt t="31592" x="11088688" y="1951038"/>
          <p14:tracePt t="31596" x="11252200" y="1951038"/>
          <p14:tracePt t="31600" x="11434763" y="1951038"/>
          <p14:tracePt t="31605" x="11607800" y="1951038"/>
          <p14:tracePt t="31608" x="11790363" y="1951038"/>
          <p14:tracePt t="31612" x="11991975" y="1951038"/>
          <p14:tracePt t="31616" x="12155488" y="1951038"/>
          <p14:tracePt t="48530" x="12145963" y="2708275"/>
          <p14:tracePt t="48534" x="12101513" y="2727325"/>
          <p14:tracePt t="48538" x="12055475" y="2744788"/>
          <p14:tracePt t="48542" x="12028488" y="2754313"/>
          <p14:tracePt t="48546" x="11982450" y="2771775"/>
          <p14:tracePt t="48550" x="11955463" y="2790825"/>
          <p14:tracePt t="48554" x="11926888" y="2800350"/>
          <p14:tracePt t="48558" x="11882438" y="2808288"/>
          <p14:tracePt t="48562" x="11836400" y="2817813"/>
          <p14:tracePt t="48566" x="11799888" y="2827338"/>
          <p14:tracePt t="48570" x="11736388" y="2854325"/>
          <p14:tracePt t="48574" x="11690350" y="2863850"/>
          <p14:tracePt t="48578" x="11636375" y="2881313"/>
          <p14:tracePt t="48582" x="11590338" y="2881313"/>
          <p14:tracePt t="48586" x="11534775" y="2890838"/>
          <p14:tracePt t="48590" x="11498263" y="2890838"/>
          <p14:tracePt t="48594" x="11453813" y="2900363"/>
          <p14:tracePt t="48598" x="11417300" y="2900363"/>
          <p14:tracePt t="48603" x="11371263" y="2909888"/>
          <p14:tracePt t="48606" x="11325225" y="2909888"/>
          <p14:tracePt t="48610" x="11288713" y="2917825"/>
          <p14:tracePt t="48614" x="11261725" y="2917825"/>
          <p14:tracePt t="48619" x="11215688" y="2917825"/>
          <p14:tracePt t="48622" x="11188700" y="2917825"/>
          <p14:tracePt t="48627" x="11161713" y="2917825"/>
          <p14:tracePt t="48630" x="11134725" y="2917825"/>
          <p14:tracePt t="48635" x="11098213" y="2917825"/>
          <p14:tracePt t="48638" x="11069638" y="2917825"/>
          <p14:tracePt t="48642" x="11042650" y="2917825"/>
          <p14:tracePt t="48646" x="11015663" y="2917825"/>
          <p14:tracePt t="48650" x="10988675" y="2917825"/>
          <p14:tracePt t="48654" x="10952163" y="2917825"/>
          <p14:tracePt t="48658" x="10925175" y="2917825"/>
          <p14:tracePt t="48662" x="10906125" y="2917825"/>
          <p14:tracePt t="48666" x="10879138" y="2917825"/>
          <p14:tracePt t="48670" x="10852150" y="2917825"/>
          <p14:tracePt t="48679" x="10833100" y="2909888"/>
          <p14:tracePt t="48689" x="10815638" y="2909888"/>
          <p14:tracePt t="48692" x="10796588" y="2909888"/>
          <p14:tracePt t="48696" x="10787063" y="2909888"/>
          <p14:tracePt t="48700" x="10769600" y="2900363"/>
          <p14:tracePt t="48713" x="10750550" y="2900363"/>
          <p14:tracePt t="48722" x="10706100" y="2890838"/>
          <p14:tracePt t="48725" x="10696575" y="2890838"/>
          <p14:tracePt t="48729" x="10677525" y="2890838"/>
          <p14:tracePt t="48733" x="10650538" y="2890838"/>
          <p14:tracePt t="48738" x="10606088" y="2890838"/>
          <p14:tracePt t="48740" x="10569575" y="2890838"/>
          <p14:tracePt t="48744" x="10523538" y="2890838"/>
          <p14:tracePt t="48748" x="10487025" y="2890838"/>
          <p14:tracePt t="48753" x="10440988" y="2890838"/>
          <p14:tracePt t="48756" x="10414000" y="2890838"/>
          <p14:tracePt t="48760" x="10377488" y="2890838"/>
          <p14:tracePt t="48764" x="10340975" y="2890838"/>
          <p14:tracePt t="48769" x="10304463" y="2890838"/>
          <p14:tracePt t="48772" x="10258425" y="2890838"/>
          <p14:tracePt t="48776" x="10231438" y="2890838"/>
          <p14:tracePt t="48780" x="10204450" y="2890838"/>
          <p14:tracePt t="48786" x="10177463" y="2890838"/>
          <p14:tracePt t="48788" x="10148888" y="2890838"/>
          <p14:tracePt t="48792" x="10112375" y="2890838"/>
          <p14:tracePt t="48797" x="10094913" y="2890838"/>
          <p14:tracePt t="48802" x="10067925" y="2890838"/>
          <p14:tracePt t="48804" x="10048875" y="2890838"/>
          <p14:tracePt t="48808" x="10021888" y="2890838"/>
          <p14:tracePt t="48812" x="9994900" y="2890838"/>
          <p14:tracePt t="48816" x="9975850" y="2890838"/>
          <p14:tracePt t="48820" x="9958388" y="2890838"/>
          <p14:tracePt t="48824" x="9939338" y="2890838"/>
          <p14:tracePt t="48828" x="9921875" y="2890838"/>
          <p14:tracePt t="48833" x="9902825" y="2890838"/>
          <p14:tracePt t="48838" x="9885363" y="2890838"/>
          <p14:tracePt t="48842" x="9875838" y="2890838"/>
          <p14:tracePt t="48851" x="9856788" y="2890838"/>
          <p14:tracePt t="48853" x="9848850" y="2890838"/>
          <p14:tracePt t="52639" x="9839325" y="2890838"/>
          <p14:tracePt t="52658" x="9829800" y="2890838"/>
          <p14:tracePt t="52666" x="9829800" y="2900363"/>
          <p14:tracePt t="52672" x="9829800" y="2909888"/>
          <p14:tracePt t="52675" x="9829800" y="2917825"/>
          <p14:tracePt t="52681" x="9829800" y="2927350"/>
          <p14:tracePt t="52685" x="9829800" y="2936875"/>
          <p14:tracePt t="52688" x="9829800" y="2946400"/>
          <p14:tracePt t="52692" x="9829800" y="2954338"/>
          <p14:tracePt t="52696" x="9829800" y="2963863"/>
          <p14:tracePt t="52701" x="9829800" y="2973388"/>
          <p14:tracePt t="52709" x="9829800" y="2982913"/>
          <p14:tracePt t="52719" x="9829800" y="2990850"/>
          <p14:tracePt t="52724" x="9829800" y="3000375"/>
          <p14:tracePt t="52737" x="9829800" y="3009900"/>
          <p14:tracePt t="52742" x="9829800" y="3017838"/>
          <p14:tracePt t="52754" x="9829800" y="3027363"/>
          <p14:tracePt t="52759" x="9829800" y="3036888"/>
          <p14:tracePt t="52769" x="9829800" y="3046413"/>
          <p14:tracePt t="52771" x="9829800" y="3054350"/>
          <p14:tracePt t="52775" x="9829800" y="3063875"/>
          <p14:tracePt t="52779" x="9829800" y="3073400"/>
          <p14:tracePt t="52791" x="9829800" y="3090863"/>
          <p14:tracePt t="52794" x="9829800" y="3100388"/>
          <p14:tracePt t="52803" x="9829800" y="3119438"/>
          <p14:tracePt t="52810" x="9829800" y="3127375"/>
          <p14:tracePt t="52814" x="9829800" y="3146425"/>
          <p14:tracePt t="52822" x="9829800" y="3163888"/>
          <p14:tracePt t="52830" x="9829800" y="3173413"/>
          <p14:tracePt t="52839" x="9829800" y="3192463"/>
          <p14:tracePt t="52843" x="9829800" y="3200400"/>
          <p14:tracePt t="52847" x="9829800" y="3209925"/>
          <p14:tracePt t="52852" x="9829800" y="3219450"/>
          <p14:tracePt t="52863" x="9829800" y="3228975"/>
          <p14:tracePt t="52867" x="9829800" y="3236913"/>
          <p14:tracePt t="52871" x="9829800" y="3246438"/>
          <p14:tracePt t="52878" x="9829800" y="3255963"/>
          <p14:tracePt t="52883" x="9829800" y="3265488"/>
          <p14:tracePt t="52887" x="9829800" y="3273425"/>
          <p14:tracePt t="52899" x="9829800" y="3282950"/>
          <p14:tracePt t="52907" x="9829800" y="3292475"/>
          <p14:tracePt t="52915" x="9829800" y="3302000"/>
          <p14:tracePt t="52920" x="9829800" y="3309938"/>
          <p14:tracePt t="52927" x="9829800" y="3319463"/>
          <p14:tracePt t="52937" x="9829800" y="3328988"/>
          <p14:tracePt t="52950" x="9829800" y="3338513"/>
          <p14:tracePt t="52973" x="9829800" y="3365500"/>
          <p14:tracePt t="52976" x="9829800" y="3375025"/>
          <p14:tracePt t="52986" x="9829800" y="3382963"/>
          <p14:tracePt t="52993" x="9829800" y="3392488"/>
          <p14:tracePt t="53002" x="9829800" y="3402013"/>
          <p14:tracePt t="53005" x="9829800" y="3411538"/>
          <p14:tracePt t="53009" x="9829800" y="3419475"/>
          <p14:tracePt t="53013" x="9829800" y="3429000"/>
          <p14:tracePt t="53025" x="9829800" y="3438525"/>
          <p14:tracePt t="53029" x="9829800" y="3446463"/>
          <p14:tracePt t="53033" x="9829800" y="3455988"/>
          <p14:tracePt t="53037" x="9829800" y="3465513"/>
          <p14:tracePt t="53041" x="9829800" y="3475038"/>
          <p14:tracePt t="53045" x="9829800" y="3482975"/>
          <p14:tracePt t="53054" x="9829800" y="3492500"/>
          <p14:tracePt t="53060" x="9829800" y="3502025"/>
          <p14:tracePt t="53064" x="9829800" y="3511550"/>
          <p14:tracePt t="53070" x="9829800" y="3519488"/>
          <p14:tracePt t="53073" x="9829800" y="3529013"/>
          <p14:tracePt t="53078" x="9829800" y="3538538"/>
          <p14:tracePt t="53089" x="9829800" y="3548063"/>
          <p14:tracePt t="53093" x="9829800" y="3556000"/>
          <p14:tracePt t="53098" x="9829800" y="3565525"/>
          <p14:tracePt t="53104" x="9829800" y="3584575"/>
          <p14:tracePt t="53108" x="9829800" y="3592513"/>
          <p14:tracePt t="53115" x="9829800" y="3602038"/>
          <p14:tracePt t="53122" x="9829800" y="3611563"/>
          <p14:tracePt t="53126" x="9829800" y="3621088"/>
          <p14:tracePt t="53130" x="9829800" y="3629025"/>
          <p14:tracePt t="53137" x="9829800" y="3638550"/>
          <p14:tracePt t="53143" x="9829800" y="3648075"/>
          <p14:tracePt t="53153" x="9829800" y="3657600"/>
          <p14:tracePt t="53159" x="9829800" y="3665538"/>
          <p14:tracePt t="53162" x="9829800" y="3675063"/>
          <p14:tracePt t="53171" x="9829800" y="3684588"/>
          <p14:tracePt t="53174" x="9829800" y="3694113"/>
          <p14:tracePt t="53179" x="9829800" y="3702050"/>
          <p14:tracePt t="53195" x="9829800" y="3711575"/>
          <p14:tracePt t="53202" x="9829800" y="3721100"/>
          <p14:tracePt t="53206" x="9829800" y="3730625"/>
          <p14:tracePt t="53215" x="9829800" y="3738563"/>
          <p14:tracePt t="53220" x="9829800" y="3748088"/>
          <p14:tracePt t="53227" x="9829800" y="3757613"/>
          <p14:tracePt t="53239" x="9829800" y="3767138"/>
          <p14:tracePt t="53248" x="9829800" y="3775075"/>
          <p14:tracePt t="53259" x="9829800" y="3784600"/>
          <p14:tracePt t="53267" x="9829800" y="3794125"/>
          <p14:tracePt t="53275" x="9829800" y="3803650"/>
          <p14:tracePt t="53287" x="9829800" y="3811588"/>
          <p14:tracePt t="53309" x="9829800" y="3821113"/>
          <p14:tracePt t="53319" x="9829800" y="3830638"/>
          <p14:tracePt t="53337" x="9829800" y="3840163"/>
          <p14:tracePt t="53343" x="9829800" y="3848100"/>
          <p14:tracePt t="53347" x="9829800" y="3857625"/>
          <p14:tracePt t="53356" x="9829800" y="3867150"/>
          <p14:tracePt t="53441" x="9829800" y="3875088"/>
          <p14:tracePt t="53444" x="9829800" y="3884613"/>
          <p14:tracePt t="53479" x="9829800" y="3894138"/>
          <p14:tracePt t="55537" x="9821863" y="3894138"/>
          <p14:tracePt t="55553" x="9821863" y="3884613"/>
          <p14:tracePt t="55558" x="9821863" y="3875088"/>
          <p14:tracePt t="55569" x="9821863" y="3867150"/>
          <p14:tracePt t="55573" x="9812338" y="3848100"/>
          <p14:tracePt t="55580" x="9802813" y="3821113"/>
          <p14:tracePt t="55588" x="9802813" y="3794125"/>
          <p14:tracePt t="55591" x="9793288" y="3775075"/>
          <p14:tracePt t="55594" x="9793288" y="3757613"/>
          <p14:tracePt t="55598" x="9775825" y="3730625"/>
          <p14:tracePt t="55602" x="9775825" y="3711575"/>
          <p14:tracePt t="55607" x="9775825" y="3694113"/>
          <p14:tracePt t="55611" x="9775825" y="3675063"/>
          <p14:tracePt t="55615" x="9766300" y="3648075"/>
          <p14:tracePt t="55619" x="9766300" y="3638550"/>
          <p14:tracePt t="55622" x="9766300" y="3629025"/>
          <p14:tracePt t="55626" x="9766300" y="3621088"/>
          <p14:tracePt t="55630" x="9756775" y="3602038"/>
          <p14:tracePt t="55638" x="9756775" y="3592513"/>
          <p14:tracePt t="55644" x="9756775" y="3584575"/>
          <p14:tracePt t="55652" x="9756775" y="3575050"/>
          <p14:tracePt t="55661" x="9748838" y="3556000"/>
          <p14:tracePt t="55678" x="9748838" y="3548063"/>
          <p14:tracePt t="55687" x="9748838" y="3538538"/>
          <p14:tracePt t="55693" x="9739313" y="3519488"/>
          <p14:tracePt t="55693" x="9739313" y="3511550"/>
          <p14:tracePt t="55696" x="9729788" y="3511550"/>
          <p14:tracePt t="55704" x="9729788" y="3502025"/>
          <p14:tracePt t="55708" x="9720263" y="3492500"/>
          <p14:tracePt t="55712" x="9720263" y="3482975"/>
          <p14:tracePt t="55722" x="9720263" y="3475038"/>
          <p14:tracePt t="55724" x="9712325" y="3455988"/>
          <p14:tracePt t="55733" x="9712325" y="3446463"/>
          <p14:tracePt t="55740" x="9702800" y="3438525"/>
          <p14:tracePt t="55753" x="9693275" y="3419475"/>
          <p14:tracePt t="55760" x="9693275" y="3411538"/>
          <p14:tracePt t="55764" x="9683750" y="3402013"/>
          <p14:tracePt t="55769" x="9683750" y="3392488"/>
          <p14:tracePt t="55772" x="9675813" y="3382963"/>
          <p14:tracePt t="55776" x="9675813" y="3375025"/>
          <p14:tracePt t="55780" x="9675813" y="3355975"/>
          <p14:tracePt t="55785" x="9656763" y="3309938"/>
          <p14:tracePt t="55788" x="9647238" y="3282950"/>
          <p14:tracePt t="55792" x="9639300" y="3273425"/>
          <p14:tracePt t="55796" x="9629775" y="3246438"/>
          <p14:tracePt t="55801" x="9629775" y="3236913"/>
          <p14:tracePt t="55804" x="9620250" y="3209925"/>
          <p14:tracePt t="55808" x="9620250" y="3200400"/>
          <p14:tracePt t="55813" x="9620250" y="3192463"/>
          <p14:tracePt t="55816" x="9610725" y="3173413"/>
          <p14:tracePt t="55818" x="9610725" y="3163888"/>
          <p14:tracePt t="55822" x="9610725" y="3155950"/>
          <p14:tracePt t="55830" x="9610725" y="3146425"/>
          <p14:tracePt t="55835" x="9602788" y="3136900"/>
          <p14:tracePt t="55838" x="9602788" y="3127375"/>
          <p14:tracePt t="55842" x="9602788" y="3119438"/>
          <p14:tracePt t="55852" x="9593263" y="3100388"/>
          <p14:tracePt t="55854" x="9593263" y="3090863"/>
          <p14:tracePt t="55859" x="9583738" y="3073400"/>
          <p14:tracePt t="55869" x="9583738" y="3054350"/>
          <p14:tracePt t="55873" x="9574213" y="3027363"/>
          <p14:tracePt t="55874" x="9574213" y="3017838"/>
          <p14:tracePt t="55878" x="9566275" y="2990850"/>
          <p14:tracePt t="55882" x="9566275" y="2973388"/>
          <p14:tracePt t="55886" x="9556750" y="2946400"/>
          <p14:tracePt t="55890" x="9556750" y="2917825"/>
          <p14:tracePt t="55894" x="9547225" y="2873375"/>
          <p14:tracePt t="55898" x="9520238" y="2844800"/>
          <p14:tracePt t="55903" x="9520238" y="2827338"/>
          <p14:tracePt t="55906" x="9520238" y="2781300"/>
          <p14:tracePt t="55910" x="9510713" y="2727325"/>
          <p14:tracePt t="55914" x="9510713" y="2671763"/>
          <p14:tracePt t="55919" x="9501188" y="2608263"/>
          <p14:tracePt t="55922" x="9483725" y="2554288"/>
          <p14:tracePt t="55926" x="9483725" y="2498725"/>
          <p14:tracePt t="55930" x="9483725" y="2452688"/>
          <p14:tracePt t="55935" x="9483725" y="2416175"/>
          <p14:tracePt t="55938" x="9483725" y="2371725"/>
          <p14:tracePt t="55942" x="9483725" y="2343150"/>
          <p14:tracePt t="55946" x="9483725" y="2316163"/>
          <p14:tracePt t="55952" x="9483725" y="2298700"/>
          <p14:tracePt t="55954" x="9483725" y="2279650"/>
          <p14:tracePt t="55958" x="9483725" y="2262188"/>
          <p14:tracePt t="55962" x="9483725" y="2252663"/>
          <p14:tracePt t="55969" x="9483725" y="2243138"/>
          <p14:tracePt t="55970" x="9483725" y="2233613"/>
          <p14:tracePt t="57724" x="9483725" y="2225675"/>
          <p14:tracePt t="57748" x="9483725" y="2216150"/>
          <p14:tracePt t="57764" x="9483725" y="2206625"/>
          <p14:tracePt t="57788" x="9483725" y="2197100"/>
          <p14:tracePt t="57868" x="9483725" y="2189163"/>
          <p14:tracePt t="58192" x="9493250" y="2189163"/>
          <p14:tracePt t="58197" x="9501188" y="2179638"/>
          <p14:tracePt t="58198" x="9510713" y="2179638"/>
          <p14:tracePt t="58446" x="9520238" y="2170113"/>
          <p14:tracePt t="58502" x="9529763" y="2160588"/>
          <p14:tracePt t="58510" x="9537700" y="2160588"/>
          <p14:tracePt t="58514" x="9547225" y="2152650"/>
          <p14:tracePt t="58521" x="9556750" y="2152650"/>
          <p14:tracePt t="58522" x="9566275" y="2143125"/>
          <p14:tracePt t="58539" x="9574213" y="2143125"/>
          <p14:tracePt t="58547" x="9583738" y="2143125"/>
          <p14:tracePt t="58592" x="9583738" y="2133600"/>
          <p14:tracePt t="58616" x="9593263" y="2133600"/>
          <p14:tracePt t="58621" x="9602788" y="2125663"/>
          <p14:tracePt t="58626" x="9610725" y="2125663"/>
          <p14:tracePt t="58631" x="9620250" y="2125663"/>
          <p14:tracePt t="58634" x="9629775" y="2125663"/>
          <p14:tracePt t="58638" x="9639300" y="2116138"/>
          <p14:tracePt t="58655" x="9647238" y="2106613"/>
          <p14:tracePt t="58722" x="9656763" y="2106613"/>
          <p14:tracePt t="58762" x="9666288" y="2106613"/>
          <p14:tracePt t="58768" x="9683750" y="2106613"/>
          <p14:tracePt t="58769" x="9693275" y="2106613"/>
          <p14:tracePt t="58778" x="9712325" y="2106613"/>
          <p14:tracePt t="58782" x="9729788" y="2106613"/>
          <p14:tracePt t="58786" x="9748838" y="2106613"/>
          <p14:tracePt t="58790" x="9756775" y="2106613"/>
          <p14:tracePt t="58795" x="9766300" y="2106613"/>
          <p14:tracePt t="58798" x="9785350" y="2106613"/>
          <p14:tracePt t="58802" x="9793288" y="2106613"/>
          <p14:tracePt t="58811" x="9802813" y="2106613"/>
          <p14:tracePt t="58821" x="9812338" y="2106613"/>
          <p14:tracePt t="58826" x="9821863" y="2106613"/>
          <p14:tracePt t="58837" x="9829800" y="2106613"/>
          <p14:tracePt t="58846" x="9839325" y="2106613"/>
          <p14:tracePt t="58858" x="9848850" y="2106613"/>
          <p14:tracePt t="58862" x="9856788" y="2106613"/>
          <p14:tracePt t="58866" x="9875838" y="2106613"/>
          <p14:tracePt t="58871" x="9885363" y="2106613"/>
          <p14:tracePt t="58874" x="9902825" y="2106613"/>
          <p14:tracePt t="58876" x="9921875" y="2106613"/>
          <p14:tracePt t="58880" x="9939338" y="2106613"/>
          <p14:tracePt t="58889" x="9958388" y="2106613"/>
          <p14:tracePt t="58892" x="9975850" y="2106613"/>
          <p14:tracePt t="58897" x="9994900" y="2106613"/>
          <p14:tracePt t="58902" x="10012363" y="2106613"/>
          <p14:tracePt t="58904" x="10031413" y="2106613"/>
          <p14:tracePt t="58908" x="10048875" y="2106613"/>
          <p14:tracePt t="58912" x="10067925" y="2106613"/>
          <p14:tracePt t="58918" x="10085388" y="2106613"/>
          <p14:tracePt t="58920" x="10112375" y="2106613"/>
          <p14:tracePt t="58924" x="10131425" y="2106613"/>
          <p14:tracePt t="58929" x="10148888" y="2106613"/>
          <p14:tracePt t="58936" x="10158413" y="2106613"/>
          <p14:tracePt t="58939" x="10167938" y="2106613"/>
          <p14:tracePt t="58940" x="10177463" y="2106613"/>
          <p14:tracePt t="58944" x="10185400" y="2106613"/>
          <p14:tracePt t="58948" x="10194925" y="2106613"/>
          <p14:tracePt t="58970" x="10240963" y="2106613"/>
          <p14:tracePt t="58972" x="10258425" y="2106613"/>
          <p14:tracePt t="58976" x="10277475" y="2106613"/>
          <p14:tracePt t="58980" x="10294938" y="2106613"/>
          <p14:tracePt t="58984" x="10313988" y="2106613"/>
          <p14:tracePt t="58988" x="10331450" y="2106613"/>
          <p14:tracePt t="58992" x="10358438" y="2106613"/>
          <p14:tracePt t="58996" x="10377488" y="2106613"/>
          <p14:tracePt t="59001" x="10394950" y="2106613"/>
          <p14:tracePt t="59004" x="10423525" y="2106613"/>
          <p14:tracePt t="59008" x="10440988" y="2106613"/>
          <p14:tracePt t="59012" x="10460038" y="2106613"/>
          <p14:tracePt t="59014" x="10477500" y="2106613"/>
          <p14:tracePt t="59018" x="10496550" y="2106613"/>
          <p14:tracePt t="59022" x="10514013" y="2106613"/>
          <p14:tracePt t="59031" x="10523538" y="2106613"/>
          <p14:tracePt t="59128" x="10533063" y="2106613"/>
          <p14:tracePt t="59133" x="10541000" y="2106613"/>
          <p14:tracePt t="59141" x="10550525" y="2106613"/>
          <p14:tracePt t="59148" x="10560050" y="2106613"/>
          <p14:tracePt t="59160" x="10569575" y="2106613"/>
          <p14:tracePt t="59173" x="10587038" y="2106613"/>
          <p14:tracePt t="59175" x="10596563" y="2106613"/>
          <p14:tracePt t="59180" x="10614025" y="2106613"/>
          <p14:tracePt t="59187" x="10633075" y="2106613"/>
          <p14:tracePt t="59190" x="10650538" y="2106613"/>
          <p14:tracePt t="59194" x="10669588" y="2106613"/>
          <p14:tracePt t="59199" x="10687050" y="2106613"/>
          <p14:tracePt t="59203" x="10706100" y="2106613"/>
          <p14:tracePt t="59206" x="10723563" y="2116138"/>
          <p14:tracePt t="59210" x="10742613" y="2116138"/>
          <p14:tracePt t="59214" x="10760075" y="2116138"/>
          <p14:tracePt t="59218" x="10779125" y="2116138"/>
          <p14:tracePt t="59222" x="10787063" y="2116138"/>
          <p14:tracePt t="59227" x="10796588" y="2125663"/>
          <p14:tracePt t="59232" x="10815638" y="2125663"/>
          <p14:tracePt t="59240" x="10823575" y="2133600"/>
          <p14:tracePt t="59244" x="10833100" y="2133600"/>
          <p14:tracePt t="59248" x="10842625" y="2133600"/>
          <p14:tracePt t="59256" x="10852150" y="2133600"/>
          <p14:tracePt t="73717" x="10869613" y="2133600"/>
          <p14:tracePt t="73720" x="10906125" y="2152650"/>
          <p14:tracePt t="73724" x="10933113" y="2170113"/>
          <p14:tracePt t="73727" x="10988675" y="2206625"/>
          <p14:tracePt t="73730" x="11052175" y="2243138"/>
          <p14:tracePt t="73734" x="11134725" y="2298700"/>
          <p14:tracePt t="73739" x="11225213" y="2371725"/>
          <p14:tracePt t="73743" x="11307763" y="2444750"/>
          <p14:tracePt t="73747" x="11390313" y="2508250"/>
          <p14:tracePt t="73752" x="11471275" y="2581275"/>
          <p14:tracePt t="73754" x="11553825" y="2644775"/>
          <p14:tracePt t="73758" x="11626850" y="2735263"/>
          <p14:tracePt t="73762" x="11690350" y="2800350"/>
          <p14:tracePt t="73767" x="11745913" y="2863850"/>
          <p14:tracePt t="73770" x="11782425" y="2927350"/>
          <p14:tracePt t="73774" x="11836400" y="3009900"/>
          <p14:tracePt t="73778" x="11863388" y="3073400"/>
          <p14:tracePt t="73783" x="11899900" y="3136900"/>
          <p14:tracePt t="73786" x="11926888" y="3200400"/>
          <p14:tracePt t="73790" x="11963400" y="3282950"/>
          <p14:tracePt t="73794" x="11991975" y="3355975"/>
          <p14:tracePt t="73801" x="12018963" y="3438525"/>
          <p14:tracePt t="73804" x="12045950" y="3519488"/>
          <p14:tracePt t="73806" x="12072938" y="3592513"/>
          <p14:tracePt t="73810" x="12101513" y="3657600"/>
          <p14:tracePt t="73814" x="12109450" y="3730625"/>
          <p14:tracePt t="73818" x="12138025" y="3794125"/>
          <p14:tracePt t="73822" x="12145963" y="3857625"/>
          <p14:tracePt t="73826" x="12155488" y="3911600"/>
          <p14:tracePt t="73830" x="12174538" y="3976688"/>
          <p14:tracePt t="73834" x="12182475" y="4030663"/>
          <p14:tracePt t="73963" x="12155488" y="5160963"/>
          <p14:tracePt t="73964" x="12138025" y="5180013"/>
          <p14:tracePt t="73968" x="12118975" y="5207000"/>
          <p14:tracePt t="73972" x="12101513" y="5226050"/>
          <p14:tracePt t="73976" x="12091988" y="5243513"/>
          <p14:tracePt t="73980" x="12072938" y="5262563"/>
          <p14:tracePt t="73984" x="12065000" y="5270500"/>
          <p14:tracePt t="73988" x="12045950" y="5289550"/>
          <p14:tracePt t="73992" x="12028488" y="5307013"/>
          <p14:tracePt t="73996" x="11991975" y="5326063"/>
          <p14:tracePt t="74000" x="11972925" y="5335588"/>
          <p14:tracePt t="74004" x="11945938" y="5353050"/>
          <p14:tracePt t="74008" x="11918950" y="5380038"/>
          <p14:tracePt t="74014" x="11882438" y="5399088"/>
          <p14:tracePt t="74018" x="11853863" y="5416550"/>
          <p14:tracePt t="74023" x="11809413" y="5435600"/>
          <p14:tracePt t="74024" x="11763375" y="5472113"/>
          <p14:tracePt t="74029" x="11717338" y="5508625"/>
          <p14:tracePt t="74033" x="11680825" y="5535613"/>
          <p14:tracePt t="74036" x="11636375" y="5562600"/>
          <p14:tracePt t="74040" x="11607800" y="5599113"/>
          <p14:tracePt t="74044" x="11563350" y="5635625"/>
          <p14:tracePt t="74048" x="11507788" y="5672138"/>
          <p14:tracePt t="74052" x="11461750" y="5699125"/>
          <p14:tracePt t="74057" x="11434763" y="5727700"/>
          <p14:tracePt t="74061" x="11390313" y="5745163"/>
          <p14:tracePt t="74067" x="11361738" y="5764213"/>
          <p14:tracePt t="74068" x="11344275" y="5772150"/>
          <p14:tracePt t="74073" x="11307763" y="5781675"/>
          <p14:tracePt t="74078" x="11288713" y="5791200"/>
          <p14:tracePt t="74082" x="11271250" y="5800725"/>
          <p14:tracePt t="74084" x="11252200" y="5800725"/>
          <p14:tracePt t="74093" x="11244263" y="5800725"/>
          <p14:tracePt t="74104" x="11234738" y="5800725"/>
          <p14:tracePt t="74150" x="11225213" y="5800725"/>
          <p14:tracePt t="74158" x="11215688" y="5800725"/>
          <p14:tracePt t="74168" x="11207750" y="5800725"/>
          <p14:tracePt t="74174" x="11198225" y="5800725"/>
          <p14:tracePt t="74178" x="11188700" y="5800725"/>
          <p14:tracePt t="74186" x="11179175" y="5791200"/>
          <p14:tracePt t="74196" x="11161713" y="5772150"/>
          <p14:tracePt t="74205" x="11152188" y="5764213"/>
          <p14:tracePt t="74207" x="11142663" y="5754688"/>
          <p14:tracePt t="74212" x="11134725" y="5745163"/>
          <p14:tracePt t="74220" x="11125200" y="5735638"/>
          <p14:tracePt t="74285" x="11115675" y="5735638"/>
          <p14:tracePt t="74293" x="11115675" y="5727700"/>
          <p14:tracePt t="74296" x="11106150" y="5718175"/>
          <p14:tracePt t="74302" x="11098213" y="5699125"/>
          <p14:tracePt t="81196" x="11088688" y="5699125"/>
          <p14:tracePt t="81204" x="11069638" y="5691188"/>
          <p14:tracePt t="81212" x="11061700" y="5681663"/>
          <p14:tracePt t="81220" x="11061700" y="5672138"/>
          <p14:tracePt t="81224" x="11061700" y="5662613"/>
          <p14:tracePt t="81228" x="11052175" y="5654675"/>
          <p14:tracePt t="81237" x="11052175" y="5626100"/>
          <p14:tracePt t="81238" x="11052175" y="5608638"/>
          <p14:tracePt t="81242" x="11042650" y="5589588"/>
          <p14:tracePt t="81250" x="11042650" y="5581650"/>
          <p14:tracePt t="81251" x="11042650" y="5572125"/>
          <p14:tracePt t="81254" x="11042650" y="5562600"/>
          <p14:tracePt t="81258" x="11033125" y="5535613"/>
          <p14:tracePt t="81266" x="11033125" y="5526088"/>
          <p14:tracePt t="81270" x="11025188" y="5518150"/>
          <p14:tracePt t="81274" x="11025188" y="5508625"/>
          <p14:tracePt t="81278" x="11025188" y="5489575"/>
          <p14:tracePt t="81282" x="11015663" y="5462588"/>
          <p14:tracePt t="81286" x="11015663" y="5453063"/>
          <p14:tracePt t="81291" x="11006138" y="5435600"/>
          <p14:tracePt t="81296" x="11006138" y="5426075"/>
          <p14:tracePt t="81299" x="11006138" y="5389563"/>
          <p14:tracePt t="81302" x="11006138" y="5362575"/>
          <p14:tracePt t="81306" x="10988675" y="5335588"/>
          <p14:tracePt t="81310" x="10988675" y="5326063"/>
          <p14:tracePt t="81315" x="10979150" y="5299075"/>
          <p14:tracePt t="81318" x="10969625" y="5270500"/>
          <p14:tracePt t="81322" x="10969625" y="5262563"/>
          <p14:tracePt t="81326" x="10961688" y="5233988"/>
          <p14:tracePt t="81332" x="10961688" y="5226050"/>
          <p14:tracePt t="81334" x="10952163" y="5197475"/>
          <p14:tracePt t="81336" x="10942638" y="5189538"/>
          <p14:tracePt t="81340" x="10942638" y="5180013"/>
          <p14:tracePt t="81344" x="10933113" y="5153025"/>
          <p14:tracePt t="81352" x="10925175" y="5133975"/>
          <p14:tracePt t="81356" x="10925175" y="5126038"/>
          <p14:tracePt t="81364" x="10915650" y="5116513"/>
          <p14:tracePt t="81372" x="10915650" y="5106988"/>
          <p14:tracePt t="81381" x="10906125" y="5097463"/>
          <p14:tracePt t="81384" x="10906125" y="5089525"/>
          <p14:tracePt t="81388" x="10896600" y="5089525"/>
          <p14:tracePt t="81392" x="10888663" y="5080000"/>
          <p14:tracePt t="81398" x="10888663" y="5070475"/>
          <p14:tracePt t="81400" x="10869613" y="5053013"/>
          <p14:tracePt t="81405" x="10860088" y="5043488"/>
          <p14:tracePt t="81412" x="10842625" y="5016500"/>
          <p14:tracePt t="81421" x="10833100" y="5006975"/>
          <p14:tracePt t="81425" x="10833100" y="4997450"/>
          <p14:tracePt t="81429" x="10823575" y="4997450"/>
          <p14:tracePt t="81434" x="10815638" y="4987925"/>
          <p14:tracePt t="81440" x="10806113" y="4979988"/>
          <p14:tracePt t="81445" x="10796588" y="4970463"/>
          <p14:tracePt t="81449" x="10787063" y="4960938"/>
          <p14:tracePt t="81452" x="10779125" y="4951413"/>
          <p14:tracePt t="81467" x="10779125" y="4943475"/>
          <p14:tracePt t="81473" x="10769600" y="4943475"/>
          <p14:tracePt t="81484" x="10760075" y="4933950"/>
          <p14:tracePt t="81500" x="10750550" y="4924425"/>
          <p14:tracePt t="81584" x="10742613" y="4914900"/>
          <p14:tracePt t="81593" x="10733088" y="4914900"/>
          <p14:tracePt t="81596" x="10733088" y="4906963"/>
          <p14:tracePt t="81604" x="10714038" y="4897438"/>
          <p14:tracePt t="81606" x="10706100" y="4897438"/>
          <p14:tracePt t="81611" x="10687050" y="4897438"/>
          <p14:tracePt t="81615" x="10669588" y="4887913"/>
          <p14:tracePt t="81618" x="10650538" y="4887913"/>
          <p14:tracePt t="81622" x="10623550" y="4878388"/>
          <p14:tracePt t="81626" x="10614025" y="4878388"/>
          <p14:tracePt t="81632" x="10587038" y="4870450"/>
          <p14:tracePt t="81634" x="10550525" y="4870450"/>
          <p14:tracePt t="81638" x="10504488" y="4860925"/>
          <p14:tracePt t="81642" x="10460038" y="4851400"/>
          <p14:tracePt t="81646" x="10404475" y="4841875"/>
          <p14:tracePt t="81650" x="10340975" y="4824413"/>
          <p14:tracePt t="81654" x="10304463" y="4824413"/>
          <p14:tracePt t="81658" x="10248900" y="4824413"/>
          <p14:tracePt t="81663" x="10204450" y="4814888"/>
          <p14:tracePt t="81667" x="10167938" y="4805363"/>
          <p14:tracePt t="81670" x="10121900" y="4805363"/>
          <p14:tracePt t="81674" x="10085388" y="4805363"/>
          <p14:tracePt t="81678" x="10048875" y="4797425"/>
          <p14:tracePt t="81682" x="10031413" y="4797425"/>
          <p14:tracePt t="81686" x="10021888" y="4797425"/>
          <p14:tracePt t="81688" x="10002838" y="4797425"/>
          <p14:tracePt t="81692" x="9985375" y="4797425"/>
          <p14:tracePt t="81696" x="9948863" y="4787900"/>
          <p14:tracePt t="81704" x="9929813" y="4778375"/>
          <p14:tracePt t="81708" x="9921875" y="4778375"/>
          <p14:tracePt t="81715" x="9893300" y="4768850"/>
          <p14:tracePt t="81718" x="9885363" y="4768850"/>
          <p14:tracePt t="81720" x="9866313" y="4768850"/>
          <p14:tracePt t="81724" x="9848850" y="4760913"/>
          <p14:tracePt t="81728" x="9839325" y="4760913"/>
          <p14:tracePt t="81732" x="9821863" y="4760913"/>
          <p14:tracePt t="81736" x="9812338" y="4760913"/>
          <p14:tracePt t="81740" x="9793288" y="4751388"/>
          <p14:tracePt t="81744" x="9785350" y="4751388"/>
          <p14:tracePt t="81748" x="9775825" y="4751388"/>
          <p14:tracePt t="81752" x="9766300" y="4751388"/>
          <p14:tracePt t="81756" x="9756775" y="4741863"/>
          <p14:tracePt t="81942" x="9748838" y="4741863"/>
          <p14:tracePt t="93818" x="9748838" y="4751388"/>
          <p14:tracePt t="93824" x="9748838" y="4760913"/>
          <p14:tracePt t="93834" x="9748838" y="4768850"/>
          <p14:tracePt t="93837" x="9748838" y="4778375"/>
          <p14:tracePt t="93840" x="9748838" y="4787900"/>
          <p14:tracePt t="93844" x="9748838" y="4797425"/>
          <p14:tracePt t="93848" x="9748838" y="4805363"/>
          <p14:tracePt t="93852" x="9748838" y="4814888"/>
          <p14:tracePt t="93860" x="9748838" y="4824413"/>
          <p14:tracePt t="93864" x="9748838" y="4833938"/>
          <p14:tracePt t="93868" x="9748838" y="4841875"/>
          <p14:tracePt t="93874" x="9766300" y="4878388"/>
          <p14:tracePt t="93879" x="9775825" y="4897438"/>
          <p14:tracePt t="93882" x="9775825" y="4924425"/>
          <p14:tracePt t="93886" x="9785350" y="4951413"/>
          <p14:tracePt t="93890" x="9793288" y="4997450"/>
          <p14:tracePt t="93894" x="9812338" y="5060950"/>
          <p14:tracePt t="93898" x="9821863" y="5097463"/>
          <p14:tracePt t="93902" x="9829800" y="5143500"/>
          <p14:tracePt t="93906" x="9829800" y="5180013"/>
          <p14:tracePt t="93910" x="9839325" y="5216525"/>
          <p14:tracePt t="93914" x="9848850" y="5253038"/>
          <p14:tracePt t="93918" x="9848850" y="5299075"/>
          <p14:tracePt t="93922" x="9856788" y="5335588"/>
          <p14:tracePt t="93926" x="9856788" y="5380038"/>
          <p14:tracePt t="93931" x="9866313" y="5416550"/>
          <p14:tracePt t="93934" x="9866313" y="5462588"/>
          <p14:tracePt t="93938" x="9866313" y="5499100"/>
          <p14:tracePt t="93942" x="9866313" y="5535613"/>
          <p14:tracePt t="93946" x="9866313" y="5545138"/>
          <p14:tracePt t="93964" x="9866313" y="5581650"/>
          <p14:tracePt t="94098" x="9866313" y="5599113"/>
          <p14:tracePt t="94103" x="9866313" y="5618163"/>
          <p14:tracePt t="94109" x="9866313" y="5654675"/>
          <p14:tracePt t="94112" x="9866313" y="5672138"/>
          <p14:tracePt t="94116" x="9866313" y="5699125"/>
          <p14:tracePt t="94120" x="9866313" y="5727700"/>
          <p14:tracePt t="94124" x="9866313" y="5745163"/>
          <p14:tracePt t="94134" x="9866313" y="5791200"/>
          <p14:tracePt t="94136" x="9866313" y="5808663"/>
          <p14:tracePt t="94140" x="9866313" y="5827713"/>
          <p14:tracePt t="94144" x="9866313" y="5837238"/>
          <p14:tracePt t="94148" x="9866313" y="5845175"/>
          <p14:tracePt t="94156" x="9866313" y="5854700"/>
          <p14:tracePt t="94161" x="9866313" y="5864225"/>
          <p14:tracePt t="94490" x="9866313" y="5854700"/>
          <p14:tracePt t="95728" x="9866313" y="5845175"/>
          <p14:tracePt t="95744" x="9856788" y="5837238"/>
          <p14:tracePt t="96484" x="9848850" y="5837238"/>
          <p14:tracePt t="96516" x="9839325" y="5837238"/>
          <p14:tracePt t="96694" x="9829800" y="5837238"/>
          <p14:tracePt t="96706" x="9812338" y="5827713"/>
          <p14:tracePt t="96750" x="9802813" y="5827713"/>
          <p14:tracePt t="96770" x="9793288" y="5827713"/>
          <p14:tracePt t="96786" x="9785350" y="5827713"/>
          <p14:tracePt t="96800" x="9766300" y="5827713"/>
          <p14:tracePt t="96808" x="9766300" y="5818188"/>
          <p14:tracePt t="96832" x="9756775" y="5818188"/>
          <p14:tracePt t="96848" x="9748838" y="5818188"/>
          <p14:tracePt t="96864" x="9739313" y="5808663"/>
          <p14:tracePt t="97314" x="9729788" y="5800725"/>
          <p14:tracePt t="97336" x="9720263" y="5800725"/>
          <p14:tracePt t="97343" x="9702800" y="5791200"/>
          <p14:tracePt t="97348" x="9666288" y="5781675"/>
          <p14:tracePt t="97356" x="9656763" y="5781675"/>
          <p14:tracePt t="97361" x="9647238" y="5781675"/>
          <p14:tracePt t="97364" x="9639300" y="5772150"/>
          <p14:tracePt t="97368" x="9629775" y="5772150"/>
          <p14:tracePt t="97372" x="9620250" y="5772150"/>
          <p14:tracePt t="97376" x="9602788" y="5772150"/>
          <p14:tracePt t="97380" x="9583738" y="5764213"/>
          <p14:tracePt t="97384" x="9574213" y="5764213"/>
          <p14:tracePt t="97388" x="9566275" y="5764213"/>
          <p14:tracePt t="97396" x="9547225" y="5764213"/>
          <p14:tracePt t="97400" x="9537700" y="5764213"/>
          <p14:tracePt t="97405" x="9529763" y="5764213"/>
          <p14:tracePt t="97408" x="9520238" y="5764213"/>
          <p14:tracePt t="97413" x="9510713" y="5764213"/>
          <p14:tracePt t="97416" x="9501188" y="5764213"/>
          <p14:tracePt t="97421" x="9483725" y="5764213"/>
          <p14:tracePt t="97424" x="9464675" y="5764213"/>
          <p14:tracePt t="97430" x="9447213" y="5764213"/>
          <p14:tracePt t="97432" x="9429750" y="5754688"/>
          <p14:tracePt t="97440" x="9420225" y="5754688"/>
          <p14:tracePt t="97444" x="9401175" y="5754688"/>
          <p14:tracePt t="97448" x="9383713" y="5754688"/>
          <p14:tracePt t="97457" x="9364663" y="5754688"/>
          <p14:tracePt t="97463" x="9356725" y="5754688"/>
          <p14:tracePt t="107011" x="9337675" y="5754688"/>
          <p14:tracePt t="107016" x="9283700" y="5754688"/>
          <p14:tracePt t="107026" x="9264650" y="5754688"/>
          <p14:tracePt t="107031" x="9247188" y="5754688"/>
          <p14:tracePt t="107034" x="9237663" y="5764213"/>
          <p14:tracePt t="107036" x="9228138" y="5764213"/>
          <p14:tracePt t="107446" x="9210675" y="5764213"/>
          <p14:tracePt t="107450" x="9201150" y="5764213"/>
          <p14:tracePt t="107458" x="9191625" y="5772150"/>
          <p14:tracePt t="107470" x="9182100" y="5781675"/>
          <p14:tracePt t="107477" x="9182100" y="5791200"/>
          <p14:tracePt t="107480" x="9174163" y="5800725"/>
          <p14:tracePt t="107488" x="9174163" y="5808663"/>
          <p14:tracePt t="107492" x="9164638" y="5818188"/>
          <p14:tracePt t="107501" x="9155113" y="5818188"/>
          <p14:tracePt t="107510" x="9145588" y="5837238"/>
          <p14:tracePt t="107518" x="9137650" y="5845175"/>
          <p14:tracePt t="107522" x="9137650" y="5854700"/>
          <p14:tracePt t="107526" x="9128125" y="5864225"/>
          <p14:tracePt t="107531" x="9118600" y="5864225"/>
          <p14:tracePt t="107536" x="9091613" y="5881688"/>
          <p14:tracePt t="107540" x="9072563" y="5891213"/>
          <p14:tracePt t="107544" x="9055100" y="5900738"/>
          <p14:tracePt t="107552" x="9045575" y="5900738"/>
          <p14:tracePt t="107556" x="9037638" y="5910263"/>
          <p14:tracePt t="108028" x="9028113" y="5918200"/>
          <p14:tracePt t="108038" x="9018588" y="5918200"/>
          <p14:tracePt t="108054" x="9001125" y="5910263"/>
          <p14:tracePt t="108059" x="8991600" y="5910263"/>
          <p14:tracePt t="108078" x="8982075" y="5900738"/>
          <p14:tracePt t="108126" x="8972550" y="5891213"/>
          <p14:tracePt t="108342" x="8972550" y="5881688"/>
          <p14:tracePt t="118234" x="8964613" y="5881688"/>
          <p14:tracePt t="118243" x="8955088" y="5891213"/>
          <p14:tracePt t="118246" x="8945563" y="5900738"/>
          <p14:tracePt t="118258" x="8936038" y="5900738"/>
          <p14:tracePt t="118265" x="8928100" y="5910263"/>
          <p14:tracePt t="118273" x="8928100" y="5918200"/>
          <p14:tracePt t="118283" x="8928100" y="5927725"/>
          <p14:tracePt t="118288" x="8928100" y="5946775"/>
          <p14:tracePt t="118291" x="8928100" y="5954713"/>
          <p14:tracePt t="118296" x="8918575" y="5964238"/>
          <p14:tracePt t="118546" x="8909050" y="5964238"/>
          <p14:tracePt t="118551" x="8899525" y="5964238"/>
          <p14:tracePt t="118555" x="8882063" y="5973763"/>
          <p14:tracePt t="118556" x="8863013" y="5983288"/>
          <p14:tracePt t="118561" x="8845550" y="5991225"/>
          <p14:tracePt t="118568" x="8826500" y="6000750"/>
          <p14:tracePt t="118572" x="8809038" y="6000750"/>
          <p14:tracePt t="118577" x="8799513" y="6010275"/>
          <p14:tracePt t="118580" x="8782050" y="6018213"/>
          <p14:tracePt t="118584" x="8772525" y="6027738"/>
          <p14:tracePt t="118600" x="8772525" y="6037263"/>
          <p14:tracePt t="118700" x="8763000" y="6037263"/>
          <p14:tracePt t="118728" x="8753475" y="6037263"/>
          <p14:tracePt t="118733" x="8753475" y="6027738"/>
          <p14:tracePt t="118740" x="8753475" y="6018213"/>
          <p14:tracePt t="118748" x="8753475" y="6010275"/>
          <p14:tracePt t="119010" x="8745538" y="6010275"/>
          <p14:tracePt t="119020" x="8745538" y="6000750"/>
          <p14:tracePt t="119024" x="8745538" y="5991225"/>
          <p14:tracePt t="119032" x="8745538" y="5954713"/>
          <p14:tracePt t="119034" x="8745538" y="5937250"/>
          <p14:tracePt t="119038" x="8745538" y="5918200"/>
          <p14:tracePt t="119043" x="8745538" y="5900738"/>
          <p14:tracePt t="119046" x="8745538" y="5873750"/>
          <p14:tracePt t="119050" x="8745538" y="5854700"/>
          <p14:tracePt t="119054" x="8745538" y="5827713"/>
          <p14:tracePt t="119058" x="8745538" y="5791200"/>
          <p14:tracePt t="119062" x="8745538" y="5754688"/>
          <p14:tracePt t="119066" x="8745538" y="5718175"/>
          <p14:tracePt t="119070" x="8745538" y="5672138"/>
          <p14:tracePt t="119075" x="8745538" y="5618163"/>
          <p14:tracePt t="119078" x="8745538" y="5581650"/>
          <p14:tracePt t="119082" x="8745538" y="5526088"/>
          <p14:tracePt t="119086" x="8753475" y="5462588"/>
          <p14:tracePt t="119091" x="8772525" y="5389563"/>
          <p14:tracePt t="119094" x="8799513" y="5289550"/>
          <p14:tracePt t="119098" x="8809038" y="5197475"/>
          <p14:tracePt t="119102" x="8836025" y="5097463"/>
          <p14:tracePt t="119106" x="8863013" y="5006975"/>
          <p14:tracePt t="119111" x="8891588" y="4906963"/>
          <p14:tracePt t="119113" x="8918575" y="4814888"/>
          <p14:tracePt t="119118" x="8936038" y="4714875"/>
          <p14:tracePt t="119122" x="8964613" y="4624388"/>
          <p14:tracePt t="119127" x="8972550" y="4532313"/>
          <p14:tracePt t="119130" x="8991600" y="4413250"/>
          <p14:tracePt t="119134" x="9001125" y="4303713"/>
          <p14:tracePt t="119138" x="9018588" y="4195763"/>
          <p14:tracePt t="119143" x="9028113" y="4086225"/>
          <p14:tracePt t="119146" x="9045575" y="3948113"/>
          <p14:tracePt t="119150" x="9064625" y="3840163"/>
          <p14:tracePt t="119154" x="9072563" y="3730625"/>
          <p14:tracePt t="119158" x="9072563" y="3621088"/>
          <p14:tracePt t="119162" x="9091613" y="3511550"/>
          <p14:tracePt t="119166" x="9101138" y="3392488"/>
          <p14:tracePt t="119168" x="9118600" y="3302000"/>
          <p14:tracePt t="119173" x="9128125" y="3228975"/>
          <p14:tracePt t="119176" x="9128125" y="3146425"/>
          <p14:tracePt t="119180" x="9137650" y="3090863"/>
          <p14:tracePt t="119184" x="9137650" y="3046413"/>
          <p14:tracePt t="119188" x="9137650" y="3009900"/>
          <p14:tracePt t="119193" x="9137650" y="2982913"/>
          <p14:tracePt t="119196" x="9137650" y="2954338"/>
          <p14:tracePt t="119200" x="9137650" y="2936875"/>
          <p14:tracePt t="119211" x="9137650" y="2927350"/>
          <p14:tracePt t="119222" x="9137650" y="2917825"/>
          <p14:tracePt t="119290" x="9137650" y="2909888"/>
          <p14:tracePt t="134522" x="9137650" y="2917825"/>
          <p14:tracePt t="134528" x="9137650" y="2936875"/>
          <p14:tracePt t="134536" x="9137650" y="2963863"/>
          <p14:tracePt t="134538" x="9137650" y="2973388"/>
          <p14:tracePt t="134542" x="9137650" y="3009900"/>
          <p14:tracePt t="134546" x="9137650" y="3027363"/>
          <p14:tracePt t="134550" x="9137650" y="3054350"/>
          <p14:tracePt t="134554" x="9137650" y="3082925"/>
          <p14:tracePt t="134559" x="9137650" y="3119438"/>
          <p14:tracePt t="134562" x="9137650" y="3173413"/>
          <p14:tracePt t="134565" x="9137650" y="3236913"/>
          <p14:tracePt t="134570" x="9137650" y="3292475"/>
          <p14:tracePt t="134575" x="9137650" y="3365500"/>
          <p14:tracePt t="134578" x="9137650" y="3438525"/>
          <p14:tracePt t="134582" x="9137650" y="3511550"/>
          <p14:tracePt t="134586" x="9145588" y="3592513"/>
          <p14:tracePt t="134592" x="9145588" y="3702050"/>
          <p14:tracePt t="134594" x="9145588" y="3794125"/>
          <p14:tracePt t="134598" x="9155113" y="3848100"/>
          <p14:tracePt t="134600" x="9155113" y="3903663"/>
          <p14:tracePt t="134604" x="9155113" y="3967163"/>
          <p14:tracePt t="134608" x="9155113" y="4003675"/>
          <p14:tracePt t="134612" x="9155113" y="4049713"/>
          <p14:tracePt t="134616" x="9155113" y="4086225"/>
          <p14:tracePt t="134620" x="9155113" y="4130675"/>
          <p14:tracePt t="134625" x="9155113" y="4167188"/>
          <p14:tracePt t="134628" x="9155113" y="4195763"/>
          <p14:tracePt t="134632" x="9155113" y="4222750"/>
          <p14:tracePt t="134637" x="9155113" y="4259263"/>
          <p14:tracePt t="134646" x="9164638" y="4313238"/>
          <p14:tracePt t="134648" x="9164638" y="4340225"/>
          <p14:tracePt t="134652" x="9174163" y="4359275"/>
          <p14:tracePt t="134656" x="9174163" y="4395788"/>
          <p14:tracePt t="134660" x="9182100" y="4422775"/>
          <p14:tracePt t="134664" x="9182100" y="4441825"/>
          <p14:tracePt t="134668" x="9182100" y="4459288"/>
          <p14:tracePt t="134675" x="9201150" y="4486275"/>
          <p14:tracePt t="134678" x="9201150" y="4505325"/>
          <p14:tracePt t="134680" x="9210675" y="4532313"/>
          <p14:tracePt t="134684" x="9210675" y="4551363"/>
          <p14:tracePt t="134687" x="9210675" y="4578350"/>
          <p14:tracePt t="134692" x="9210675" y="4595813"/>
          <p14:tracePt t="134696" x="9218613" y="4614863"/>
          <p14:tracePt t="134700" x="9218613" y="4632325"/>
          <p14:tracePt t="134704" x="9218613" y="4651375"/>
          <p14:tracePt t="134710" x="9218613" y="4668838"/>
          <p14:tracePt t="134712" x="9228138" y="4687888"/>
          <p14:tracePt t="134716" x="9228138" y="4705350"/>
          <p14:tracePt t="134720" x="9228138" y="4724400"/>
          <p14:tracePt t="134725" x="9228138" y="4732338"/>
          <p14:tracePt t="134728" x="9237663" y="4751388"/>
          <p14:tracePt t="134732" x="9237663" y="4760913"/>
          <p14:tracePt t="134735" x="9237663" y="4768850"/>
          <p14:tracePt t="134741" x="9237663" y="4778375"/>
          <p14:tracePt t="134744" x="9237663" y="4787900"/>
          <p14:tracePt t="134748" x="9237663" y="4805363"/>
          <p14:tracePt t="134752" x="9237663" y="4814888"/>
          <p14:tracePt t="134756" x="9237663" y="4833938"/>
          <p14:tracePt t="134764" x="9237663" y="4841875"/>
          <p14:tracePt t="134768" x="9237663" y="4851400"/>
          <p14:tracePt t="134772" x="9237663" y="4870450"/>
          <p14:tracePt t="134776" x="9247188" y="4887913"/>
          <p14:tracePt t="134778" x="9247188" y="4914900"/>
          <p14:tracePt t="134782" x="9264650" y="4951413"/>
          <p14:tracePt t="134786" x="9264650" y="4987925"/>
          <p14:tracePt t="134791" x="9274175" y="5016500"/>
          <p14:tracePt t="134794" x="9274175" y="5060950"/>
          <p14:tracePt t="134798" x="9283700" y="5097463"/>
          <p14:tracePt t="134802" x="9291638" y="5143500"/>
          <p14:tracePt t="134808" x="9291638" y="5189538"/>
          <p14:tracePt t="134810" x="9291638" y="5216525"/>
          <p14:tracePt t="134814" x="9301163" y="5243513"/>
          <p14:tracePt t="134818" x="9301163" y="5270500"/>
          <p14:tracePt t="134822" x="9310688" y="5316538"/>
          <p14:tracePt t="134826" x="9310688" y="5343525"/>
          <p14:tracePt t="134830" x="9310688" y="5362575"/>
          <p14:tracePt t="134834" x="9320213" y="5389563"/>
          <p14:tracePt t="134838" x="9320213" y="5408613"/>
          <p14:tracePt t="134842" x="9320213" y="5426075"/>
          <p14:tracePt t="134846" x="9328150" y="5435600"/>
          <p14:tracePt t="134850" x="9328150" y="5445125"/>
          <p14:tracePt t="134854" x="9328150" y="5453063"/>
          <p14:tracePt t="134862" x="9328150" y="5462588"/>
          <p14:tracePt t="134935" x="9328150" y="5472113"/>
          <p14:tracePt t="134946" x="9328150" y="5481638"/>
          <p14:tracePt t="134960" x="9328150" y="5489575"/>
          <p14:tracePt t="134981" x="9328150" y="5499100"/>
          <p14:tracePt t="134988" x="9320213" y="5508625"/>
          <p14:tracePt t="135009" x="9320213" y="5518150"/>
          <p14:tracePt t="135013" x="9310688" y="5526088"/>
          <p14:tracePt t="135016" x="9301163" y="5535613"/>
          <p14:tracePt t="135020" x="9291638" y="5554663"/>
          <p14:tracePt t="135025" x="9283700" y="5562600"/>
          <p14:tracePt t="135028" x="9274175" y="5572125"/>
          <p14:tracePt t="135032" x="9264650" y="5572125"/>
          <p14:tracePt t="135036" x="9264650" y="5581650"/>
          <p14:tracePt t="135041" x="9247188" y="5589588"/>
          <p14:tracePt t="135044" x="9237663" y="5599113"/>
          <p14:tracePt t="135048" x="9218613" y="5608638"/>
          <p14:tracePt t="135052" x="9210675" y="5618163"/>
          <p14:tracePt t="135056" x="9191625" y="5626100"/>
          <p14:tracePt t="135060" x="9182100" y="5635625"/>
          <p14:tracePt t="135064" x="9182100" y="5645150"/>
          <p14:tracePt t="135068" x="9164638" y="5645150"/>
          <p14:tracePt t="135077" x="9155113" y="5654675"/>
          <p14:tracePt t="135082" x="9145588" y="5654675"/>
          <p14:tracePt t="135090" x="9137650" y="5662613"/>
          <p14:tracePt t="135098" x="9128125" y="5662613"/>
          <p14:tracePt t="135100" x="9118600" y="5672138"/>
          <p14:tracePt t="135130" x="9109075" y="5681663"/>
          <p14:tracePt t="135149" x="9101138" y="5681663"/>
          <p14:tracePt t="135156" x="9082088" y="5681663"/>
          <p14:tracePt t="135162" x="9072563" y="5681663"/>
          <p14:tracePt t="135166" x="9055100" y="5681663"/>
          <p14:tracePt t="135183" x="9045575" y="5681663"/>
          <p14:tracePt t="135187" x="9037638" y="5681663"/>
          <p14:tracePt t="135196" x="9028113" y="5681663"/>
          <p14:tracePt t="135204" x="9018588" y="5681663"/>
          <p14:tracePt t="135211" x="9009063" y="5681663"/>
          <p14:tracePt t="135216" x="9001125" y="5681663"/>
          <p14:tracePt t="135227" x="8991600" y="5672138"/>
          <p14:tracePt t="135233" x="8982075" y="5662613"/>
          <p14:tracePt t="135235" x="8972550" y="5654675"/>
          <p14:tracePt t="135238" x="8964613" y="5654675"/>
          <p14:tracePt t="135242" x="8955088" y="5654675"/>
          <p14:tracePt t="135246" x="8955088" y="5645150"/>
          <p14:tracePt t="135255" x="8945563" y="5635625"/>
          <p14:tracePt t="135263" x="8936038" y="5626100"/>
          <p14:tracePt t="135267" x="8928100" y="5626100"/>
          <p14:tracePt t="135271" x="8918575" y="5626100"/>
          <p14:tracePt t="135275" x="8909050" y="5626100"/>
          <p14:tracePt t="135279" x="8891588" y="5618163"/>
          <p14:tracePt t="135282" x="8891588" y="5608638"/>
          <p14:tracePt t="135286" x="8882063" y="5608638"/>
          <p14:tracePt t="135291" x="8855075" y="5599113"/>
          <p14:tracePt t="135294" x="8845550" y="5599113"/>
          <p14:tracePt t="135298" x="8818563" y="5589588"/>
          <p14:tracePt t="135302" x="8809038" y="5589588"/>
          <p14:tracePt t="135304" x="8789988" y="5589588"/>
          <p14:tracePt t="135308" x="8763000" y="5581650"/>
          <p14:tracePt t="135312" x="8753475" y="5581650"/>
          <p14:tracePt t="135316" x="8726488" y="5572125"/>
          <p14:tracePt t="135320" x="8716963" y="5572125"/>
          <p14:tracePt t="135325" x="8709025" y="5572125"/>
          <p14:tracePt t="135332" x="8689975" y="5572125"/>
          <p14:tracePt t="135336" x="8672513" y="5562600"/>
          <p14:tracePt t="135344" x="8662988" y="5562600"/>
          <p14:tracePt t="135348" x="8645525" y="5554663"/>
          <p14:tracePt t="135353" x="8636000" y="5554663"/>
          <p14:tracePt t="135358" x="8626475" y="5554663"/>
          <p14:tracePt t="135360" x="8616950" y="5545138"/>
          <p14:tracePt t="135369" x="8609013" y="5545138"/>
          <p14:tracePt t="135377" x="8599488" y="5535613"/>
          <p14:tracePt t="135616" x="8589963" y="5526088"/>
          <p14:tracePt t="135657" x="8580438" y="5518150"/>
          <p14:tracePt t="135754" x="8589963" y="5518150"/>
          <p14:tracePt t="135760" x="8599488" y="5518150"/>
          <p14:tracePt t="135764" x="8616950" y="5518150"/>
          <p14:tracePt t="135768" x="8636000" y="5518150"/>
          <p14:tracePt t="135776" x="8653463" y="5518150"/>
          <p14:tracePt t="135780" x="8662988" y="5518150"/>
          <p14:tracePt t="135784" x="8672513" y="5518150"/>
          <p14:tracePt t="135788" x="8680450" y="5518150"/>
          <p14:tracePt t="135796" x="8699500" y="5518150"/>
          <p14:tracePt t="135800" x="8709025" y="5518150"/>
          <p14:tracePt t="135805" x="8716963" y="5518150"/>
          <p14:tracePt t="135810" x="8736013" y="5518150"/>
          <p14:tracePt t="135812" x="8745538" y="5518150"/>
          <p14:tracePt t="135816" x="8753475" y="5518150"/>
          <p14:tracePt t="135820" x="8763000" y="5518150"/>
          <p14:tracePt t="135824" x="8782050" y="5518150"/>
          <p14:tracePt t="135828" x="8799513" y="5518150"/>
          <p14:tracePt t="135832" x="8818563" y="5518150"/>
          <p14:tracePt t="135834" x="8836025" y="5518150"/>
          <p14:tracePt t="135838" x="8855075" y="5508625"/>
          <p14:tracePt t="135842" x="8863013" y="5508625"/>
          <p14:tracePt t="135845" x="8882063" y="5508625"/>
          <p14:tracePt t="135850" x="8899525" y="5499100"/>
          <p14:tracePt t="135854" x="8918575" y="5499100"/>
          <p14:tracePt t="135862" x="8936038" y="5499100"/>
          <p14:tracePt t="135866" x="8955088" y="5489575"/>
          <p14:tracePt t="135870" x="8964613" y="5489575"/>
          <p14:tracePt t="135875" x="8972550" y="5489575"/>
          <p14:tracePt t="135878" x="8982075" y="5489575"/>
          <p14:tracePt t="135882" x="9001125" y="5489575"/>
          <p14:tracePt t="135891" x="9018588" y="5489575"/>
          <p14:tracePt t="135894" x="9028113" y="5489575"/>
          <p14:tracePt t="135902" x="9045575" y="5489575"/>
          <p14:tracePt t="135908" x="9064625" y="5489575"/>
          <p14:tracePt t="135911" x="9082088" y="5489575"/>
          <p14:tracePt t="135914" x="9101138" y="5489575"/>
          <p14:tracePt t="135918" x="9109075" y="5489575"/>
          <p14:tracePt t="135923" x="9118600" y="5489575"/>
          <p14:tracePt t="135926" x="9137650" y="5489575"/>
          <p14:tracePt t="135931" x="9155113" y="5489575"/>
          <p14:tracePt t="135936" x="9174163" y="5489575"/>
          <p14:tracePt t="135941" x="9182100" y="5489575"/>
          <p14:tracePt t="135946" x="9218613" y="5489575"/>
          <p14:tracePt t="135950" x="9228138" y="5489575"/>
          <p14:tracePt t="135954" x="9237663" y="5489575"/>
          <p14:tracePt t="135959" x="9247188" y="5489575"/>
          <p14:tracePt t="135962" x="9255125" y="5489575"/>
          <p14:tracePt t="135966" x="9264650" y="5489575"/>
          <p14:tracePt t="135970" x="9274175" y="5489575"/>
          <p14:tracePt t="135974" x="9291638" y="5489575"/>
          <p14:tracePt t="135986" x="9301163" y="5489575"/>
          <p14:tracePt t="135991" x="9310688" y="5489575"/>
          <p14:tracePt t="135994" x="9320213" y="5489575"/>
          <p14:tracePt t="135998" x="9328150" y="5489575"/>
          <p14:tracePt t="136002" x="9347200" y="5489575"/>
          <p14:tracePt t="136011" x="9356725" y="5489575"/>
          <p14:tracePt t="136013" x="9364663" y="5489575"/>
          <p14:tracePt t="136017" x="9374188" y="5489575"/>
          <p14:tracePt t="136022" x="9393238" y="5489575"/>
          <p14:tracePt t="136027" x="9410700" y="5489575"/>
          <p14:tracePt t="136030" x="9420225" y="5489575"/>
          <p14:tracePt t="136032" x="9429750" y="5489575"/>
          <p14:tracePt t="136036" x="9437688" y="5489575"/>
          <p14:tracePt t="136041" x="9456738" y="5489575"/>
          <p14:tracePt t="136044" x="9464675" y="5489575"/>
          <p14:tracePt t="136048" x="9474200" y="5489575"/>
          <p14:tracePt t="136060" x="9483725" y="5489575"/>
          <p14:tracePt t="136062" x="9493250" y="5489575"/>
          <p14:tracePt t="136086" x="9501188" y="5489575"/>
          <p14:tracePt t="136131" x="9510713" y="5489575"/>
          <p14:tracePt t="136154" x="9520238" y="5489575"/>
          <p14:tracePt t="136159" x="9529763" y="5499100"/>
          <p14:tracePt t="136169" x="9537700" y="5499100"/>
          <p14:tracePt t="136181" x="9547225" y="5499100"/>
          <p14:tracePt t="136187" x="9556750" y="5499100"/>
          <p14:tracePt t="136204" x="9566275" y="5499100"/>
          <p14:tracePt t="136213" x="9574213" y="5499100"/>
          <p14:tracePt t="136214" x="9583738" y="5499100"/>
          <p14:tracePt t="136226" x="9602788" y="5499100"/>
          <p14:tracePt t="136230" x="9610725" y="5499100"/>
          <p14:tracePt t="136238" x="9620250" y="5499100"/>
          <p14:tracePt t="136242" x="9629775" y="5499100"/>
          <p14:tracePt t="136246" x="9639300" y="5499100"/>
          <p14:tracePt t="136250" x="9647238" y="5499100"/>
          <p14:tracePt t="136255" x="9656763" y="5499100"/>
          <p14:tracePt t="136264" x="9666288" y="5499100"/>
          <p14:tracePt t="136272" x="9675813" y="5499100"/>
          <p14:tracePt t="136275" x="9683750" y="5499100"/>
          <p14:tracePt t="136278" x="9693275" y="5499100"/>
          <p14:tracePt t="136282" x="9702800" y="5499100"/>
          <p14:tracePt t="136291" x="9712325" y="5499100"/>
          <p14:tracePt t="136295" x="9720263" y="5499100"/>
          <p14:tracePt t="136303" x="9729788" y="5499100"/>
          <p14:tracePt t="136308" x="9739313" y="5499100"/>
          <p14:tracePt t="136310" x="9748838" y="5499100"/>
          <p14:tracePt t="136318" x="9756775" y="5499100"/>
          <p14:tracePt t="136327" x="9766300" y="5499100"/>
          <p14:tracePt t="136386" x="9775825" y="5499100"/>
          <p14:tracePt t="140716" x="9756775" y="5499100"/>
          <p14:tracePt t="140722" x="9748838" y="5499100"/>
          <p14:tracePt t="140730" x="9739313" y="5499100"/>
          <p14:tracePt t="140734" x="9729788" y="5499100"/>
          <p14:tracePt t="140747" x="9720263" y="5499100"/>
          <p14:tracePt t="140750" x="9712325" y="5499100"/>
          <p14:tracePt t="140759" x="9702800" y="5499100"/>
          <p14:tracePt t="140767" x="9693275" y="5499100"/>
          <p14:tracePt t="140776" x="9683750" y="5499100"/>
          <p14:tracePt t="140784" x="9675813" y="5499100"/>
          <p14:tracePt t="140805" x="9675813" y="5489575"/>
          <p14:tracePt t="140820" x="9666288" y="5489575"/>
          <p14:tracePt t="140827" x="9656763" y="5489575"/>
          <p14:tracePt t="140831" x="9647238" y="5489575"/>
          <p14:tracePt t="140843" x="9639300" y="5489575"/>
          <p14:tracePt t="140847" x="9629775" y="5489575"/>
          <p14:tracePt t="140859" x="9620250" y="5489575"/>
          <p14:tracePt t="140871" x="9610725" y="5489575"/>
          <p14:tracePt t="140879" x="9602788" y="5489575"/>
          <p14:tracePt t="140888" x="9593263" y="5489575"/>
          <p14:tracePt t="140910" x="9583738" y="5489575"/>
          <p14:tracePt t="140922" x="9574213" y="5489575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E2F00DAF-196F-4740-8321-C7D626ED097D}"/>
              </a:ext>
            </a:extLst>
          </p:cNvPr>
          <p:cNvSpPr/>
          <p:nvPr/>
        </p:nvSpPr>
        <p:spPr>
          <a:xfrm>
            <a:off x="2047120" y="5419333"/>
            <a:ext cx="2303350" cy="576006"/>
          </a:xfrm>
          <a:prstGeom prst="roundRect">
            <a:avLst/>
          </a:prstGeom>
          <a:solidFill>
            <a:schemeClr val="bg2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4D30C598-FB3A-45FF-93A8-5B4285E00DF3}"/>
              </a:ext>
            </a:extLst>
          </p:cNvPr>
          <p:cNvSpPr/>
          <p:nvPr/>
        </p:nvSpPr>
        <p:spPr>
          <a:xfrm>
            <a:off x="1336581" y="2240484"/>
            <a:ext cx="2392835" cy="576005"/>
          </a:xfrm>
          <a:prstGeom prst="roundRect">
            <a:avLst/>
          </a:prstGeom>
          <a:solidFill>
            <a:schemeClr val="bg2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06E3EDFB-807C-469E-8986-5A8CD1F15C73}"/>
              </a:ext>
            </a:extLst>
          </p:cNvPr>
          <p:cNvSpPr/>
          <p:nvPr/>
        </p:nvSpPr>
        <p:spPr>
          <a:xfrm>
            <a:off x="285985" y="1418165"/>
            <a:ext cx="2392835" cy="576005"/>
          </a:xfrm>
          <a:prstGeom prst="roundRect">
            <a:avLst/>
          </a:prstGeom>
          <a:solidFill>
            <a:schemeClr val="bg2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8915F70-1CB0-419F-844A-E93FFA161CE1}"/>
              </a:ext>
            </a:extLst>
          </p:cNvPr>
          <p:cNvPicPr/>
          <p:nvPr/>
        </p:nvPicPr>
        <p:blipFill rotWithShape="1">
          <a:blip r:embed="rId4"/>
          <a:srcRect t="8605"/>
          <a:stretch/>
        </p:blipFill>
        <p:spPr>
          <a:xfrm>
            <a:off x="4236098" y="457199"/>
            <a:ext cx="7669917" cy="564201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3F7AAEA2-150F-490E-AD51-5C2CC0FD86EF}"/>
              </a:ext>
            </a:extLst>
          </p:cNvPr>
          <p:cNvSpPr/>
          <p:nvPr/>
        </p:nvSpPr>
        <p:spPr>
          <a:xfrm>
            <a:off x="4393363" y="6261587"/>
            <a:ext cx="76860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en-US" altLang="zh-CN" sz="1600" b="1" kern="16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Figure 11 </a:t>
            </a:r>
            <a:r>
              <a:rPr lang="en-US" altLang="zh-CN" sz="105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Schematic of the interactive mechanism between the North Pacific Ocean Desert (NPOD) and multiple climate factors. </a:t>
            </a:r>
            <a:endParaRPr lang="zh-CN" altLang="zh-CN" sz="105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Freeform 20">
            <a:extLst>
              <a:ext uri="{FF2B5EF4-FFF2-40B4-BE49-F238E27FC236}">
                <a16:creationId xmlns:a16="http://schemas.microsoft.com/office/drawing/2014/main" id="{6C92715B-6616-41F2-A662-36913266FA99}"/>
              </a:ext>
            </a:extLst>
          </p:cNvPr>
          <p:cNvSpPr>
            <a:spLocks noEditPoints="1"/>
          </p:cNvSpPr>
          <p:nvPr/>
        </p:nvSpPr>
        <p:spPr bwMode="auto">
          <a:xfrm>
            <a:off x="612611" y="307246"/>
            <a:ext cx="331141" cy="582507"/>
          </a:xfrm>
          <a:custGeom>
            <a:avLst/>
            <a:gdLst>
              <a:gd name="T0" fmla="*/ 118 w 121"/>
              <a:gd name="T1" fmla="*/ 307 h 357"/>
              <a:gd name="T2" fmla="*/ 84 w 121"/>
              <a:gd name="T3" fmla="*/ 126 h 357"/>
              <a:gd name="T4" fmla="*/ 88 w 121"/>
              <a:gd name="T5" fmla="*/ 79 h 357"/>
              <a:gd name="T6" fmla="*/ 75 w 121"/>
              <a:gd name="T7" fmla="*/ 7 h 357"/>
              <a:gd name="T8" fmla="*/ 51 w 121"/>
              <a:gd name="T9" fmla="*/ 36 h 357"/>
              <a:gd name="T10" fmla="*/ 33 w 121"/>
              <a:gd name="T11" fmla="*/ 76 h 357"/>
              <a:gd name="T12" fmla="*/ 14 w 121"/>
              <a:gd name="T13" fmla="*/ 220 h 357"/>
              <a:gd name="T14" fmla="*/ 5 w 121"/>
              <a:gd name="T15" fmla="*/ 316 h 357"/>
              <a:gd name="T16" fmla="*/ 15 w 121"/>
              <a:gd name="T17" fmla="*/ 318 h 357"/>
              <a:gd name="T18" fmla="*/ 20 w 121"/>
              <a:gd name="T19" fmla="*/ 317 h 357"/>
              <a:gd name="T20" fmla="*/ 25 w 121"/>
              <a:gd name="T21" fmla="*/ 285 h 357"/>
              <a:gd name="T22" fmla="*/ 54 w 121"/>
              <a:gd name="T23" fmla="*/ 142 h 357"/>
              <a:gd name="T24" fmla="*/ 89 w 121"/>
              <a:gd name="T25" fmla="*/ 293 h 357"/>
              <a:gd name="T26" fmla="*/ 85 w 121"/>
              <a:gd name="T27" fmla="*/ 308 h 357"/>
              <a:gd name="T28" fmla="*/ 94 w 121"/>
              <a:gd name="T29" fmla="*/ 317 h 357"/>
              <a:gd name="T30" fmla="*/ 106 w 121"/>
              <a:gd name="T31" fmla="*/ 348 h 357"/>
              <a:gd name="T32" fmla="*/ 71 w 121"/>
              <a:gd name="T33" fmla="*/ 64 h 357"/>
              <a:gd name="T34" fmla="*/ 53 w 121"/>
              <a:gd name="T35" fmla="*/ 71 h 357"/>
              <a:gd name="T36" fmla="*/ 70 w 121"/>
              <a:gd name="T37" fmla="*/ 65 h 357"/>
              <a:gd name="T38" fmla="*/ 73 w 121"/>
              <a:gd name="T39" fmla="*/ 8 h 357"/>
              <a:gd name="T40" fmla="*/ 73 w 121"/>
              <a:gd name="T41" fmla="*/ 8 h 357"/>
              <a:gd name="T42" fmla="*/ 75 w 121"/>
              <a:gd name="T43" fmla="*/ 20 h 357"/>
              <a:gd name="T44" fmla="*/ 55 w 121"/>
              <a:gd name="T45" fmla="*/ 21 h 357"/>
              <a:gd name="T46" fmla="*/ 56 w 121"/>
              <a:gd name="T47" fmla="*/ 23 h 357"/>
              <a:gd name="T48" fmla="*/ 74 w 121"/>
              <a:gd name="T49" fmla="*/ 29 h 357"/>
              <a:gd name="T50" fmla="*/ 55 w 121"/>
              <a:gd name="T51" fmla="*/ 31 h 357"/>
              <a:gd name="T52" fmla="*/ 55 w 121"/>
              <a:gd name="T53" fmla="*/ 32 h 357"/>
              <a:gd name="T54" fmla="*/ 73 w 121"/>
              <a:gd name="T55" fmla="*/ 40 h 357"/>
              <a:gd name="T56" fmla="*/ 62 w 121"/>
              <a:gd name="T57" fmla="*/ 43 h 357"/>
              <a:gd name="T58" fmla="*/ 54 w 121"/>
              <a:gd name="T59" fmla="*/ 45 h 357"/>
              <a:gd name="T60" fmla="*/ 72 w 121"/>
              <a:gd name="T61" fmla="*/ 44 h 357"/>
              <a:gd name="T62" fmla="*/ 63 w 121"/>
              <a:gd name="T63" fmla="*/ 54 h 357"/>
              <a:gd name="T64" fmla="*/ 54 w 121"/>
              <a:gd name="T65" fmla="*/ 56 h 357"/>
              <a:gd name="T66" fmla="*/ 71 w 121"/>
              <a:gd name="T67" fmla="*/ 63 h 357"/>
              <a:gd name="T68" fmla="*/ 54 w 121"/>
              <a:gd name="T69" fmla="*/ 56 h 357"/>
              <a:gd name="T70" fmla="*/ 6 w 121"/>
              <a:gd name="T71" fmla="*/ 337 h 357"/>
              <a:gd name="T72" fmla="*/ 17 w 121"/>
              <a:gd name="T73" fmla="*/ 314 h 357"/>
              <a:gd name="T74" fmla="*/ 3 w 121"/>
              <a:gd name="T75" fmla="*/ 310 h 357"/>
              <a:gd name="T76" fmla="*/ 21 w 121"/>
              <a:gd name="T77" fmla="*/ 299 h 357"/>
              <a:gd name="T78" fmla="*/ 10 w 121"/>
              <a:gd name="T79" fmla="*/ 289 h 357"/>
              <a:gd name="T80" fmla="*/ 23 w 121"/>
              <a:gd name="T81" fmla="*/ 281 h 357"/>
              <a:gd name="T82" fmla="*/ 8 w 121"/>
              <a:gd name="T83" fmla="*/ 285 h 357"/>
              <a:gd name="T84" fmla="*/ 43 w 121"/>
              <a:gd name="T85" fmla="*/ 137 h 357"/>
              <a:gd name="T86" fmla="*/ 38 w 121"/>
              <a:gd name="T87" fmla="*/ 119 h 357"/>
              <a:gd name="T88" fmla="*/ 58 w 121"/>
              <a:gd name="T89" fmla="*/ 77 h 357"/>
              <a:gd name="T90" fmla="*/ 77 w 121"/>
              <a:gd name="T91" fmla="*/ 126 h 357"/>
              <a:gd name="T92" fmla="*/ 87 w 121"/>
              <a:gd name="T93" fmla="*/ 302 h 357"/>
              <a:gd name="T94" fmla="*/ 91 w 121"/>
              <a:gd name="T95" fmla="*/ 304 h 357"/>
              <a:gd name="T96" fmla="*/ 97 w 121"/>
              <a:gd name="T97" fmla="*/ 315 h 357"/>
              <a:gd name="T98" fmla="*/ 69 w 121"/>
              <a:gd name="T99" fmla="*/ 140 h 357"/>
              <a:gd name="T100" fmla="*/ 95 w 121"/>
              <a:gd name="T101" fmla="*/ 215 h 357"/>
              <a:gd name="T102" fmla="*/ 110 w 121"/>
              <a:gd name="T103" fmla="*/ 318 h 357"/>
              <a:gd name="T104" fmla="*/ 109 w 121"/>
              <a:gd name="T105" fmla="*/ 343 h 357"/>
              <a:gd name="T106" fmla="*/ 109 w 121"/>
              <a:gd name="T107" fmla="*/ 322 h 357"/>
              <a:gd name="T108" fmla="*/ 112 w 121"/>
              <a:gd name="T109" fmla="*/ 338 h 3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21" h="357">
                <a:moveTo>
                  <a:pt x="112" y="321"/>
                </a:moveTo>
                <a:cubicBezTo>
                  <a:pt x="112" y="321"/>
                  <a:pt x="112" y="321"/>
                  <a:pt x="112" y="321"/>
                </a:cubicBezTo>
                <a:cubicBezTo>
                  <a:pt x="116" y="318"/>
                  <a:pt x="120" y="312"/>
                  <a:pt x="118" y="307"/>
                </a:cubicBezTo>
                <a:cubicBezTo>
                  <a:pt x="118" y="306"/>
                  <a:pt x="117" y="306"/>
                  <a:pt x="117" y="306"/>
                </a:cubicBezTo>
                <a:cubicBezTo>
                  <a:pt x="112" y="276"/>
                  <a:pt x="105" y="246"/>
                  <a:pt x="100" y="216"/>
                </a:cubicBezTo>
                <a:cubicBezTo>
                  <a:pt x="95" y="186"/>
                  <a:pt x="91" y="155"/>
                  <a:pt x="84" y="126"/>
                </a:cubicBezTo>
                <a:cubicBezTo>
                  <a:pt x="84" y="125"/>
                  <a:pt x="83" y="125"/>
                  <a:pt x="83" y="125"/>
                </a:cubicBezTo>
                <a:cubicBezTo>
                  <a:pt x="87" y="117"/>
                  <a:pt x="88" y="109"/>
                  <a:pt x="90" y="101"/>
                </a:cubicBezTo>
                <a:cubicBezTo>
                  <a:pt x="90" y="95"/>
                  <a:pt x="93" y="84"/>
                  <a:pt x="88" y="79"/>
                </a:cubicBezTo>
                <a:cubicBezTo>
                  <a:pt x="85" y="75"/>
                  <a:pt x="80" y="74"/>
                  <a:pt x="74" y="73"/>
                </a:cubicBezTo>
                <a:cubicBezTo>
                  <a:pt x="76" y="58"/>
                  <a:pt x="77" y="44"/>
                  <a:pt x="78" y="29"/>
                </a:cubicBezTo>
                <a:cubicBezTo>
                  <a:pt x="78" y="21"/>
                  <a:pt x="80" y="13"/>
                  <a:pt x="75" y="7"/>
                </a:cubicBezTo>
                <a:cubicBezTo>
                  <a:pt x="75" y="6"/>
                  <a:pt x="75" y="6"/>
                  <a:pt x="75" y="5"/>
                </a:cubicBezTo>
                <a:cubicBezTo>
                  <a:pt x="66" y="0"/>
                  <a:pt x="55" y="2"/>
                  <a:pt x="51" y="13"/>
                </a:cubicBezTo>
                <a:cubicBezTo>
                  <a:pt x="49" y="20"/>
                  <a:pt x="51" y="29"/>
                  <a:pt x="51" y="36"/>
                </a:cubicBezTo>
                <a:cubicBezTo>
                  <a:pt x="50" y="48"/>
                  <a:pt x="49" y="59"/>
                  <a:pt x="50" y="71"/>
                </a:cubicBezTo>
                <a:cubicBezTo>
                  <a:pt x="44" y="70"/>
                  <a:pt x="38" y="70"/>
                  <a:pt x="34" y="74"/>
                </a:cubicBezTo>
                <a:cubicBezTo>
                  <a:pt x="33" y="74"/>
                  <a:pt x="33" y="75"/>
                  <a:pt x="33" y="76"/>
                </a:cubicBezTo>
                <a:cubicBezTo>
                  <a:pt x="33" y="76"/>
                  <a:pt x="33" y="76"/>
                  <a:pt x="33" y="77"/>
                </a:cubicBezTo>
                <a:cubicBezTo>
                  <a:pt x="31" y="93"/>
                  <a:pt x="27" y="114"/>
                  <a:pt x="36" y="128"/>
                </a:cubicBezTo>
                <a:cubicBezTo>
                  <a:pt x="26" y="158"/>
                  <a:pt x="20" y="189"/>
                  <a:pt x="14" y="220"/>
                </a:cubicBezTo>
                <a:cubicBezTo>
                  <a:pt x="9" y="249"/>
                  <a:pt x="3" y="279"/>
                  <a:pt x="0" y="309"/>
                </a:cubicBezTo>
                <a:cubicBezTo>
                  <a:pt x="0" y="309"/>
                  <a:pt x="0" y="310"/>
                  <a:pt x="0" y="311"/>
                </a:cubicBezTo>
                <a:cubicBezTo>
                  <a:pt x="1" y="313"/>
                  <a:pt x="3" y="315"/>
                  <a:pt x="5" y="316"/>
                </a:cubicBezTo>
                <a:cubicBezTo>
                  <a:pt x="3" y="329"/>
                  <a:pt x="2" y="341"/>
                  <a:pt x="1" y="354"/>
                </a:cubicBezTo>
                <a:cubicBezTo>
                  <a:pt x="1" y="356"/>
                  <a:pt x="4" y="357"/>
                  <a:pt x="4" y="355"/>
                </a:cubicBezTo>
                <a:cubicBezTo>
                  <a:pt x="9" y="343"/>
                  <a:pt x="12" y="331"/>
                  <a:pt x="15" y="318"/>
                </a:cubicBezTo>
                <a:cubicBezTo>
                  <a:pt x="16" y="318"/>
                  <a:pt x="16" y="318"/>
                  <a:pt x="17" y="318"/>
                </a:cubicBezTo>
                <a:cubicBezTo>
                  <a:pt x="17" y="318"/>
                  <a:pt x="17" y="318"/>
                  <a:pt x="17" y="318"/>
                </a:cubicBezTo>
                <a:cubicBezTo>
                  <a:pt x="18" y="319"/>
                  <a:pt x="20" y="319"/>
                  <a:pt x="20" y="317"/>
                </a:cubicBezTo>
                <a:cubicBezTo>
                  <a:pt x="22" y="310"/>
                  <a:pt x="23" y="303"/>
                  <a:pt x="25" y="296"/>
                </a:cubicBezTo>
                <a:cubicBezTo>
                  <a:pt x="26" y="295"/>
                  <a:pt x="26" y="293"/>
                  <a:pt x="26" y="292"/>
                </a:cubicBezTo>
                <a:cubicBezTo>
                  <a:pt x="27" y="290"/>
                  <a:pt x="27" y="287"/>
                  <a:pt x="25" y="285"/>
                </a:cubicBezTo>
                <a:cubicBezTo>
                  <a:pt x="26" y="284"/>
                  <a:pt x="26" y="284"/>
                  <a:pt x="26" y="283"/>
                </a:cubicBezTo>
                <a:cubicBezTo>
                  <a:pt x="31" y="259"/>
                  <a:pt x="35" y="234"/>
                  <a:pt x="40" y="209"/>
                </a:cubicBezTo>
                <a:cubicBezTo>
                  <a:pt x="45" y="187"/>
                  <a:pt x="50" y="165"/>
                  <a:pt x="54" y="142"/>
                </a:cubicBezTo>
                <a:cubicBezTo>
                  <a:pt x="58" y="143"/>
                  <a:pt x="62" y="143"/>
                  <a:pt x="66" y="142"/>
                </a:cubicBezTo>
                <a:cubicBezTo>
                  <a:pt x="69" y="170"/>
                  <a:pt x="74" y="199"/>
                  <a:pt x="78" y="227"/>
                </a:cubicBezTo>
                <a:cubicBezTo>
                  <a:pt x="82" y="248"/>
                  <a:pt x="84" y="271"/>
                  <a:pt x="89" y="293"/>
                </a:cubicBezTo>
                <a:cubicBezTo>
                  <a:pt x="86" y="292"/>
                  <a:pt x="84" y="294"/>
                  <a:pt x="83" y="296"/>
                </a:cubicBezTo>
                <a:cubicBezTo>
                  <a:pt x="82" y="297"/>
                  <a:pt x="82" y="299"/>
                  <a:pt x="83" y="301"/>
                </a:cubicBezTo>
                <a:cubicBezTo>
                  <a:pt x="83" y="303"/>
                  <a:pt x="85" y="306"/>
                  <a:pt x="85" y="308"/>
                </a:cubicBezTo>
                <a:cubicBezTo>
                  <a:pt x="84" y="309"/>
                  <a:pt x="86" y="311"/>
                  <a:pt x="88" y="309"/>
                </a:cubicBezTo>
                <a:cubicBezTo>
                  <a:pt x="89" y="308"/>
                  <a:pt x="90" y="308"/>
                  <a:pt x="92" y="307"/>
                </a:cubicBezTo>
                <a:cubicBezTo>
                  <a:pt x="93" y="310"/>
                  <a:pt x="93" y="314"/>
                  <a:pt x="94" y="317"/>
                </a:cubicBezTo>
                <a:cubicBezTo>
                  <a:pt x="95" y="318"/>
                  <a:pt x="95" y="318"/>
                  <a:pt x="96" y="318"/>
                </a:cubicBezTo>
                <a:cubicBezTo>
                  <a:pt x="98" y="320"/>
                  <a:pt x="99" y="321"/>
                  <a:pt x="101" y="322"/>
                </a:cubicBezTo>
                <a:cubicBezTo>
                  <a:pt x="103" y="330"/>
                  <a:pt x="105" y="339"/>
                  <a:pt x="106" y="348"/>
                </a:cubicBezTo>
                <a:cubicBezTo>
                  <a:pt x="106" y="348"/>
                  <a:pt x="107" y="349"/>
                  <a:pt x="107" y="349"/>
                </a:cubicBezTo>
                <a:cubicBezTo>
                  <a:pt x="121" y="354"/>
                  <a:pt x="113" y="326"/>
                  <a:pt x="112" y="321"/>
                </a:cubicBezTo>
                <a:close/>
                <a:moveTo>
                  <a:pt x="71" y="64"/>
                </a:moveTo>
                <a:cubicBezTo>
                  <a:pt x="70" y="67"/>
                  <a:pt x="70" y="70"/>
                  <a:pt x="70" y="73"/>
                </a:cubicBezTo>
                <a:cubicBezTo>
                  <a:pt x="66" y="73"/>
                  <a:pt x="63" y="72"/>
                  <a:pt x="60" y="72"/>
                </a:cubicBezTo>
                <a:cubicBezTo>
                  <a:pt x="58" y="72"/>
                  <a:pt x="55" y="71"/>
                  <a:pt x="53" y="71"/>
                </a:cubicBezTo>
                <a:cubicBezTo>
                  <a:pt x="53" y="69"/>
                  <a:pt x="53" y="68"/>
                  <a:pt x="53" y="67"/>
                </a:cubicBezTo>
                <a:cubicBezTo>
                  <a:pt x="56" y="66"/>
                  <a:pt x="59" y="66"/>
                  <a:pt x="62" y="65"/>
                </a:cubicBezTo>
                <a:cubicBezTo>
                  <a:pt x="65" y="65"/>
                  <a:pt x="67" y="65"/>
                  <a:pt x="70" y="65"/>
                </a:cubicBezTo>
                <a:cubicBezTo>
                  <a:pt x="70" y="65"/>
                  <a:pt x="70" y="65"/>
                  <a:pt x="71" y="64"/>
                </a:cubicBezTo>
                <a:close/>
                <a:moveTo>
                  <a:pt x="73" y="8"/>
                </a:moveTo>
                <a:cubicBezTo>
                  <a:pt x="73" y="8"/>
                  <a:pt x="73" y="8"/>
                  <a:pt x="73" y="8"/>
                </a:cubicBezTo>
                <a:cubicBezTo>
                  <a:pt x="73" y="9"/>
                  <a:pt x="74" y="10"/>
                  <a:pt x="74" y="11"/>
                </a:cubicBezTo>
                <a:cubicBezTo>
                  <a:pt x="69" y="11"/>
                  <a:pt x="63" y="12"/>
                  <a:pt x="58" y="12"/>
                </a:cubicBezTo>
                <a:cubicBezTo>
                  <a:pt x="61" y="7"/>
                  <a:pt x="65" y="4"/>
                  <a:pt x="73" y="8"/>
                </a:cubicBezTo>
                <a:close/>
                <a:moveTo>
                  <a:pt x="57" y="14"/>
                </a:moveTo>
                <a:cubicBezTo>
                  <a:pt x="63" y="14"/>
                  <a:pt x="69" y="15"/>
                  <a:pt x="74" y="14"/>
                </a:cubicBezTo>
                <a:cubicBezTo>
                  <a:pt x="75" y="16"/>
                  <a:pt x="75" y="18"/>
                  <a:pt x="75" y="20"/>
                </a:cubicBezTo>
                <a:cubicBezTo>
                  <a:pt x="72" y="19"/>
                  <a:pt x="69" y="20"/>
                  <a:pt x="67" y="20"/>
                </a:cubicBezTo>
                <a:cubicBezTo>
                  <a:pt x="63" y="20"/>
                  <a:pt x="60" y="20"/>
                  <a:pt x="56" y="20"/>
                </a:cubicBezTo>
                <a:cubicBezTo>
                  <a:pt x="56" y="20"/>
                  <a:pt x="56" y="21"/>
                  <a:pt x="55" y="21"/>
                </a:cubicBezTo>
                <a:cubicBezTo>
                  <a:pt x="56" y="18"/>
                  <a:pt x="56" y="16"/>
                  <a:pt x="57" y="14"/>
                </a:cubicBezTo>
                <a:close/>
                <a:moveTo>
                  <a:pt x="55" y="22"/>
                </a:moveTo>
                <a:cubicBezTo>
                  <a:pt x="55" y="23"/>
                  <a:pt x="56" y="23"/>
                  <a:pt x="56" y="23"/>
                </a:cubicBezTo>
                <a:cubicBezTo>
                  <a:pt x="60" y="23"/>
                  <a:pt x="63" y="23"/>
                  <a:pt x="67" y="23"/>
                </a:cubicBezTo>
                <a:cubicBezTo>
                  <a:pt x="70" y="23"/>
                  <a:pt x="72" y="23"/>
                  <a:pt x="75" y="22"/>
                </a:cubicBezTo>
                <a:cubicBezTo>
                  <a:pt x="75" y="24"/>
                  <a:pt x="74" y="26"/>
                  <a:pt x="74" y="29"/>
                </a:cubicBezTo>
                <a:cubicBezTo>
                  <a:pt x="74" y="29"/>
                  <a:pt x="74" y="29"/>
                  <a:pt x="74" y="29"/>
                </a:cubicBezTo>
                <a:cubicBezTo>
                  <a:pt x="71" y="28"/>
                  <a:pt x="68" y="29"/>
                  <a:pt x="65" y="30"/>
                </a:cubicBezTo>
                <a:cubicBezTo>
                  <a:pt x="61" y="30"/>
                  <a:pt x="58" y="30"/>
                  <a:pt x="55" y="31"/>
                </a:cubicBezTo>
                <a:cubicBezTo>
                  <a:pt x="55" y="28"/>
                  <a:pt x="55" y="25"/>
                  <a:pt x="55" y="22"/>
                </a:cubicBezTo>
                <a:close/>
                <a:moveTo>
                  <a:pt x="55" y="41"/>
                </a:moveTo>
                <a:cubicBezTo>
                  <a:pt x="55" y="39"/>
                  <a:pt x="55" y="36"/>
                  <a:pt x="55" y="32"/>
                </a:cubicBezTo>
                <a:cubicBezTo>
                  <a:pt x="58" y="33"/>
                  <a:pt x="62" y="33"/>
                  <a:pt x="65" y="33"/>
                </a:cubicBezTo>
                <a:cubicBezTo>
                  <a:pt x="68" y="32"/>
                  <a:pt x="71" y="32"/>
                  <a:pt x="74" y="31"/>
                </a:cubicBezTo>
                <a:cubicBezTo>
                  <a:pt x="73" y="35"/>
                  <a:pt x="73" y="38"/>
                  <a:pt x="73" y="40"/>
                </a:cubicBezTo>
                <a:cubicBezTo>
                  <a:pt x="73" y="41"/>
                  <a:pt x="73" y="42"/>
                  <a:pt x="73" y="43"/>
                </a:cubicBezTo>
                <a:cubicBezTo>
                  <a:pt x="72" y="42"/>
                  <a:pt x="72" y="42"/>
                  <a:pt x="72" y="42"/>
                </a:cubicBezTo>
                <a:cubicBezTo>
                  <a:pt x="69" y="42"/>
                  <a:pt x="65" y="43"/>
                  <a:pt x="62" y="43"/>
                </a:cubicBezTo>
                <a:cubicBezTo>
                  <a:pt x="60" y="43"/>
                  <a:pt x="57" y="43"/>
                  <a:pt x="55" y="43"/>
                </a:cubicBezTo>
                <a:cubicBezTo>
                  <a:pt x="55" y="42"/>
                  <a:pt x="55" y="42"/>
                  <a:pt x="55" y="41"/>
                </a:cubicBezTo>
                <a:close/>
                <a:moveTo>
                  <a:pt x="54" y="45"/>
                </a:moveTo>
                <a:cubicBezTo>
                  <a:pt x="57" y="45"/>
                  <a:pt x="60" y="45"/>
                  <a:pt x="63" y="45"/>
                </a:cubicBezTo>
                <a:cubicBezTo>
                  <a:pt x="66" y="45"/>
                  <a:pt x="69" y="45"/>
                  <a:pt x="72" y="44"/>
                </a:cubicBezTo>
                <a:cubicBezTo>
                  <a:pt x="72" y="44"/>
                  <a:pt x="72" y="44"/>
                  <a:pt x="72" y="44"/>
                </a:cubicBezTo>
                <a:cubicBezTo>
                  <a:pt x="72" y="47"/>
                  <a:pt x="72" y="50"/>
                  <a:pt x="72" y="53"/>
                </a:cubicBezTo>
                <a:cubicBezTo>
                  <a:pt x="72" y="52"/>
                  <a:pt x="71" y="52"/>
                  <a:pt x="71" y="52"/>
                </a:cubicBezTo>
                <a:cubicBezTo>
                  <a:pt x="68" y="52"/>
                  <a:pt x="66" y="53"/>
                  <a:pt x="63" y="54"/>
                </a:cubicBezTo>
                <a:cubicBezTo>
                  <a:pt x="60" y="54"/>
                  <a:pt x="57" y="54"/>
                  <a:pt x="54" y="54"/>
                </a:cubicBezTo>
                <a:cubicBezTo>
                  <a:pt x="54" y="51"/>
                  <a:pt x="54" y="48"/>
                  <a:pt x="54" y="45"/>
                </a:cubicBezTo>
                <a:close/>
                <a:moveTo>
                  <a:pt x="54" y="56"/>
                </a:moveTo>
                <a:cubicBezTo>
                  <a:pt x="59" y="57"/>
                  <a:pt x="66" y="57"/>
                  <a:pt x="71" y="54"/>
                </a:cubicBezTo>
                <a:cubicBezTo>
                  <a:pt x="72" y="54"/>
                  <a:pt x="72" y="54"/>
                  <a:pt x="72" y="54"/>
                </a:cubicBezTo>
                <a:cubicBezTo>
                  <a:pt x="71" y="57"/>
                  <a:pt x="71" y="60"/>
                  <a:pt x="71" y="63"/>
                </a:cubicBezTo>
                <a:cubicBezTo>
                  <a:pt x="71" y="63"/>
                  <a:pt x="70" y="63"/>
                  <a:pt x="70" y="63"/>
                </a:cubicBezTo>
                <a:cubicBezTo>
                  <a:pt x="65" y="62"/>
                  <a:pt x="59" y="63"/>
                  <a:pt x="53" y="64"/>
                </a:cubicBezTo>
                <a:cubicBezTo>
                  <a:pt x="53" y="61"/>
                  <a:pt x="54" y="59"/>
                  <a:pt x="54" y="56"/>
                </a:cubicBezTo>
                <a:close/>
                <a:moveTo>
                  <a:pt x="7" y="317"/>
                </a:moveTo>
                <a:cubicBezTo>
                  <a:pt x="9" y="318"/>
                  <a:pt x="10" y="318"/>
                  <a:pt x="11" y="318"/>
                </a:cubicBezTo>
                <a:cubicBezTo>
                  <a:pt x="10" y="325"/>
                  <a:pt x="8" y="331"/>
                  <a:pt x="6" y="337"/>
                </a:cubicBezTo>
                <a:cubicBezTo>
                  <a:pt x="7" y="330"/>
                  <a:pt x="7" y="324"/>
                  <a:pt x="7" y="317"/>
                </a:cubicBezTo>
                <a:close/>
                <a:moveTo>
                  <a:pt x="21" y="299"/>
                </a:moveTo>
                <a:cubicBezTo>
                  <a:pt x="20" y="304"/>
                  <a:pt x="18" y="309"/>
                  <a:pt x="17" y="314"/>
                </a:cubicBezTo>
                <a:cubicBezTo>
                  <a:pt x="17" y="314"/>
                  <a:pt x="17" y="314"/>
                  <a:pt x="17" y="314"/>
                </a:cubicBezTo>
                <a:cubicBezTo>
                  <a:pt x="11" y="314"/>
                  <a:pt x="7" y="313"/>
                  <a:pt x="3" y="310"/>
                </a:cubicBezTo>
                <a:cubicBezTo>
                  <a:pt x="3" y="310"/>
                  <a:pt x="3" y="310"/>
                  <a:pt x="3" y="310"/>
                </a:cubicBezTo>
                <a:cubicBezTo>
                  <a:pt x="4" y="304"/>
                  <a:pt x="5" y="298"/>
                  <a:pt x="6" y="293"/>
                </a:cubicBezTo>
                <a:cubicBezTo>
                  <a:pt x="7" y="297"/>
                  <a:pt x="10" y="300"/>
                  <a:pt x="15" y="300"/>
                </a:cubicBezTo>
                <a:cubicBezTo>
                  <a:pt x="17" y="301"/>
                  <a:pt x="19" y="300"/>
                  <a:pt x="21" y="299"/>
                </a:cubicBezTo>
                <a:close/>
                <a:moveTo>
                  <a:pt x="22" y="290"/>
                </a:moveTo>
                <a:cubicBezTo>
                  <a:pt x="22" y="294"/>
                  <a:pt x="19" y="296"/>
                  <a:pt x="16" y="296"/>
                </a:cubicBezTo>
                <a:cubicBezTo>
                  <a:pt x="12" y="296"/>
                  <a:pt x="10" y="292"/>
                  <a:pt x="10" y="289"/>
                </a:cubicBezTo>
                <a:cubicBezTo>
                  <a:pt x="11" y="285"/>
                  <a:pt x="15" y="283"/>
                  <a:pt x="18" y="282"/>
                </a:cubicBezTo>
                <a:cubicBezTo>
                  <a:pt x="20" y="284"/>
                  <a:pt x="23" y="286"/>
                  <a:pt x="22" y="290"/>
                </a:cubicBezTo>
                <a:close/>
                <a:moveTo>
                  <a:pt x="23" y="281"/>
                </a:moveTo>
                <a:cubicBezTo>
                  <a:pt x="22" y="279"/>
                  <a:pt x="20" y="278"/>
                  <a:pt x="18" y="278"/>
                </a:cubicBezTo>
                <a:cubicBezTo>
                  <a:pt x="17" y="278"/>
                  <a:pt x="17" y="278"/>
                  <a:pt x="16" y="279"/>
                </a:cubicBezTo>
                <a:cubicBezTo>
                  <a:pt x="13" y="280"/>
                  <a:pt x="10" y="282"/>
                  <a:pt x="8" y="285"/>
                </a:cubicBezTo>
                <a:cubicBezTo>
                  <a:pt x="11" y="263"/>
                  <a:pt x="14" y="240"/>
                  <a:pt x="18" y="218"/>
                </a:cubicBezTo>
                <a:cubicBezTo>
                  <a:pt x="24" y="189"/>
                  <a:pt x="31" y="160"/>
                  <a:pt x="37" y="131"/>
                </a:cubicBezTo>
                <a:cubicBezTo>
                  <a:pt x="39" y="133"/>
                  <a:pt x="41" y="135"/>
                  <a:pt x="43" y="137"/>
                </a:cubicBezTo>
                <a:cubicBezTo>
                  <a:pt x="46" y="139"/>
                  <a:pt x="48" y="141"/>
                  <a:pt x="51" y="142"/>
                </a:cubicBezTo>
                <a:cubicBezTo>
                  <a:pt x="38" y="186"/>
                  <a:pt x="30" y="235"/>
                  <a:pt x="23" y="281"/>
                </a:cubicBezTo>
                <a:close/>
                <a:moveTo>
                  <a:pt x="38" y="119"/>
                </a:moveTo>
                <a:cubicBezTo>
                  <a:pt x="33" y="106"/>
                  <a:pt x="35" y="91"/>
                  <a:pt x="35" y="78"/>
                </a:cubicBezTo>
                <a:cubicBezTo>
                  <a:pt x="36" y="78"/>
                  <a:pt x="37" y="78"/>
                  <a:pt x="37" y="77"/>
                </a:cubicBezTo>
                <a:cubicBezTo>
                  <a:pt x="42" y="74"/>
                  <a:pt x="53" y="76"/>
                  <a:pt x="58" y="77"/>
                </a:cubicBezTo>
                <a:cubicBezTo>
                  <a:pt x="63" y="78"/>
                  <a:pt x="72" y="77"/>
                  <a:pt x="77" y="80"/>
                </a:cubicBezTo>
                <a:cubicBezTo>
                  <a:pt x="87" y="84"/>
                  <a:pt x="86" y="89"/>
                  <a:pt x="85" y="98"/>
                </a:cubicBezTo>
                <a:cubicBezTo>
                  <a:pt x="84" y="108"/>
                  <a:pt x="82" y="118"/>
                  <a:pt x="77" y="126"/>
                </a:cubicBezTo>
                <a:cubicBezTo>
                  <a:pt x="65" y="144"/>
                  <a:pt x="44" y="139"/>
                  <a:pt x="38" y="119"/>
                </a:cubicBezTo>
                <a:close/>
                <a:moveTo>
                  <a:pt x="88" y="305"/>
                </a:moveTo>
                <a:cubicBezTo>
                  <a:pt x="88" y="304"/>
                  <a:pt x="87" y="303"/>
                  <a:pt x="87" y="302"/>
                </a:cubicBezTo>
                <a:cubicBezTo>
                  <a:pt x="86" y="301"/>
                  <a:pt x="86" y="300"/>
                  <a:pt x="86" y="298"/>
                </a:cubicBezTo>
                <a:cubicBezTo>
                  <a:pt x="86" y="296"/>
                  <a:pt x="87" y="295"/>
                  <a:pt x="89" y="295"/>
                </a:cubicBezTo>
                <a:cubicBezTo>
                  <a:pt x="90" y="298"/>
                  <a:pt x="90" y="301"/>
                  <a:pt x="91" y="304"/>
                </a:cubicBezTo>
                <a:cubicBezTo>
                  <a:pt x="90" y="304"/>
                  <a:pt x="89" y="304"/>
                  <a:pt x="88" y="305"/>
                </a:cubicBezTo>
                <a:close/>
                <a:moveTo>
                  <a:pt x="98" y="316"/>
                </a:moveTo>
                <a:cubicBezTo>
                  <a:pt x="98" y="315"/>
                  <a:pt x="98" y="315"/>
                  <a:pt x="97" y="315"/>
                </a:cubicBezTo>
                <a:cubicBezTo>
                  <a:pt x="95" y="287"/>
                  <a:pt x="88" y="259"/>
                  <a:pt x="83" y="231"/>
                </a:cubicBezTo>
                <a:cubicBezTo>
                  <a:pt x="79" y="201"/>
                  <a:pt x="75" y="171"/>
                  <a:pt x="70" y="141"/>
                </a:cubicBezTo>
                <a:cubicBezTo>
                  <a:pt x="69" y="140"/>
                  <a:pt x="69" y="140"/>
                  <a:pt x="69" y="140"/>
                </a:cubicBezTo>
                <a:cubicBezTo>
                  <a:pt x="73" y="138"/>
                  <a:pt x="77" y="135"/>
                  <a:pt x="80" y="131"/>
                </a:cubicBezTo>
                <a:cubicBezTo>
                  <a:pt x="81" y="129"/>
                  <a:pt x="82" y="127"/>
                  <a:pt x="83" y="126"/>
                </a:cubicBezTo>
                <a:cubicBezTo>
                  <a:pt x="85" y="156"/>
                  <a:pt x="90" y="185"/>
                  <a:pt x="95" y="215"/>
                </a:cubicBezTo>
                <a:cubicBezTo>
                  <a:pt x="101" y="246"/>
                  <a:pt x="105" y="277"/>
                  <a:pt x="113" y="308"/>
                </a:cubicBezTo>
                <a:cubicBezTo>
                  <a:pt x="113" y="308"/>
                  <a:pt x="114" y="309"/>
                  <a:pt x="115" y="309"/>
                </a:cubicBezTo>
                <a:cubicBezTo>
                  <a:pt x="114" y="312"/>
                  <a:pt x="113" y="316"/>
                  <a:pt x="110" y="318"/>
                </a:cubicBezTo>
                <a:cubicBezTo>
                  <a:pt x="106" y="320"/>
                  <a:pt x="101" y="318"/>
                  <a:pt x="98" y="316"/>
                </a:cubicBezTo>
                <a:close/>
                <a:moveTo>
                  <a:pt x="111" y="343"/>
                </a:moveTo>
                <a:cubicBezTo>
                  <a:pt x="110" y="346"/>
                  <a:pt x="109" y="346"/>
                  <a:pt x="109" y="343"/>
                </a:cubicBezTo>
                <a:cubicBezTo>
                  <a:pt x="107" y="340"/>
                  <a:pt x="107" y="335"/>
                  <a:pt x="107" y="332"/>
                </a:cubicBezTo>
                <a:cubicBezTo>
                  <a:pt x="106" y="329"/>
                  <a:pt x="105" y="325"/>
                  <a:pt x="103" y="322"/>
                </a:cubicBezTo>
                <a:cubicBezTo>
                  <a:pt x="105" y="323"/>
                  <a:pt x="107" y="323"/>
                  <a:pt x="109" y="322"/>
                </a:cubicBezTo>
                <a:cubicBezTo>
                  <a:pt x="109" y="322"/>
                  <a:pt x="109" y="322"/>
                  <a:pt x="109" y="322"/>
                </a:cubicBezTo>
                <a:cubicBezTo>
                  <a:pt x="110" y="326"/>
                  <a:pt x="110" y="329"/>
                  <a:pt x="111" y="333"/>
                </a:cubicBezTo>
                <a:cubicBezTo>
                  <a:pt x="111" y="335"/>
                  <a:pt x="112" y="337"/>
                  <a:pt x="112" y="338"/>
                </a:cubicBezTo>
                <a:cubicBezTo>
                  <a:pt x="113" y="340"/>
                  <a:pt x="112" y="341"/>
                  <a:pt x="111" y="343"/>
                </a:cubicBezTo>
                <a:close/>
              </a:path>
            </a:pathLst>
          </a:custGeom>
          <a:solidFill>
            <a:srgbClr val="1D71B7"/>
          </a:solidFill>
          <a:ln w="12700">
            <a:solidFill>
              <a:srgbClr val="00B050"/>
            </a:solidFill>
            <a:round/>
          </a:ln>
          <a:extLst/>
        </p:spPr>
        <p:txBody>
          <a:bodyPr/>
          <a:lstStyle/>
          <a:p>
            <a:pPr eaLnBrk="1" hangingPunct="1">
              <a:defRPr/>
            </a:pPr>
            <a:endParaRPr lang="zh-CN" altLang="en-US" sz="1707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015835"/>
              </a:solidFill>
            </a:endParaRPr>
          </a:p>
        </p:txBody>
      </p:sp>
      <p:grpSp>
        <p:nvGrpSpPr>
          <p:cNvPr id="8" name="组合 28">
            <a:extLst>
              <a:ext uri="{FF2B5EF4-FFF2-40B4-BE49-F238E27FC236}">
                <a16:creationId xmlns:a16="http://schemas.microsoft.com/office/drawing/2014/main" id="{5185698C-9619-4A18-9E29-EEBD68ABB2A9}"/>
              </a:ext>
            </a:extLst>
          </p:cNvPr>
          <p:cNvGrpSpPr>
            <a:grpSpLocks/>
          </p:cNvGrpSpPr>
          <p:nvPr/>
        </p:nvGrpSpPr>
        <p:grpSpPr bwMode="auto">
          <a:xfrm>
            <a:off x="285985" y="219945"/>
            <a:ext cx="962093" cy="818821"/>
            <a:chOff x="2162095" y="1474764"/>
            <a:chExt cx="2054900" cy="2002277"/>
          </a:xfrm>
        </p:grpSpPr>
        <p:sp>
          <p:nvSpPr>
            <p:cNvPr id="9" name="Freeform 44">
              <a:extLst>
                <a:ext uri="{FF2B5EF4-FFF2-40B4-BE49-F238E27FC236}">
                  <a16:creationId xmlns:a16="http://schemas.microsoft.com/office/drawing/2014/main" id="{A79083CD-80E4-4C98-ACEA-604F1D3F44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62095" y="1875449"/>
              <a:ext cx="1740026" cy="1601592"/>
            </a:xfrm>
            <a:custGeom>
              <a:avLst/>
              <a:gdLst>
                <a:gd name="T0" fmla="*/ 1672350 w 1157"/>
                <a:gd name="T1" fmla="*/ 1325920 h 1069"/>
                <a:gd name="T2" fmla="*/ 1586627 w 1157"/>
                <a:gd name="T3" fmla="*/ 1423304 h 1069"/>
                <a:gd name="T4" fmla="*/ 1523463 w 1157"/>
                <a:gd name="T5" fmla="*/ 1394838 h 1069"/>
                <a:gd name="T6" fmla="*/ 1565572 w 1157"/>
                <a:gd name="T7" fmla="*/ 1441283 h 1069"/>
                <a:gd name="T8" fmla="*/ 1529478 w 1157"/>
                <a:gd name="T9" fmla="*/ 1486229 h 1069"/>
                <a:gd name="T10" fmla="*/ 1109887 w 1157"/>
                <a:gd name="T11" fmla="*/ 1585112 h 1069"/>
                <a:gd name="T12" fmla="*/ 703831 w 1157"/>
                <a:gd name="T13" fmla="*/ 1477240 h 1069"/>
                <a:gd name="T14" fmla="*/ 616604 w 1157"/>
                <a:gd name="T15" fmla="*/ 1370867 h 1069"/>
                <a:gd name="T16" fmla="*/ 569983 w 1157"/>
                <a:gd name="T17" fmla="*/ 1385849 h 1069"/>
                <a:gd name="T18" fmla="*/ 375978 w 1157"/>
                <a:gd name="T19" fmla="*/ 1352888 h 1069"/>
                <a:gd name="T20" fmla="*/ 121817 w 1157"/>
                <a:gd name="T21" fmla="*/ 512390 h 1069"/>
                <a:gd name="T22" fmla="*/ 216563 w 1157"/>
                <a:gd name="T23" fmla="*/ 516884 h 1069"/>
                <a:gd name="T24" fmla="*/ 123321 w 1157"/>
                <a:gd name="T25" fmla="*/ 495909 h 1069"/>
                <a:gd name="T26" fmla="*/ 150391 w 1157"/>
                <a:gd name="T27" fmla="*/ 220238 h 1069"/>
                <a:gd name="T28" fmla="*/ 466213 w 1157"/>
                <a:gd name="T29" fmla="*/ 41950 h 1069"/>
                <a:gd name="T30" fmla="*/ 270704 w 1157"/>
                <a:gd name="T31" fmla="*/ 76409 h 1069"/>
                <a:gd name="T32" fmla="*/ 103770 w 1157"/>
                <a:gd name="T33" fmla="*/ 473436 h 1069"/>
                <a:gd name="T34" fmla="*/ 154903 w 1157"/>
                <a:gd name="T35" fmla="*/ 1144636 h 1069"/>
                <a:gd name="T36" fmla="*/ 580510 w 1157"/>
                <a:gd name="T37" fmla="*/ 1396337 h 1069"/>
                <a:gd name="T38" fmla="*/ 795569 w 1157"/>
                <a:gd name="T39" fmla="*/ 1534172 h 1069"/>
                <a:gd name="T40" fmla="*/ 1395630 w 1157"/>
                <a:gd name="T41" fmla="*/ 1559642 h 1069"/>
                <a:gd name="T42" fmla="*/ 1615201 w 1157"/>
                <a:gd name="T43" fmla="*/ 1420308 h 1069"/>
                <a:gd name="T44" fmla="*/ 1731003 w 1157"/>
                <a:gd name="T45" fmla="*/ 1162615 h 1069"/>
                <a:gd name="T46" fmla="*/ 184981 w 1157"/>
                <a:gd name="T47" fmla="*/ 530368 h 1069"/>
                <a:gd name="T48" fmla="*/ 129336 w 1157"/>
                <a:gd name="T49" fmla="*/ 504899 h 1069"/>
                <a:gd name="T50" fmla="*/ 580510 w 1157"/>
                <a:gd name="T51" fmla="*/ 1381354 h 1069"/>
                <a:gd name="T52" fmla="*/ 574494 w 1157"/>
                <a:gd name="T53" fmla="*/ 1340903 h 1069"/>
                <a:gd name="T54" fmla="*/ 585022 w 1157"/>
                <a:gd name="T55" fmla="*/ 1379856 h 1069"/>
                <a:gd name="T56" fmla="*/ 1544517 w 1157"/>
                <a:gd name="T57" fmla="*/ 1418810 h 1069"/>
                <a:gd name="T58" fmla="*/ 1533990 w 1157"/>
                <a:gd name="T59" fmla="*/ 1396337 h 1069"/>
                <a:gd name="T60" fmla="*/ 1544517 w 1157"/>
                <a:gd name="T61" fmla="*/ 1379856 h 1069"/>
                <a:gd name="T62" fmla="*/ 1574596 w 1157"/>
                <a:gd name="T63" fmla="*/ 1411319 h 1069"/>
                <a:gd name="T64" fmla="*/ 1571588 w 1157"/>
                <a:gd name="T65" fmla="*/ 1427799 h 106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157" h="1069">
                  <a:moveTo>
                    <a:pt x="1151" y="776"/>
                  </a:moveTo>
                  <a:cubicBezTo>
                    <a:pt x="1140" y="814"/>
                    <a:pt x="1132" y="850"/>
                    <a:pt x="1112" y="885"/>
                  </a:cubicBezTo>
                  <a:cubicBezTo>
                    <a:pt x="1102" y="901"/>
                    <a:pt x="1091" y="917"/>
                    <a:pt x="1078" y="931"/>
                  </a:cubicBezTo>
                  <a:cubicBezTo>
                    <a:pt x="1071" y="938"/>
                    <a:pt x="1064" y="946"/>
                    <a:pt x="1055" y="950"/>
                  </a:cubicBezTo>
                  <a:cubicBezTo>
                    <a:pt x="1059" y="934"/>
                    <a:pt x="1056" y="914"/>
                    <a:pt x="1037" y="909"/>
                  </a:cubicBezTo>
                  <a:cubicBezTo>
                    <a:pt x="1021" y="905"/>
                    <a:pt x="1014" y="918"/>
                    <a:pt x="1013" y="931"/>
                  </a:cubicBezTo>
                  <a:cubicBezTo>
                    <a:pt x="1011" y="938"/>
                    <a:pt x="1012" y="946"/>
                    <a:pt x="1017" y="952"/>
                  </a:cubicBezTo>
                  <a:cubicBezTo>
                    <a:pt x="1024" y="960"/>
                    <a:pt x="1033" y="963"/>
                    <a:pt x="1041" y="962"/>
                  </a:cubicBezTo>
                  <a:cubicBezTo>
                    <a:pt x="1041" y="963"/>
                    <a:pt x="1041" y="963"/>
                    <a:pt x="1041" y="963"/>
                  </a:cubicBezTo>
                  <a:cubicBezTo>
                    <a:pt x="1035" y="974"/>
                    <a:pt x="1026" y="984"/>
                    <a:pt x="1017" y="992"/>
                  </a:cubicBezTo>
                  <a:cubicBezTo>
                    <a:pt x="994" y="1010"/>
                    <a:pt x="967" y="1020"/>
                    <a:pt x="940" y="1028"/>
                  </a:cubicBezTo>
                  <a:cubicBezTo>
                    <a:pt x="875" y="1049"/>
                    <a:pt x="806" y="1059"/>
                    <a:pt x="738" y="1058"/>
                  </a:cubicBezTo>
                  <a:cubicBezTo>
                    <a:pt x="675" y="1057"/>
                    <a:pt x="612" y="1046"/>
                    <a:pt x="553" y="1025"/>
                  </a:cubicBezTo>
                  <a:cubicBezTo>
                    <a:pt x="524" y="1014"/>
                    <a:pt x="495" y="1002"/>
                    <a:pt x="468" y="986"/>
                  </a:cubicBezTo>
                  <a:cubicBezTo>
                    <a:pt x="441" y="971"/>
                    <a:pt x="411" y="954"/>
                    <a:pt x="392" y="929"/>
                  </a:cubicBezTo>
                  <a:cubicBezTo>
                    <a:pt x="399" y="926"/>
                    <a:pt x="405" y="921"/>
                    <a:pt x="410" y="915"/>
                  </a:cubicBezTo>
                  <a:cubicBezTo>
                    <a:pt x="421" y="902"/>
                    <a:pt x="425" y="871"/>
                    <a:pt x="400" y="871"/>
                  </a:cubicBezTo>
                  <a:cubicBezTo>
                    <a:pt x="373" y="872"/>
                    <a:pt x="370" y="907"/>
                    <a:pt x="379" y="925"/>
                  </a:cubicBezTo>
                  <a:cubicBezTo>
                    <a:pt x="368" y="929"/>
                    <a:pt x="355" y="930"/>
                    <a:pt x="343" y="930"/>
                  </a:cubicBezTo>
                  <a:cubicBezTo>
                    <a:pt x="311" y="928"/>
                    <a:pt x="278" y="918"/>
                    <a:pt x="250" y="903"/>
                  </a:cubicBezTo>
                  <a:cubicBezTo>
                    <a:pt x="188" y="871"/>
                    <a:pt x="141" y="818"/>
                    <a:pt x="109" y="757"/>
                  </a:cubicBezTo>
                  <a:cubicBezTo>
                    <a:pt x="41" y="632"/>
                    <a:pt x="16" y="473"/>
                    <a:pt x="81" y="342"/>
                  </a:cubicBezTo>
                  <a:cubicBezTo>
                    <a:pt x="87" y="349"/>
                    <a:pt x="94" y="356"/>
                    <a:pt x="103" y="359"/>
                  </a:cubicBezTo>
                  <a:cubicBezTo>
                    <a:pt x="119" y="365"/>
                    <a:pt x="137" y="360"/>
                    <a:pt x="144" y="345"/>
                  </a:cubicBezTo>
                  <a:cubicBezTo>
                    <a:pt x="150" y="331"/>
                    <a:pt x="144" y="316"/>
                    <a:pt x="130" y="311"/>
                  </a:cubicBezTo>
                  <a:cubicBezTo>
                    <a:pt x="110" y="303"/>
                    <a:pt x="94" y="316"/>
                    <a:pt x="82" y="331"/>
                  </a:cubicBezTo>
                  <a:cubicBezTo>
                    <a:pt x="73" y="314"/>
                    <a:pt x="71" y="292"/>
                    <a:pt x="70" y="275"/>
                  </a:cubicBezTo>
                  <a:cubicBezTo>
                    <a:pt x="68" y="231"/>
                    <a:pt x="79" y="186"/>
                    <a:pt x="100" y="147"/>
                  </a:cubicBezTo>
                  <a:cubicBezTo>
                    <a:pt x="120" y="111"/>
                    <a:pt x="150" y="80"/>
                    <a:pt x="185" y="58"/>
                  </a:cubicBezTo>
                  <a:cubicBezTo>
                    <a:pt x="218" y="37"/>
                    <a:pt x="270" y="13"/>
                    <a:pt x="310" y="28"/>
                  </a:cubicBezTo>
                  <a:cubicBezTo>
                    <a:pt x="312" y="29"/>
                    <a:pt x="313" y="26"/>
                    <a:pt x="311" y="25"/>
                  </a:cubicBezTo>
                  <a:cubicBezTo>
                    <a:pt x="275" y="0"/>
                    <a:pt x="212" y="31"/>
                    <a:pt x="180" y="51"/>
                  </a:cubicBezTo>
                  <a:cubicBezTo>
                    <a:pt x="136" y="78"/>
                    <a:pt x="102" y="118"/>
                    <a:pt x="82" y="166"/>
                  </a:cubicBezTo>
                  <a:cubicBezTo>
                    <a:pt x="63" y="212"/>
                    <a:pt x="55" y="268"/>
                    <a:pt x="69" y="316"/>
                  </a:cubicBezTo>
                  <a:cubicBezTo>
                    <a:pt x="71" y="323"/>
                    <a:pt x="74" y="330"/>
                    <a:pt x="78" y="336"/>
                  </a:cubicBezTo>
                  <a:cubicBezTo>
                    <a:pt x="0" y="466"/>
                    <a:pt x="34" y="638"/>
                    <a:pt x="103" y="764"/>
                  </a:cubicBezTo>
                  <a:cubicBezTo>
                    <a:pt x="137" y="826"/>
                    <a:pt x="185" y="880"/>
                    <a:pt x="248" y="912"/>
                  </a:cubicBezTo>
                  <a:cubicBezTo>
                    <a:pt x="283" y="929"/>
                    <a:pt x="345" y="950"/>
                    <a:pt x="386" y="932"/>
                  </a:cubicBezTo>
                  <a:cubicBezTo>
                    <a:pt x="399" y="955"/>
                    <a:pt x="425" y="969"/>
                    <a:pt x="447" y="983"/>
                  </a:cubicBezTo>
                  <a:cubicBezTo>
                    <a:pt x="473" y="999"/>
                    <a:pt x="500" y="1013"/>
                    <a:pt x="529" y="1024"/>
                  </a:cubicBezTo>
                  <a:cubicBezTo>
                    <a:pt x="589" y="1049"/>
                    <a:pt x="654" y="1062"/>
                    <a:pt x="719" y="1065"/>
                  </a:cubicBezTo>
                  <a:cubicBezTo>
                    <a:pt x="789" y="1069"/>
                    <a:pt x="860" y="1060"/>
                    <a:pt x="928" y="1041"/>
                  </a:cubicBezTo>
                  <a:cubicBezTo>
                    <a:pt x="974" y="1027"/>
                    <a:pt x="1031" y="1008"/>
                    <a:pt x="1052" y="960"/>
                  </a:cubicBezTo>
                  <a:cubicBezTo>
                    <a:pt x="1060" y="958"/>
                    <a:pt x="1068" y="953"/>
                    <a:pt x="1074" y="948"/>
                  </a:cubicBezTo>
                  <a:cubicBezTo>
                    <a:pt x="1119" y="909"/>
                    <a:pt x="1156" y="836"/>
                    <a:pt x="1157" y="777"/>
                  </a:cubicBezTo>
                  <a:cubicBezTo>
                    <a:pt x="1157" y="773"/>
                    <a:pt x="1152" y="773"/>
                    <a:pt x="1151" y="776"/>
                  </a:cubicBezTo>
                  <a:close/>
                  <a:moveTo>
                    <a:pt x="125" y="317"/>
                  </a:moveTo>
                  <a:cubicBezTo>
                    <a:pt x="145" y="324"/>
                    <a:pt x="139" y="348"/>
                    <a:pt x="123" y="354"/>
                  </a:cubicBezTo>
                  <a:cubicBezTo>
                    <a:pt x="116" y="356"/>
                    <a:pt x="104" y="353"/>
                    <a:pt x="98" y="349"/>
                  </a:cubicBezTo>
                  <a:cubicBezTo>
                    <a:pt x="93" y="346"/>
                    <a:pt x="89" y="341"/>
                    <a:pt x="86" y="337"/>
                  </a:cubicBezTo>
                  <a:cubicBezTo>
                    <a:pt x="95" y="324"/>
                    <a:pt x="109" y="312"/>
                    <a:pt x="125" y="317"/>
                  </a:cubicBezTo>
                  <a:close/>
                  <a:moveTo>
                    <a:pt x="386" y="922"/>
                  </a:moveTo>
                  <a:cubicBezTo>
                    <a:pt x="386" y="922"/>
                    <a:pt x="386" y="922"/>
                    <a:pt x="386" y="922"/>
                  </a:cubicBezTo>
                  <a:cubicBezTo>
                    <a:pt x="381" y="914"/>
                    <a:pt x="380" y="905"/>
                    <a:pt x="382" y="895"/>
                  </a:cubicBezTo>
                  <a:cubicBezTo>
                    <a:pt x="390" y="875"/>
                    <a:pt x="399" y="875"/>
                    <a:pt x="410" y="898"/>
                  </a:cubicBezTo>
                  <a:cubicBezTo>
                    <a:pt x="409" y="908"/>
                    <a:pt x="397" y="917"/>
                    <a:pt x="389" y="921"/>
                  </a:cubicBezTo>
                  <a:cubicBezTo>
                    <a:pt x="388" y="922"/>
                    <a:pt x="387" y="922"/>
                    <a:pt x="386" y="922"/>
                  </a:cubicBezTo>
                  <a:close/>
                  <a:moveTo>
                    <a:pt x="1027" y="947"/>
                  </a:moveTo>
                  <a:cubicBezTo>
                    <a:pt x="1023" y="943"/>
                    <a:pt x="1020" y="939"/>
                    <a:pt x="1020" y="935"/>
                  </a:cubicBezTo>
                  <a:cubicBezTo>
                    <a:pt x="1020" y="934"/>
                    <a:pt x="1020" y="933"/>
                    <a:pt x="1020" y="932"/>
                  </a:cubicBezTo>
                  <a:cubicBezTo>
                    <a:pt x="1022" y="928"/>
                    <a:pt x="1024" y="924"/>
                    <a:pt x="1026" y="922"/>
                  </a:cubicBezTo>
                  <a:cubicBezTo>
                    <a:pt x="1026" y="922"/>
                    <a:pt x="1027" y="922"/>
                    <a:pt x="1027" y="921"/>
                  </a:cubicBezTo>
                  <a:cubicBezTo>
                    <a:pt x="1034" y="923"/>
                    <a:pt x="1039" y="926"/>
                    <a:pt x="1043" y="931"/>
                  </a:cubicBezTo>
                  <a:cubicBezTo>
                    <a:pt x="1045" y="934"/>
                    <a:pt x="1047" y="938"/>
                    <a:pt x="1047" y="942"/>
                  </a:cubicBezTo>
                  <a:cubicBezTo>
                    <a:pt x="1048" y="944"/>
                    <a:pt x="1047" y="947"/>
                    <a:pt x="1047" y="949"/>
                  </a:cubicBezTo>
                  <a:cubicBezTo>
                    <a:pt x="1046" y="950"/>
                    <a:pt x="1046" y="952"/>
                    <a:pt x="1045" y="953"/>
                  </a:cubicBezTo>
                  <a:cubicBezTo>
                    <a:pt x="1039" y="954"/>
                    <a:pt x="1034" y="953"/>
                    <a:pt x="1027" y="947"/>
                  </a:cubicBezTo>
                  <a:close/>
                </a:path>
              </a:pathLst>
            </a:custGeom>
            <a:solidFill>
              <a:schemeClr val="accent1"/>
            </a:solidFill>
            <a:ln w="19050">
              <a:solidFill>
                <a:srgbClr val="00B05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 sz="1707"/>
            </a:p>
          </p:txBody>
        </p:sp>
        <p:sp>
          <p:nvSpPr>
            <p:cNvPr id="10" name="Freeform 44">
              <a:extLst>
                <a:ext uri="{FF2B5EF4-FFF2-40B4-BE49-F238E27FC236}">
                  <a16:creationId xmlns:a16="http://schemas.microsoft.com/office/drawing/2014/main" id="{14E1A258-6D83-4F2B-945F-30253815E5D7}"/>
                </a:ext>
              </a:extLst>
            </p:cNvPr>
            <p:cNvSpPr>
              <a:spLocks noEditPoints="1"/>
            </p:cNvSpPr>
            <p:nvPr/>
          </p:nvSpPr>
          <p:spPr bwMode="auto">
            <a:xfrm rot="10800000">
              <a:off x="2476969" y="1474764"/>
              <a:ext cx="1740026" cy="1601592"/>
            </a:xfrm>
            <a:custGeom>
              <a:avLst/>
              <a:gdLst>
                <a:gd name="T0" fmla="*/ 1672350 w 1157"/>
                <a:gd name="T1" fmla="*/ 1325920 h 1069"/>
                <a:gd name="T2" fmla="*/ 1586627 w 1157"/>
                <a:gd name="T3" fmla="*/ 1423304 h 1069"/>
                <a:gd name="T4" fmla="*/ 1523463 w 1157"/>
                <a:gd name="T5" fmla="*/ 1394838 h 1069"/>
                <a:gd name="T6" fmla="*/ 1565572 w 1157"/>
                <a:gd name="T7" fmla="*/ 1441283 h 1069"/>
                <a:gd name="T8" fmla="*/ 1529478 w 1157"/>
                <a:gd name="T9" fmla="*/ 1486229 h 1069"/>
                <a:gd name="T10" fmla="*/ 1109887 w 1157"/>
                <a:gd name="T11" fmla="*/ 1585112 h 1069"/>
                <a:gd name="T12" fmla="*/ 703831 w 1157"/>
                <a:gd name="T13" fmla="*/ 1477240 h 1069"/>
                <a:gd name="T14" fmla="*/ 616604 w 1157"/>
                <a:gd name="T15" fmla="*/ 1370867 h 1069"/>
                <a:gd name="T16" fmla="*/ 569983 w 1157"/>
                <a:gd name="T17" fmla="*/ 1385849 h 1069"/>
                <a:gd name="T18" fmla="*/ 375978 w 1157"/>
                <a:gd name="T19" fmla="*/ 1352888 h 1069"/>
                <a:gd name="T20" fmla="*/ 121817 w 1157"/>
                <a:gd name="T21" fmla="*/ 512390 h 1069"/>
                <a:gd name="T22" fmla="*/ 216563 w 1157"/>
                <a:gd name="T23" fmla="*/ 516884 h 1069"/>
                <a:gd name="T24" fmla="*/ 123321 w 1157"/>
                <a:gd name="T25" fmla="*/ 495909 h 1069"/>
                <a:gd name="T26" fmla="*/ 150391 w 1157"/>
                <a:gd name="T27" fmla="*/ 220238 h 1069"/>
                <a:gd name="T28" fmla="*/ 466213 w 1157"/>
                <a:gd name="T29" fmla="*/ 41950 h 1069"/>
                <a:gd name="T30" fmla="*/ 270704 w 1157"/>
                <a:gd name="T31" fmla="*/ 76409 h 1069"/>
                <a:gd name="T32" fmla="*/ 103770 w 1157"/>
                <a:gd name="T33" fmla="*/ 473436 h 1069"/>
                <a:gd name="T34" fmla="*/ 154903 w 1157"/>
                <a:gd name="T35" fmla="*/ 1144636 h 1069"/>
                <a:gd name="T36" fmla="*/ 580510 w 1157"/>
                <a:gd name="T37" fmla="*/ 1396337 h 1069"/>
                <a:gd name="T38" fmla="*/ 795569 w 1157"/>
                <a:gd name="T39" fmla="*/ 1534172 h 1069"/>
                <a:gd name="T40" fmla="*/ 1395630 w 1157"/>
                <a:gd name="T41" fmla="*/ 1559642 h 1069"/>
                <a:gd name="T42" fmla="*/ 1615201 w 1157"/>
                <a:gd name="T43" fmla="*/ 1420308 h 1069"/>
                <a:gd name="T44" fmla="*/ 1731003 w 1157"/>
                <a:gd name="T45" fmla="*/ 1162615 h 1069"/>
                <a:gd name="T46" fmla="*/ 184981 w 1157"/>
                <a:gd name="T47" fmla="*/ 530368 h 1069"/>
                <a:gd name="T48" fmla="*/ 129336 w 1157"/>
                <a:gd name="T49" fmla="*/ 504899 h 1069"/>
                <a:gd name="T50" fmla="*/ 580510 w 1157"/>
                <a:gd name="T51" fmla="*/ 1381354 h 1069"/>
                <a:gd name="T52" fmla="*/ 574494 w 1157"/>
                <a:gd name="T53" fmla="*/ 1340903 h 1069"/>
                <a:gd name="T54" fmla="*/ 585022 w 1157"/>
                <a:gd name="T55" fmla="*/ 1379856 h 1069"/>
                <a:gd name="T56" fmla="*/ 1544517 w 1157"/>
                <a:gd name="T57" fmla="*/ 1418810 h 1069"/>
                <a:gd name="T58" fmla="*/ 1533990 w 1157"/>
                <a:gd name="T59" fmla="*/ 1396337 h 1069"/>
                <a:gd name="T60" fmla="*/ 1544517 w 1157"/>
                <a:gd name="T61" fmla="*/ 1379856 h 1069"/>
                <a:gd name="T62" fmla="*/ 1574596 w 1157"/>
                <a:gd name="T63" fmla="*/ 1411319 h 1069"/>
                <a:gd name="T64" fmla="*/ 1571588 w 1157"/>
                <a:gd name="T65" fmla="*/ 1427799 h 106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157" h="1069">
                  <a:moveTo>
                    <a:pt x="1151" y="776"/>
                  </a:moveTo>
                  <a:cubicBezTo>
                    <a:pt x="1140" y="814"/>
                    <a:pt x="1132" y="850"/>
                    <a:pt x="1112" y="885"/>
                  </a:cubicBezTo>
                  <a:cubicBezTo>
                    <a:pt x="1102" y="901"/>
                    <a:pt x="1091" y="917"/>
                    <a:pt x="1078" y="931"/>
                  </a:cubicBezTo>
                  <a:cubicBezTo>
                    <a:pt x="1071" y="938"/>
                    <a:pt x="1064" y="946"/>
                    <a:pt x="1055" y="950"/>
                  </a:cubicBezTo>
                  <a:cubicBezTo>
                    <a:pt x="1059" y="934"/>
                    <a:pt x="1056" y="914"/>
                    <a:pt x="1037" y="909"/>
                  </a:cubicBezTo>
                  <a:cubicBezTo>
                    <a:pt x="1021" y="905"/>
                    <a:pt x="1014" y="918"/>
                    <a:pt x="1013" y="931"/>
                  </a:cubicBezTo>
                  <a:cubicBezTo>
                    <a:pt x="1011" y="938"/>
                    <a:pt x="1012" y="946"/>
                    <a:pt x="1017" y="952"/>
                  </a:cubicBezTo>
                  <a:cubicBezTo>
                    <a:pt x="1024" y="960"/>
                    <a:pt x="1033" y="963"/>
                    <a:pt x="1041" y="962"/>
                  </a:cubicBezTo>
                  <a:cubicBezTo>
                    <a:pt x="1041" y="963"/>
                    <a:pt x="1041" y="963"/>
                    <a:pt x="1041" y="963"/>
                  </a:cubicBezTo>
                  <a:cubicBezTo>
                    <a:pt x="1035" y="974"/>
                    <a:pt x="1026" y="984"/>
                    <a:pt x="1017" y="992"/>
                  </a:cubicBezTo>
                  <a:cubicBezTo>
                    <a:pt x="994" y="1010"/>
                    <a:pt x="967" y="1020"/>
                    <a:pt x="940" y="1028"/>
                  </a:cubicBezTo>
                  <a:cubicBezTo>
                    <a:pt x="875" y="1049"/>
                    <a:pt x="806" y="1059"/>
                    <a:pt x="738" y="1058"/>
                  </a:cubicBezTo>
                  <a:cubicBezTo>
                    <a:pt x="675" y="1057"/>
                    <a:pt x="612" y="1046"/>
                    <a:pt x="553" y="1025"/>
                  </a:cubicBezTo>
                  <a:cubicBezTo>
                    <a:pt x="524" y="1014"/>
                    <a:pt x="495" y="1002"/>
                    <a:pt x="468" y="986"/>
                  </a:cubicBezTo>
                  <a:cubicBezTo>
                    <a:pt x="441" y="971"/>
                    <a:pt x="411" y="954"/>
                    <a:pt x="392" y="929"/>
                  </a:cubicBezTo>
                  <a:cubicBezTo>
                    <a:pt x="399" y="926"/>
                    <a:pt x="405" y="921"/>
                    <a:pt x="410" y="915"/>
                  </a:cubicBezTo>
                  <a:cubicBezTo>
                    <a:pt x="421" y="902"/>
                    <a:pt x="425" y="871"/>
                    <a:pt x="400" y="871"/>
                  </a:cubicBezTo>
                  <a:cubicBezTo>
                    <a:pt x="373" y="872"/>
                    <a:pt x="370" y="907"/>
                    <a:pt x="379" y="925"/>
                  </a:cubicBezTo>
                  <a:cubicBezTo>
                    <a:pt x="368" y="929"/>
                    <a:pt x="355" y="930"/>
                    <a:pt x="343" y="930"/>
                  </a:cubicBezTo>
                  <a:cubicBezTo>
                    <a:pt x="311" y="928"/>
                    <a:pt x="278" y="918"/>
                    <a:pt x="250" y="903"/>
                  </a:cubicBezTo>
                  <a:cubicBezTo>
                    <a:pt x="188" y="871"/>
                    <a:pt x="141" y="818"/>
                    <a:pt x="109" y="757"/>
                  </a:cubicBezTo>
                  <a:cubicBezTo>
                    <a:pt x="41" y="632"/>
                    <a:pt x="16" y="473"/>
                    <a:pt x="81" y="342"/>
                  </a:cubicBezTo>
                  <a:cubicBezTo>
                    <a:pt x="87" y="349"/>
                    <a:pt x="94" y="356"/>
                    <a:pt x="103" y="359"/>
                  </a:cubicBezTo>
                  <a:cubicBezTo>
                    <a:pt x="119" y="365"/>
                    <a:pt x="137" y="360"/>
                    <a:pt x="144" y="345"/>
                  </a:cubicBezTo>
                  <a:cubicBezTo>
                    <a:pt x="150" y="331"/>
                    <a:pt x="144" y="316"/>
                    <a:pt x="130" y="311"/>
                  </a:cubicBezTo>
                  <a:cubicBezTo>
                    <a:pt x="110" y="303"/>
                    <a:pt x="94" y="316"/>
                    <a:pt x="82" y="331"/>
                  </a:cubicBezTo>
                  <a:cubicBezTo>
                    <a:pt x="73" y="314"/>
                    <a:pt x="71" y="292"/>
                    <a:pt x="70" y="275"/>
                  </a:cubicBezTo>
                  <a:cubicBezTo>
                    <a:pt x="68" y="231"/>
                    <a:pt x="79" y="186"/>
                    <a:pt x="100" y="147"/>
                  </a:cubicBezTo>
                  <a:cubicBezTo>
                    <a:pt x="120" y="111"/>
                    <a:pt x="150" y="80"/>
                    <a:pt x="185" y="58"/>
                  </a:cubicBezTo>
                  <a:cubicBezTo>
                    <a:pt x="218" y="37"/>
                    <a:pt x="270" y="13"/>
                    <a:pt x="310" y="28"/>
                  </a:cubicBezTo>
                  <a:cubicBezTo>
                    <a:pt x="312" y="29"/>
                    <a:pt x="313" y="26"/>
                    <a:pt x="311" y="25"/>
                  </a:cubicBezTo>
                  <a:cubicBezTo>
                    <a:pt x="275" y="0"/>
                    <a:pt x="212" y="31"/>
                    <a:pt x="180" y="51"/>
                  </a:cubicBezTo>
                  <a:cubicBezTo>
                    <a:pt x="136" y="78"/>
                    <a:pt x="102" y="118"/>
                    <a:pt x="82" y="166"/>
                  </a:cubicBezTo>
                  <a:cubicBezTo>
                    <a:pt x="63" y="212"/>
                    <a:pt x="55" y="268"/>
                    <a:pt x="69" y="316"/>
                  </a:cubicBezTo>
                  <a:cubicBezTo>
                    <a:pt x="71" y="323"/>
                    <a:pt x="74" y="330"/>
                    <a:pt x="78" y="336"/>
                  </a:cubicBezTo>
                  <a:cubicBezTo>
                    <a:pt x="0" y="466"/>
                    <a:pt x="34" y="638"/>
                    <a:pt x="103" y="764"/>
                  </a:cubicBezTo>
                  <a:cubicBezTo>
                    <a:pt x="137" y="826"/>
                    <a:pt x="185" y="880"/>
                    <a:pt x="248" y="912"/>
                  </a:cubicBezTo>
                  <a:cubicBezTo>
                    <a:pt x="283" y="929"/>
                    <a:pt x="345" y="950"/>
                    <a:pt x="386" y="932"/>
                  </a:cubicBezTo>
                  <a:cubicBezTo>
                    <a:pt x="399" y="955"/>
                    <a:pt x="425" y="969"/>
                    <a:pt x="447" y="983"/>
                  </a:cubicBezTo>
                  <a:cubicBezTo>
                    <a:pt x="473" y="999"/>
                    <a:pt x="500" y="1013"/>
                    <a:pt x="529" y="1024"/>
                  </a:cubicBezTo>
                  <a:cubicBezTo>
                    <a:pt x="589" y="1049"/>
                    <a:pt x="654" y="1062"/>
                    <a:pt x="719" y="1065"/>
                  </a:cubicBezTo>
                  <a:cubicBezTo>
                    <a:pt x="789" y="1069"/>
                    <a:pt x="860" y="1060"/>
                    <a:pt x="928" y="1041"/>
                  </a:cubicBezTo>
                  <a:cubicBezTo>
                    <a:pt x="974" y="1027"/>
                    <a:pt x="1031" y="1008"/>
                    <a:pt x="1052" y="960"/>
                  </a:cubicBezTo>
                  <a:cubicBezTo>
                    <a:pt x="1060" y="958"/>
                    <a:pt x="1068" y="953"/>
                    <a:pt x="1074" y="948"/>
                  </a:cubicBezTo>
                  <a:cubicBezTo>
                    <a:pt x="1119" y="909"/>
                    <a:pt x="1156" y="836"/>
                    <a:pt x="1157" y="777"/>
                  </a:cubicBezTo>
                  <a:cubicBezTo>
                    <a:pt x="1157" y="773"/>
                    <a:pt x="1152" y="773"/>
                    <a:pt x="1151" y="776"/>
                  </a:cubicBezTo>
                  <a:close/>
                  <a:moveTo>
                    <a:pt x="125" y="317"/>
                  </a:moveTo>
                  <a:cubicBezTo>
                    <a:pt x="145" y="324"/>
                    <a:pt x="139" y="348"/>
                    <a:pt x="123" y="354"/>
                  </a:cubicBezTo>
                  <a:cubicBezTo>
                    <a:pt x="116" y="356"/>
                    <a:pt x="104" y="353"/>
                    <a:pt x="98" y="349"/>
                  </a:cubicBezTo>
                  <a:cubicBezTo>
                    <a:pt x="93" y="346"/>
                    <a:pt x="89" y="341"/>
                    <a:pt x="86" y="337"/>
                  </a:cubicBezTo>
                  <a:cubicBezTo>
                    <a:pt x="95" y="324"/>
                    <a:pt x="109" y="312"/>
                    <a:pt x="125" y="317"/>
                  </a:cubicBezTo>
                  <a:close/>
                  <a:moveTo>
                    <a:pt x="386" y="922"/>
                  </a:moveTo>
                  <a:cubicBezTo>
                    <a:pt x="386" y="922"/>
                    <a:pt x="386" y="922"/>
                    <a:pt x="386" y="922"/>
                  </a:cubicBezTo>
                  <a:cubicBezTo>
                    <a:pt x="381" y="914"/>
                    <a:pt x="380" y="905"/>
                    <a:pt x="382" y="895"/>
                  </a:cubicBezTo>
                  <a:cubicBezTo>
                    <a:pt x="390" y="875"/>
                    <a:pt x="399" y="875"/>
                    <a:pt x="410" y="898"/>
                  </a:cubicBezTo>
                  <a:cubicBezTo>
                    <a:pt x="409" y="908"/>
                    <a:pt x="397" y="917"/>
                    <a:pt x="389" y="921"/>
                  </a:cubicBezTo>
                  <a:cubicBezTo>
                    <a:pt x="388" y="922"/>
                    <a:pt x="387" y="922"/>
                    <a:pt x="386" y="922"/>
                  </a:cubicBezTo>
                  <a:close/>
                  <a:moveTo>
                    <a:pt x="1027" y="947"/>
                  </a:moveTo>
                  <a:cubicBezTo>
                    <a:pt x="1023" y="943"/>
                    <a:pt x="1020" y="939"/>
                    <a:pt x="1020" y="935"/>
                  </a:cubicBezTo>
                  <a:cubicBezTo>
                    <a:pt x="1020" y="934"/>
                    <a:pt x="1020" y="933"/>
                    <a:pt x="1020" y="932"/>
                  </a:cubicBezTo>
                  <a:cubicBezTo>
                    <a:pt x="1022" y="928"/>
                    <a:pt x="1024" y="924"/>
                    <a:pt x="1026" y="922"/>
                  </a:cubicBezTo>
                  <a:cubicBezTo>
                    <a:pt x="1026" y="922"/>
                    <a:pt x="1027" y="922"/>
                    <a:pt x="1027" y="921"/>
                  </a:cubicBezTo>
                  <a:cubicBezTo>
                    <a:pt x="1034" y="923"/>
                    <a:pt x="1039" y="926"/>
                    <a:pt x="1043" y="931"/>
                  </a:cubicBezTo>
                  <a:cubicBezTo>
                    <a:pt x="1045" y="934"/>
                    <a:pt x="1047" y="938"/>
                    <a:pt x="1047" y="942"/>
                  </a:cubicBezTo>
                  <a:cubicBezTo>
                    <a:pt x="1048" y="944"/>
                    <a:pt x="1047" y="947"/>
                    <a:pt x="1047" y="949"/>
                  </a:cubicBezTo>
                  <a:cubicBezTo>
                    <a:pt x="1046" y="950"/>
                    <a:pt x="1046" y="952"/>
                    <a:pt x="1045" y="953"/>
                  </a:cubicBezTo>
                  <a:cubicBezTo>
                    <a:pt x="1039" y="954"/>
                    <a:pt x="1034" y="953"/>
                    <a:pt x="1027" y="947"/>
                  </a:cubicBezTo>
                  <a:close/>
                </a:path>
              </a:pathLst>
            </a:custGeom>
            <a:solidFill>
              <a:schemeClr val="accent1"/>
            </a:solidFill>
            <a:ln w="19050">
              <a:solidFill>
                <a:srgbClr val="00B05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 sz="1707"/>
            </a:p>
          </p:txBody>
        </p:sp>
      </p:grp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616AEAE0-1FE3-4996-AA55-2E7C47059A8D}"/>
              </a:ext>
            </a:extLst>
          </p:cNvPr>
          <p:cNvCxnSpPr>
            <a:cxnSpLocks/>
          </p:cNvCxnSpPr>
          <p:nvPr/>
        </p:nvCxnSpPr>
        <p:spPr>
          <a:xfrm>
            <a:off x="1137921" y="925879"/>
            <a:ext cx="3900610" cy="0"/>
          </a:xfrm>
          <a:prstGeom prst="line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 259">
            <a:extLst>
              <a:ext uri="{FF2B5EF4-FFF2-40B4-BE49-F238E27FC236}">
                <a16:creationId xmlns:a16="http://schemas.microsoft.com/office/drawing/2014/main" id="{E9143242-9BF1-4A57-A32A-E08DCA21E3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9365" y="285817"/>
            <a:ext cx="378577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en-GB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  <a:endParaRPr lang="zh-CN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3CFB1C20-0805-4297-A838-D57441637F98}"/>
              </a:ext>
            </a:extLst>
          </p:cNvPr>
          <p:cNvSpPr/>
          <p:nvPr/>
        </p:nvSpPr>
        <p:spPr>
          <a:xfrm>
            <a:off x="480154" y="1500651"/>
            <a:ext cx="210139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 err="1">
                <a:latin typeface="等线" panose="02010600030101010101" pitchFamily="2" charset="-122"/>
                <a:cs typeface="Times New Roman" panose="02020603050405020304" pitchFamily="18" charset="0"/>
              </a:rPr>
              <a:t>Oligotrophication</a:t>
            </a:r>
            <a:r>
              <a:rPr lang="en-US" altLang="zh-CN" b="1" dirty="0">
                <a:latin typeface="等线" panose="02010600030101010101" pitchFamily="2" charset="-122"/>
                <a:cs typeface="Times New Roman" panose="02020603050405020304" pitchFamily="18" charset="0"/>
              </a:rPr>
              <a:t> </a:t>
            </a:r>
          </a:p>
          <a:p>
            <a:endParaRPr lang="en-US" altLang="zh-CN" sz="1400" b="1" dirty="0">
              <a:latin typeface="等线" panose="02010600030101010101" pitchFamily="2" charset="-122"/>
              <a:cs typeface="Times New Roman" panose="02020603050405020304" pitchFamily="18" charset="0"/>
            </a:endParaRPr>
          </a:p>
          <a:p>
            <a:endParaRPr lang="zh-CN" altLang="en-US" b="1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A6E99C03-D352-4B99-8CEC-B0E5003AFDA0}"/>
              </a:ext>
            </a:extLst>
          </p:cNvPr>
          <p:cNvSpPr txBox="1"/>
          <p:nvPr/>
        </p:nvSpPr>
        <p:spPr>
          <a:xfrm>
            <a:off x="11625393" y="6485988"/>
            <a:ext cx="509305" cy="355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707" dirty="0"/>
              <a:t>12</a:t>
            </a:r>
            <a:endParaRPr lang="zh-CN" altLang="en-US" sz="1707" dirty="0"/>
          </a:p>
        </p:txBody>
      </p:sp>
      <p:pic>
        <p:nvPicPr>
          <p:cNvPr id="16" name="音频 15">
            <a:hlinkClick r:id="" action="ppaction://media"/>
            <a:extLst>
              <a:ext uri="{FF2B5EF4-FFF2-40B4-BE49-F238E27FC236}">
                <a16:creationId xmlns:a16="http://schemas.microsoft.com/office/drawing/2014/main" id="{6FED63E4-D029-4882-8EFF-C6DEAE67F9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84D940F9-6EFB-4856-B267-8E7E11A95A1F}"/>
              </a:ext>
            </a:extLst>
          </p:cNvPr>
          <p:cNvSpPr/>
          <p:nvPr/>
        </p:nvSpPr>
        <p:spPr>
          <a:xfrm>
            <a:off x="245905" y="4447848"/>
            <a:ext cx="1755020" cy="576006"/>
          </a:xfrm>
          <a:prstGeom prst="roundRect">
            <a:avLst/>
          </a:prstGeom>
          <a:solidFill>
            <a:schemeClr val="bg2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8EFAC675-5142-4B7B-A1CB-19C144C260DA}"/>
              </a:ext>
            </a:extLst>
          </p:cNvPr>
          <p:cNvSpPr/>
          <p:nvPr/>
        </p:nvSpPr>
        <p:spPr>
          <a:xfrm>
            <a:off x="557302" y="4559626"/>
            <a:ext cx="39006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/>
              <a:t>SST  SSH</a:t>
            </a:r>
          </a:p>
          <a:p>
            <a:endParaRPr lang="zh-CN" altLang="en-US" b="1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95EBDFC5-877E-435B-9F5E-71772A77DE41}"/>
              </a:ext>
            </a:extLst>
          </p:cNvPr>
          <p:cNvSpPr/>
          <p:nvPr/>
        </p:nvSpPr>
        <p:spPr>
          <a:xfrm>
            <a:off x="1840769" y="2347638"/>
            <a:ext cx="12474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等线" panose="02010600030101010101" pitchFamily="2" charset="-122"/>
                <a:cs typeface="Times New Roman" panose="02020603050405020304" pitchFamily="18" charset="0"/>
              </a:rPr>
              <a:t>Expansion</a:t>
            </a:r>
          </a:p>
        </p:txBody>
      </p:sp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2B0E66FB-6DC5-41E3-90CC-F00F1362BC0C}"/>
              </a:ext>
            </a:extLst>
          </p:cNvPr>
          <p:cNvSpPr/>
          <p:nvPr/>
        </p:nvSpPr>
        <p:spPr>
          <a:xfrm>
            <a:off x="2000925" y="3082572"/>
            <a:ext cx="2392835" cy="576005"/>
          </a:xfrm>
          <a:prstGeom prst="roundRect">
            <a:avLst/>
          </a:prstGeom>
          <a:solidFill>
            <a:schemeClr val="bg2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CA2ADE65-96C5-40AA-9496-EE6406156F67}"/>
              </a:ext>
            </a:extLst>
          </p:cNvPr>
          <p:cNvSpPr/>
          <p:nvPr/>
        </p:nvSpPr>
        <p:spPr>
          <a:xfrm>
            <a:off x="2161491" y="3167989"/>
            <a:ext cx="20746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/>
              <a:t>NW-SE oscillation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93E9242C-9E02-45DB-B8B8-26AC5881A904}"/>
              </a:ext>
            </a:extLst>
          </p:cNvPr>
          <p:cNvSpPr/>
          <p:nvPr/>
        </p:nvSpPr>
        <p:spPr>
          <a:xfrm>
            <a:off x="2321794" y="5483175"/>
            <a:ext cx="216150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/>
              <a:t>PDO </a:t>
            </a:r>
            <a:r>
              <a:rPr lang="en-US" altLang="zh-CN" sz="2000" b="1" dirty="0" err="1"/>
              <a:t>precesses</a:t>
            </a:r>
            <a:endParaRPr lang="zh-CN" altLang="en-US" sz="2000" b="1" dirty="0"/>
          </a:p>
        </p:txBody>
      </p:sp>
      <p:sp>
        <p:nvSpPr>
          <p:cNvPr id="26" name="箭头: 右 25">
            <a:extLst>
              <a:ext uri="{FF2B5EF4-FFF2-40B4-BE49-F238E27FC236}">
                <a16:creationId xmlns:a16="http://schemas.microsoft.com/office/drawing/2014/main" id="{3763C209-6046-4D2B-88D0-2E240D881A0E}"/>
              </a:ext>
            </a:extLst>
          </p:cNvPr>
          <p:cNvSpPr/>
          <p:nvPr/>
        </p:nvSpPr>
        <p:spPr>
          <a:xfrm rot="5400000">
            <a:off x="598752" y="3304547"/>
            <a:ext cx="1117022" cy="600766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96" dirty="0">
              <a:solidFill>
                <a:srgbClr val="015835"/>
              </a:solidFill>
            </a:endParaRPr>
          </a:p>
        </p:txBody>
      </p:sp>
      <p:sp>
        <p:nvSpPr>
          <p:cNvPr id="27" name="箭头: 右 26">
            <a:extLst>
              <a:ext uri="{FF2B5EF4-FFF2-40B4-BE49-F238E27FC236}">
                <a16:creationId xmlns:a16="http://schemas.microsoft.com/office/drawing/2014/main" id="{71225B6E-2FB6-442E-AC79-EE833AAE3012}"/>
              </a:ext>
            </a:extLst>
          </p:cNvPr>
          <p:cNvSpPr/>
          <p:nvPr/>
        </p:nvSpPr>
        <p:spPr>
          <a:xfrm rot="5400000">
            <a:off x="2638831" y="4259243"/>
            <a:ext cx="1117022" cy="600766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96" dirty="0">
              <a:solidFill>
                <a:srgbClr val="0158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29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166"/>
    </mc:Choice>
    <mc:Fallback xmlns="">
      <p:transition spd="slow" advTm="671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93" x="438150" y="1778000"/>
          <p14:tracePt t="194" x="474663" y="1860550"/>
          <p14:tracePt t="213" x="601663" y="2097088"/>
          <p14:tracePt t="217" x="611188" y="2116138"/>
          <p14:tracePt t="225" x="620713" y="2133600"/>
          <p14:tracePt t="245" x="620713" y="2143125"/>
          <p14:tracePt t="257" x="620713" y="2152650"/>
          <p14:tracePt t="424" x="620713" y="2125663"/>
          <p14:tracePt t="427" x="611188" y="2106613"/>
          <p14:tracePt t="431" x="611188" y="2089150"/>
          <p14:tracePt t="435" x="592138" y="2052638"/>
          <p14:tracePt t="439" x="584200" y="2043113"/>
          <p14:tracePt t="443" x="565150" y="2024063"/>
          <p14:tracePt t="447" x="555625" y="2016125"/>
          <p14:tracePt t="451" x="547688" y="2006600"/>
          <p14:tracePt t="456" x="528638" y="1997075"/>
          <p14:tracePt t="460" x="492125" y="1970088"/>
          <p14:tracePt t="463" x="474663" y="1951038"/>
          <p14:tracePt t="467" x="455613" y="1943100"/>
          <p14:tracePt t="473" x="428625" y="1924050"/>
          <p14:tracePt t="475" x="382588" y="1906588"/>
          <p14:tracePt t="479" x="338138" y="1870075"/>
          <p14:tracePt t="483" x="292100" y="1841500"/>
          <p14:tracePt t="487" x="228600" y="1804988"/>
          <p14:tracePt t="491" x="163513" y="1768475"/>
          <p14:tracePt t="495" x="100013" y="1741488"/>
          <p14:tracePt t="499" x="36513" y="1704975"/>
          <p14:tracePt t="24437" x="73025" y="1122363"/>
          <p14:tracePt t="24441" x="109538" y="1122363"/>
          <p14:tracePt t="24446" x="146050" y="1112838"/>
          <p14:tracePt t="24447" x="182563" y="1112838"/>
          <p14:tracePt t="24452" x="228600" y="1103313"/>
          <p14:tracePt t="24455" x="255588" y="1103313"/>
          <p14:tracePt t="24459" x="282575" y="1103313"/>
          <p14:tracePt t="24463" x="309563" y="1103313"/>
          <p14:tracePt t="24467" x="338138" y="1103313"/>
          <p14:tracePt t="24471" x="374650" y="1103313"/>
          <p14:tracePt t="24475" x="401638" y="1103313"/>
          <p14:tracePt t="24479" x="428625" y="1103313"/>
          <p14:tracePt t="24483" x="455613" y="1103313"/>
          <p14:tracePt t="24487" x="482600" y="1103313"/>
          <p14:tracePt t="24491" x="528638" y="1103313"/>
          <p14:tracePt t="24495" x="584200" y="1103313"/>
          <p14:tracePt t="24499" x="657225" y="1103313"/>
          <p14:tracePt t="24504" x="747713" y="1103313"/>
          <p14:tracePt t="24509" x="820738" y="1103313"/>
          <p14:tracePt t="24512" x="911225" y="1103313"/>
          <p14:tracePt t="24515" x="1039813" y="1103313"/>
          <p14:tracePt t="24519" x="1185863" y="1103313"/>
          <p14:tracePt t="24524" x="1349375" y="1103313"/>
          <p14:tracePt t="24527" x="1514475" y="1112838"/>
          <p14:tracePt t="24531" x="1695450" y="1139825"/>
          <p14:tracePt t="24536" x="1906588" y="1176338"/>
          <p14:tracePt t="24539" x="2087563" y="1203325"/>
          <p14:tracePt t="24543" x="2289175" y="1222375"/>
          <p14:tracePt t="24547" x="2489200" y="1249363"/>
          <p14:tracePt t="24552" x="2698750" y="1285875"/>
          <p14:tracePt t="24555" x="2944813" y="1312863"/>
          <p14:tracePt t="24559" x="3190875" y="1349375"/>
          <p14:tracePt t="24563" x="3475038" y="1385888"/>
          <p14:tracePt t="24567" x="3765550" y="1449388"/>
          <p14:tracePt t="24571" x="4003675" y="1485900"/>
          <p14:tracePt t="24575" x="4286250" y="1522413"/>
          <p14:tracePt t="24579" x="4532313" y="1550988"/>
          <p14:tracePt t="24584" x="4778375" y="1587500"/>
          <p14:tracePt t="24588" x="5060950" y="1624013"/>
          <p14:tracePt t="24591" x="5307013" y="1660525"/>
          <p14:tracePt t="24595" x="5580063" y="1697038"/>
          <p14:tracePt t="24599" x="5827713" y="1731963"/>
          <p14:tracePt t="24604" x="6037263" y="1768475"/>
          <p14:tracePt t="24607" x="6246813" y="1797050"/>
          <p14:tracePt t="24611" x="6429375" y="1833563"/>
          <p14:tracePt t="24615" x="6592888" y="1860550"/>
          <p14:tracePt t="24619" x="6748463" y="1878013"/>
          <p14:tracePt t="24621" x="6875463" y="1887538"/>
          <p14:tracePt t="24625" x="6967538" y="1906588"/>
          <p14:tracePt t="24629" x="7040563" y="1914525"/>
          <p14:tracePt t="24633" x="7104063" y="1924050"/>
          <p14:tracePt t="24637" x="7140575" y="1924050"/>
          <p14:tracePt t="24641" x="7185025" y="1924050"/>
          <p14:tracePt t="24645" x="7231063" y="1933575"/>
          <p14:tracePt t="24649" x="7258050" y="1933575"/>
          <p14:tracePt t="24653" x="7277100" y="1933575"/>
          <p14:tracePt t="24657" x="7294563" y="1933575"/>
          <p14:tracePt t="24661" x="7304088" y="1933575"/>
          <p14:tracePt t="24665" x="7331075" y="1943100"/>
          <p14:tracePt t="24673" x="7340600" y="1951038"/>
          <p14:tracePt t="24681" x="7359650" y="1960563"/>
          <p14:tracePt t="24689" x="7367588" y="1970088"/>
          <p14:tracePt t="24693" x="7377113" y="1979613"/>
          <p14:tracePt t="24697" x="7396163" y="1987550"/>
          <p14:tracePt t="24703" x="7404100" y="1997075"/>
          <p14:tracePt t="24705" x="7404100" y="2006600"/>
          <p14:tracePt t="24710" x="7413625" y="2006600"/>
          <p14:tracePt t="24714" x="7423150" y="2016125"/>
          <p14:tracePt t="24717" x="7432675" y="2024063"/>
          <p14:tracePt t="24721" x="7450138" y="2033588"/>
          <p14:tracePt t="24725" x="7469188" y="2043113"/>
          <p14:tracePt t="24729" x="7486650" y="2052638"/>
          <p14:tracePt t="24733" x="7504113" y="2070100"/>
          <p14:tracePt t="24737" x="7532688" y="2079625"/>
          <p14:tracePt t="24741" x="7550150" y="2089150"/>
          <p14:tracePt t="24745" x="7569200" y="2097088"/>
          <p14:tracePt t="24749" x="7596188" y="2106613"/>
          <p14:tracePt t="24757" x="7613650" y="2116138"/>
          <p14:tracePt t="24785" x="7613650" y="2125663"/>
          <p14:tracePt t="24793" x="7605713" y="2125663"/>
          <p14:tracePt t="24797" x="7586663" y="2125663"/>
          <p14:tracePt t="24799" x="7569200" y="2125663"/>
          <p14:tracePt t="24804" x="7532688" y="2116138"/>
          <p14:tracePt t="24807" x="7486650" y="2116138"/>
          <p14:tracePt t="24811" x="7450138" y="2116138"/>
          <p14:tracePt t="24815" x="7386638" y="2106613"/>
          <p14:tracePt t="24820" x="7294563" y="2097088"/>
          <p14:tracePt t="24823" x="7221538" y="2097088"/>
          <p14:tracePt t="24827" x="7158038" y="2079625"/>
          <p14:tracePt t="24831" x="7067550" y="2070100"/>
          <p14:tracePt t="24971" x="7021513" y="2060575"/>
          <p14:tracePt t="24973" x="7011988" y="2052638"/>
          <p14:tracePt t="24977" x="7004050" y="2043113"/>
          <p14:tracePt t="24986" x="7004050" y="2033588"/>
          <p14:tracePt t="24994" x="7004050" y="2024063"/>
          <p14:tracePt t="24997" x="7011988" y="2016125"/>
          <p14:tracePt t="25075" x="7021513" y="2016125"/>
          <p14:tracePt t="25078" x="7031038" y="2016125"/>
          <p14:tracePt t="25081" x="7040563" y="2016125"/>
          <p14:tracePt t="25086" x="7048500" y="2024063"/>
          <p14:tracePt t="25089" x="7067550" y="2043113"/>
          <p14:tracePt t="25093" x="7077075" y="2052638"/>
          <p14:tracePt t="25097" x="7085013" y="2070100"/>
          <p14:tracePt t="25104" x="7085013" y="2079625"/>
          <p14:tracePt t="25105" x="7094538" y="2089150"/>
          <p14:tracePt t="25109" x="7104063" y="2116138"/>
          <p14:tracePt t="25113" x="7112000" y="2133600"/>
          <p14:tracePt t="25117" x="7121525" y="2152650"/>
          <p14:tracePt t="25121" x="7131050" y="2170113"/>
          <p14:tracePt t="25125" x="7158038" y="2189163"/>
          <p14:tracePt t="25129" x="7177088" y="2216150"/>
          <p14:tracePt t="25133" x="7194550" y="2252663"/>
          <p14:tracePt t="25138" x="7221538" y="2306638"/>
          <p14:tracePt t="25141" x="7240588" y="2371725"/>
          <p14:tracePt t="25145" x="7267575" y="2425700"/>
          <p14:tracePt t="25149" x="7294563" y="2508250"/>
          <p14:tracePt t="25153" x="7323138" y="2571750"/>
          <p14:tracePt t="25155" x="7359650" y="2654300"/>
          <p14:tracePt t="25159" x="7386638" y="2717800"/>
          <p14:tracePt t="25163" x="7413625" y="2790825"/>
          <p14:tracePt t="25167" x="7440613" y="2909888"/>
          <p14:tracePt t="25171" x="7477125" y="3000375"/>
          <p14:tracePt t="25175" x="7523163" y="3100388"/>
          <p14:tracePt t="25179" x="7550150" y="3200400"/>
          <p14:tracePt t="25183" x="7596188" y="3292475"/>
          <p14:tracePt t="25187" x="7632700" y="3375025"/>
          <p14:tracePt t="25191" x="7659688" y="3438525"/>
          <p14:tracePt t="25195" x="7669213" y="3482975"/>
          <p14:tracePt t="25199" x="7678738" y="3519488"/>
          <p14:tracePt t="25204" x="7686675" y="3548063"/>
          <p14:tracePt t="25207" x="7696200" y="3584575"/>
          <p14:tracePt t="25211" x="7705725" y="3602038"/>
          <p14:tracePt t="25215" x="7715250" y="3621088"/>
          <p14:tracePt t="25219" x="7715250" y="3638550"/>
          <p14:tracePt t="25227" x="7715250" y="3657600"/>
          <p14:tracePt t="25231" x="7723188" y="3675063"/>
          <p14:tracePt t="25236" x="7732713" y="3694113"/>
          <p14:tracePt t="25239" x="7751763" y="3711575"/>
          <p14:tracePt t="25243" x="7759700" y="3721100"/>
          <p14:tracePt t="25247" x="7778750" y="3738563"/>
          <p14:tracePt t="25252" x="7796213" y="3767138"/>
          <p14:tracePt t="25255" x="7824788" y="3784600"/>
          <p14:tracePt t="25259" x="7842250" y="3821113"/>
          <p14:tracePt t="25263" x="7851775" y="3848100"/>
          <p14:tracePt t="25267" x="7869238" y="3867150"/>
          <p14:tracePt t="25271" x="7878763" y="3884613"/>
          <p14:tracePt t="25275" x="7888288" y="3894138"/>
          <p14:tracePt t="25279" x="7896225" y="3903663"/>
          <p14:tracePt t="25283" x="7905750" y="3911600"/>
          <p14:tracePt t="25326" x="7915275" y="3921125"/>
          <p14:tracePt t="25329" x="7915275" y="3930650"/>
          <p14:tracePt t="25333" x="7924800" y="3940175"/>
          <p14:tracePt t="25337" x="7932738" y="3948113"/>
          <p14:tracePt t="25341" x="7942263" y="3967163"/>
          <p14:tracePt t="25345" x="7961313" y="3984625"/>
          <p14:tracePt t="25349" x="7969250" y="3994150"/>
          <p14:tracePt t="25355" x="7988300" y="4003675"/>
          <p14:tracePt t="25357" x="7997825" y="4013200"/>
          <p14:tracePt t="25361" x="8015288" y="4021138"/>
          <p14:tracePt t="25365" x="8034338" y="4040188"/>
          <p14:tracePt t="25370" x="8042275" y="4049713"/>
          <p14:tracePt t="25377" x="8051800" y="4049713"/>
          <p14:tracePt t="25389" x="8051800" y="4057650"/>
          <p14:tracePt t="25393" x="8061325" y="4067175"/>
          <p14:tracePt t="25831" x="8051800" y="4067175"/>
          <p14:tracePt t="25838" x="8042275" y="4067175"/>
          <p14:tracePt t="25841" x="8034338" y="4067175"/>
          <p14:tracePt t="25849" x="8024813" y="4067175"/>
          <p14:tracePt t="25857" x="8015288" y="4067175"/>
          <p14:tracePt t="25861" x="8005763" y="4067175"/>
          <p14:tracePt t="25870" x="7997825" y="4067175"/>
          <p14:tracePt t="25873" x="7988300" y="4067175"/>
          <p14:tracePt t="25877" x="7969250" y="4067175"/>
          <p14:tracePt t="25883" x="7961313" y="4067175"/>
          <p14:tracePt t="25887" x="7951788" y="4067175"/>
          <p14:tracePt t="25891" x="7942263" y="4067175"/>
          <p14:tracePt t="25899" x="7924800" y="4067175"/>
          <p14:tracePt t="25903" x="7915275" y="4067175"/>
          <p14:tracePt t="25907" x="7905750" y="4067175"/>
          <p14:tracePt t="25911" x="7896225" y="4067175"/>
          <p14:tracePt t="25915" x="7888288" y="4067175"/>
          <p14:tracePt t="25941" x="7878763" y="4067175"/>
          <p14:tracePt t="25952" x="7861300" y="4067175"/>
          <p14:tracePt t="25959" x="7851775" y="4067175"/>
          <p14:tracePt t="25963" x="7842250" y="4067175"/>
          <p14:tracePt t="25967" x="7824788" y="4067175"/>
          <p14:tracePt t="25976" x="7815263" y="4067175"/>
          <p14:tracePt t="25979" x="7796213" y="4067175"/>
          <p14:tracePt t="25983" x="7788275" y="4067175"/>
          <p14:tracePt t="25987" x="7778750" y="4067175"/>
          <p14:tracePt t="25991" x="7769225" y="4067175"/>
          <p14:tracePt t="26000" x="7759700" y="4067175"/>
          <p14:tracePt t="26004" x="7742238" y="4067175"/>
          <p14:tracePt t="26009" x="7732713" y="4067175"/>
          <p14:tracePt t="26011" x="7715250" y="4067175"/>
          <p14:tracePt t="26023" x="7705725" y="4067175"/>
          <p14:tracePt t="26027" x="7696200" y="4067175"/>
          <p14:tracePt t="26031" x="7686675" y="4067175"/>
          <p14:tracePt t="26036" x="7678738" y="4076700"/>
          <p14:tracePt t="26043" x="7669213" y="4076700"/>
          <p14:tracePt t="26047" x="7659688" y="4086225"/>
          <p14:tracePt t="26052" x="7642225" y="4094163"/>
          <p14:tracePt t="26057" x="7623175" y="4103688"/>
          <p14:tracePt t="26065" x="7613650" y="4103688"/>
          <p14:tracePt t="26070" x="7605713" y="4113213"/>
          <p14:tracePt t="26073" x="7596188" y="4113213"/>
          <p14:tracePt t="26077" x="7596188" y="4122738"/>
          <p14:tracePt t="26786" x="7605713" y="4122738"/>
          <p14:tracePt t="26812" x="7613650" y="4122738"/>
          <p14:tracePt t="26838" x="7623175" y="4122738"/>
          <p14:tracePt t="26965" x="7632700" y="4130675"/>
          <p14:tracePt t="34196" x="7632700" y="4140200"/>
          <p14:tracePt t="34205" x="7632700" y="4149725"/>
          <p14:tracePt t="34214" x="7642225" y="4159250"/>
          <p14:tracePt t="34241" x="7642225" y="4167188"/>
          <p14:tracePt t="34247" x="7650163" y="4176713"/>
          <p14:tracePt t="34251" x="7659688" y="4176713"/>
          <p14:tracePt t="34255" x="7669213" y="4186238"/>
          <p14:tracePt t="34263" x="7669213" y="4203700"/>
          <p14:tracePt t="34267" x="7678738" y="4213225"/>
          <p14:tracePt t="34277" x="7678738" y="4222750"/>
          <p14:tracePt t="34281" x="7686675" y="4232275"/>
          <p14:tracePt t="34287" x="7696200" y="4232275"/>
          <p14:tracePt t="34316" x="7696200" y="4240213"/>
          <p14:tracePt t="34328" x="7696200" y="4249738"/>
          <p14:tracePt t="34331" x="7696200" y="4259263"/>
          <p14:tracePt t="34336" x="7696200" y="4268788"/>
          <p14:tracePt t="34343" x="7705725" y="4286250"/>
          <p14:tracePt t="34352" x="7705725" y="4295775"/>
          <p14:tracePt t="34355" x="7715250" y="4295775"/>
          <p14:tracePt t="34363" x="7715250" y="4303713"/>
          <p14:tracePt t="34369" x="7723188" y="4313238"/>
          <p14:tracePt t="34371" x="7732713" y="4322763"/>
          <p14:tracePt t="34375" x="7742238" y="4340225"/>
          <p14:tracePt t="34387" x="7751763" y="4349750"/>
          <p14:tracePt t="34391" x="7759700" y="4359275"/>
          <p14:tracePt t="34399" x="7759700" y="4376738"/>
          <p14:tracePt t="34407" x="7769225" y="4386263"/>
          <p14:tracePt t="34422" x="7778750" y="4395788"/>
          <p14:tracePt t="34425" x="7778750" y="4405313"/>
          <p14:tracePt t="34429" x="7788275" y="4413250"/>
          <p14:tracePt t="34434" x="7788275" y="4422775"/>
          <p14:tracePt t="34437" x="7788275" y="4432300"/>
          <p14:tracePt t="34441" x="7796213" y="4441825"/>
          <p14:tracePt t="34445" x="7805738" y="4459288"/>
          <p14:tracePt t="34449" x="7805738" y="4478338"/>
          <p14:tracePt t="34454" x="7805738" y="4486275"/>
          <p14:tracePt t="34457" x="7815263" y="4505325"/>
          <p14:tracePt t="34461" x="7824788" y="4522788"/>
          <p14:tracePt t="34465" x="7842250" y="4541838"/>
          <p14:tracePt t="34469" x="7851775" y="4559300"/>
          <p14:tracePt t="34473" x="7869238" y="4587875"/>
          <p14:tracePt t="34477" x="7888288" y="4624388"/>
          <p14:tracePt t="34481" x="7896225" y="4641850"/>
          <p14:tracePt t="34486" x="7924800" y="4660900"/>
          <p14:tracePt t="34489" x="7942263" y="4678363"/>
          <p14:tracePt t="34494" x="7951788" y="4697413"/>
          <p14:tracePt t="34497" x="7961313" y="4705350"/>
          <p14:tracePt t="34509" x="7961313" y="4714875"/>
          <p14:tracePt t="34540" x="7961313" y="4724400"/>
          <p14:tracePt t="34573" x="7969250" y="4732338"/>
          <p14:tracePt t="34714" x="7969250" y="4741863"/>
          <p14:tracePt t="34735" x="7969250" y="4751388"/>
          <p14:tracePt t="34739" x="7978775" y="4768850"/>
          <p14:tracePt t="34749" x="7988300" y="4778375"/>
          <p14:tracePt t="34753" x="7997825" y="4787900"/>
          <p14:tracePt t="34800" x="8005763" y="4797425"/>
          <p14:tracePt t="34802" x="8015288" y="4797425"/>
          <p14:tracePt t="34805" x="8015288" y="4805363"/>
          <p14:tracePt t="34809" x="8024813" y="4814888"/>
          <p14:tracePt t="34813" x="8024813" y="4833938"/>
          <p14:tracePt t="34819" x="8024813" y="4841875"/>
          <p14:tracePt t="34821" x="8024813" y="4851400"/>
          <p14:tracePt t="34825" x="8024813" y="4860925"/>
          <p14:tracePt t="34829" x="8034338" y="4860925"/>
          <p14:tracePt t="34841" x="8034338" y="4870450"/>
          <p14:tracePt t="34849" x="8042275" y="4887913"/>
          <p14:tracePt t="34934" x="8051800" y="4897438"/>
          <p14:tracePt t="34935" x="8061325" y="4914900"/>
          <p14:tracePt t="34952" x="8078788" y="4933950"/>
          <p14:tracePt t="35022" x="8088313" y="4933950"/>
          <p14:tracePt t="35027" x="8088313" y="4951413"/>
          <p14:tracePt t="35031" x="8097838" y="4960938"/>
          <p14:tracePt t="35036" x="8097838" y="4970463"/>
          <p14:tracePt t="35040" x="8107363" y="4979988"/>
          <p14:tracePt t="35043" x="8115300" y="4997450"/>
          <p14:tracePt t="35047" x="8115300" y="5006975"/>
          <p14:tracePt t="35055" x="8124825" y="5006975"/>
          <p14:tracePt t="35120" x="8134350" y="5016500"/>
          <p14:tracePt t="35121" x="8143875" y="5024438"/>
          <p14:tracePt t="35125" x="8151813" y="5043488"/>
          <p14:tracePt t="35129" x="8151813" y="5053013"/>
          <p14:tracePt t="35140" x="8170863" y="5070475"/>
          <p14:tracePt t="35142" x="8180388" y="5070475"/>
          <p14:tracePt t="35146" x="8188325" y="5080000"/>
          <p14:tracePt t="35155" x="8207375" y="5097463"/>
          <p14:tracePt t="35168" x="8207375" y="5106988"/>
          <p14:tracePt t="35173" x="8207375" y="5116513"/>
          <p14:tracePt t="35177" x="8216900" y="5126038"/>
          <p14:tracePt t="35185" x="8224838" y="5133975"/>
          <p14:tracePt t="35194" x="8224838" y="5143500"/>
          <p14:tracePt t="35197" x="8234363" y="5153025"/>
          <p14:tracePt t="35202" x="8234363" y="5160963"/>
          <p14:tracePt t="35205" x="8243888" y="5170488"/>
          <p14:tracePt t="35213" x="8253413" y="5189538"/>
          <p14:tracePt t="35221" x="8261350" y="5197475"/>
          <p14:tracePt t="35226" x="8261350" y="5216525"/>
          <p14:tracePt t="35229" x="8261350" y="5226050"/>
          <p14:tracePt t="35234" x="8270875" y="5233988"/>
          <p14:tracePt t="35237" x="8280400" y="5253038"/>
          <p14:tracePt t="35249" x="8288338" y="5262563"/>
          <p14:tracePt t="35265" x="8297863" y="5270500"/>
          <p14:tracePt t="35276" x="8297863" y="5280025"/>
          <p14:tracePt t="35281" x="8297863" y="5299075"/>
          <p14:tracePt t="35285" x="8307388" y="5307013"/>
          <p14:tracePt t="35289" x="8316913" y="5326063"/>
          <p14:tracePt t="35291" x="8324850" y="5326063"/>
          <p14:tracePt t="35295" x="8334375" y="5343525"/>
          <p14:tracePt t="35299" x="8334375" y="5353050"/>
          <p14:tracePt t="35303" x="8334375" y="5362575"/>
          <p14:tracePt t="35307" x="8343900" y="5380038"/>
          <p14:tracePt t="35311" x="8353425" y="5389563"/>
          <p14:tracePt t="35315" x="8361363" y="5399088"/>
          <p14:tracePt t="35320" x="8361363" y="5408613"/>
          <p14:tracePt t="35336" x="8370888" y="5416550"/>
          <p14:tracePt t="35748" x="8361363" y="5416550"/>
          <p14:tracePt t="38145" x="8353425" y="5408613"/>
          <p14:tracePt t="38162" x="8353425" y="5399088"/>
          <p14:tracePt t="38223" x="8361363" y="5389563"/>
          <p14:tracePt t="38230" x="8370888" y="5380038"/>
          <p14:tracePt t="38237" x="8380413" y="5372100"/>
          <p14:tracePt t="38246" x="8389938" y="5362575"/>
          <p14:tracePt t="38261" x="8397875" y="5353050"/>
          <p14:tracePt t="38271" x="8407400" y="5343525"/>
          <p14:tracePt t="38279" x="8416925" y="5335588"/>
          <p14:tracePt t="38294" x="8416925" y="5326063"/>
          <p14:tracePt t="38299" x="8426450" y="5316538"/>
          <p14:tracePt t="38344" x="8426450" y="5307013"/>
          <p14:tracePt t="38356" x="8434388" y="5289550"/>
          <p14:tracePt t="38371" x="8443913" y="5280025"/>
          <p14:tracePt t="38379" x="8453438" y="5270500"/>
          <p14:tracePt t="38387" x="8453438" y="5262563"/>
          <p14:tracePt t="38403" x="8453438" y="5253038"/>
          <p14:tracePt t="38445" x="8453438" y="5243513"/>
          <p14:tracePt t="38453" x="8462963" y="5233988"/>
          <p14:tracePt t="38463" x="8462963" y="5226050"/>
          <p14:tracePt t="38469" x="8462963" y="5216525"/>
          <p14:tracePt t="38473" x="8470900" y="5207000"/>
          <p14:tracePt t="38486" x="8480425" y="5197475"/>
          <p14:tracePt t="38518" x="8489950" y="5189538"/>
          <p14:tracePt t="38578" x="8489950" y="5170488"/>
          <p14:tracePt t="38586" x="8489950" y="5160963"/>
          <p14:tracePt t="38589" x="8499475" y="5153025"/>
          <p14:tracePt t="38597" x="8499475" y="5143500"/>
          <p14:tracePt t="38605" x="8499475" y="5133975"/>
          <p14:tracePt t="38615" x="8507413" y="5133975"/>
          <p14:tracePt t="38621" x="8507413" y="5126038"/>
          <p14:tracePt t="38732" x="8516938" y="5116513"/>
          <p14:tracePt t="38753" x="8526463" y="5106988"/>
          <p14:tracePt t="38778" x="8535988" y="5097463"/>
          <p14:tracePt t="39188" x="8543925" y="5089525"/>
          <p14:tracePt t="39189" x="8553450" y="5080000"/>
          <p14:tracePt t="39287" x="8553450" y="5070475"/>
          <p14:tracePt t="39294" x="8553450" y="5053013"/>
          <p14:tracePt t="39297" x="8553450" y="5043488"/>
          <p14:tracePt t="39356" x="8553450" y="5024438"/>
          <p14:tracePt t="39359" x="8562975" y="5024438"/>
          <p14:tracePt t="39370" x="8572500" y="5016500"/>
          <p14:tracePt t="39372" x="8580438" y="5006975"/>
          <p14:tracePt t="39396" x="8580438" y="4997450"/>
          <p14:tracePt t="40067" x="8589963" y="4997450"/>
          <p14:tracePt t="40068" x="8599488" y="4997450"/>
          <p14:tracePt t="40075" x="8609013" y="4997450"/>
          <p14:tracePt t="40102" x="8609013" y="5006975"/>
          <p14:tracePt t="40127" x="8616950" y="5016500"/>
          <p14:tracePt t="40139" x="8626475" y="5016500"/>
          <p14:tracePt t="40152" x="8636000" y="5024438"/>
          <p14:tracePt t="40157" x="8645525" y="5033963"/>
          <p14:tracePt t="40246" x="8653463" y="5043488"/>
          <p14:tracePt t="40303" x="8653463" y="5053013"/>
          <p14:tracePt t="40321" x="8653463" y="5060950"/>
          <p14:tracePt t="40335" x="8645525" y="5060950"/>
          <p14:tracePt t="40339" x="8636000" y="5060950"/>
          <p14:tracePt t="40343" x="8626475" y="5060950"/>
          <p14:tracePt t="40347" x="8616950" y="5060950"/>
          <p14:tracePt t="40356" x="8609013" y="5060950"/>
          <p14:tracePt t="40359" x="8599488" y="5060950"/>
          <p14:tracePt t="40363" x="8589963" y="5060950"/>
          <p14:tracePt t="40368" x="8572500" y="5060950"/>
          <p14:tracePt t="40371" x="8562975" y="5060950"/>
          <p14:tracePt t="40379" x="8553450" y="5060950"/>
          <p14:tracePt t="40386" x="8543925" y="5060950"/>
          <p14:tracePt t="40391" x="8535988" y="5060950"/>
          <p14:tracePt t="40403" x="8526463" y="5060950"/>
          <p14:tracePt t="40423" x="8516938" y="5060950"/>
          <p14:tracePt t="40431" x="8507413" y="5060950"/>
          <p14:tracePt t="40443" x="8489950" y="5053013"/>
          <p14:tracePt t="40453" x="8480425" y="5043488"/>
          <p14:tracePt t="40459" x="8470900" y="5043488"/>
          <p14:tracePt t="40463" x="8462963" y="5043488"/>
          <p14:tracePt t="40467" x="8443913" y="5033963"/>
          <p14:tracePt t="40471" x="8434388" y="5024438"/>
          <p14:tracePt t="40487" x="8426450" y="5024438"/>
          <p14:tracePt t="40491" x="8426450" y="5016500"/>
          <p14:tracePt t="40706" x="8416925" y="5006975"/>
          <p14:tracePt t="40712" x="8407400" y="5006975"/>
          <p14:tracePt t="40752" x="8407400" y="4987925"/>
          <p14:tracePt t="40759" x="8407400" y="4979988"/>
          <p14:tracePt t="40767" x="8407400" y="4970463"/>
          <p14:tracePt t="40771" x="8407400" y="4960938"/>
          <p14:tracePt t="40775" x="8397875" y="4943475"/>
          <p14:tracePt t="40791" x="8389938" y="4924425"/>
          <p14:tracePt t="40811" x="8389938" y="4914900"/>
          <p14:tracePt t="40815" x="8389938" y="4906963"/>
          <p14:tracePt t="40823" x="8389938" y="4897438"/>
          <p14:tracePt t="40827" x="8389938" y="4887913"/>
          <p14:tracePt t="40891" x="8380413" y="4878388"/>
          <p14:tracePt t="40894" x="8370888" y="4878388"/>
          <p14:tracePt t="40914" x="8370888" y="4870450"/>
          <p14:tracePt t="40918" x="8370888" y="4860925"/>
          <p14:tracePt t="40925" x="8370888" y="4851400"/>
          <p14:tracePt t="41007" x="8370888" y="4841875"/>
          <p14:tracePt t="41013" x="8361363" y="4814888"/>
          <p14:tracePt t="41237" x="8361363" y="4805363"/>
          <p14:tracePt t="43948" x="8353425" y="4805363"/>
          <p14:tracePt t="44067" x="8343900" y="4805363"/>
          <p14:tracePt t="45217" x="8353425" y="4797425"/>
          <p14:tracePt t="45219" x="8361363" y="4787900"/>
          <p14:tracePt t="45223" x="8380413" y="4778375"/>
          <p14:tracePt t="45227" x="8397875" y="4768850"/>
          <p14:tracePt t="45231" x="8416925" y="4760913"/>
          <p14:tracePt t="45235" x="8434388" y="4751388"/>
          <p14:tracePt t="45239" x="8453438" y="4751388"/>
          <p14:tracePt t="45243" x="8480425" y="4751388"/>
          <p14:tracePt t="45247" x="8516938" y="4741863"/>
          <p14:tracePt t="45251" x="8543925" y="4732338"/>
          <p14:tracePt t="45255" x="8572500" y="4724400"/>
          <p14:tracePt t="45259" x="8609013" y="4705350"/>
          <p14:tracePt t="45263" x="8645525" y="4697413"/>
          <p14:tracePt t="45267" x="8689975" y="4687888"/>
          <p14:tracePt t="45271" x="8726488" y="4678363"/>
          <p14:tracePt t="45275" x="8772525" y="4668838"/>
          <p14:tracePt t="45279" x="8818563" y="4660900"/>
          <p14:tracePt t="45284" x="8845550" y="4651375"/>
          <p14:tracePt t="45287" x="8891588" y="4632325"/>
          <p14:tracePt t="45291" x="8928100" y="4624388"/>
          <p14:tracePt t="45295" x="8972550" y="4614863"/>
          <p14:tracePt t="45300" x="9009063" y="4605338"/>
          <p14:tracePt t="45303" x="9045575" y="4595813"/>
          <p14:tracePt t="45307" x="9082088" y="4587875"/>
          <p14:tracePt t="45311" x="9128125" y="4559300"/>
          <p14:tracePt t="45316" x="9174163" y="4541838"/>
          <p14:tracePt t="45320" x="9210675" y="4532313"/>
          <p14:tracePt t="45323" x="9228138" y="4522788"/>
          <p14:tracePt t="45327" x="9255125" y="4514850"/>
          <p14:tracePt t="45331" x="9274175" y="4486275"/>
          <p14:tracePt t="45335" x="9291638" y="4478338"/>
          <p14:tracePt t="45339" x="9320213" y="4468813"/>
          <p14:tracePt t="45343" x="9337675" y="4459288"/>
          <p14:tracePt t="45347" x="9356725" y="4449763"/>
          <p14:tracePt t="45351" x="9393238" y="4432300"/>
          <p14:tracePt t="45355" x="9410700" y="4422775"/>
          <p14:tracePt t="45359" x="9429750" y="4405313"/>
          <p14:tracePt t="45363" x="9447213" y="4395788"/>
          <p14:tracePt t="45368" x="9474200" y="4376738"/>
          <p14:tracePt t="45371" x="9501188" y="4349750"/>
          <p14:tracePt t="45375" x="9529763" y="4332288"/>
          <p14:tracePt t="45379" x="9556750" y="4313238"/>
          <p14:tracePt t="45384" x="9574213" y="4303713"/>
          <p14:tracePt t="45387" x="9610725" y="4286250"/>
          <p14:tracePt t="45391" x="9639300" y="4259263"/>
          <p14:tracePt t="45395" x="9656763" y="4240213"/>
          <p14:tracePt t="45397" x="9693275" y="4222750"/>
          <p14:tracePt t="45401" x="9720263" y="4213225"/>
          <p14:tracePt t="45405" x="9739313" y="4195763"/>
          <p14:tracePt t="45409" x="9766300" y="4176713"/>
          <p14:tracePt t="45413" x="9785350" y="4167188"/>
          <p14:tracePt t="45418" x="9812338" y="4140200"/>
          <p14:tracePt t="45421" x="9829800" y="4130675"/>
          <p14:tracePt t="45425" x="9848850" y="4122738"/>
          <p14:tracePt t="45430" x="9866313" y="4103688"/>
          <p14:tracePt t="45434" x="9875838" y="4094163"/>
          <p14:tracePt t="45437" x="9885363" y="4094163"/>
          <p14:tracePt t="45441" x="9885363" y="4086225"/>
          <p14:tracePt t="45445" x="9902825" y="4076700"/>
          <p14:tracePt t="45453" x="9921875" y="4057650"/>
          <p14:tracePt t="45457" x="9929813" y="4049713"/>
          <p14:tracePt t="45467" x="9948863" y="4030663"/>
          <p14:tracePt t="45473" x="9958388" y="4021138"/>
          <p14:tracePt t="45478" x="9966325" y="4013200"/>
          <p14:tracePt t="45485" x="9975850" y="3994150"/>
          <p14:tracePt t="45493" x="9985375" y="3984625"/>
          <p14:tracePt t="45501" x="9994900" y="3984625"/>
          <p14:tracePt t="45505" x="9994900" y="3967163"/>
          <p14:tracePt t="45517" x="10012363" y="3948113"/>
          <p14:tracePt t="45525" x="10012363" y="3940175"/>
          <p14:tracePt t="45529" x="10021888" y="3930650"/>
          <p14:tracePt t="45534" x="10021888" y="3921125"/>
          <p14:tracePt t="45545" x="10021888" y="3911600"/>
          <p14:tracePt t="45555" x="10031413" y="3903663"/>
          <p14:tracePt t="45557" x="10031413" y="3894138"/>
          <p14:tracePt t="45561" x="10039350" y="3884613"/>
          <p14:tracePt t="45566" x="10048875" y="3867150"/>
          <p14:tracePt t="45573" x="10048875" y="3857625"/>
          <p14:tracePt t="45575" x="10058400" y="3840163"/>
          <p14:tracePt t="45584" x="10058400" y="3830638"/>
          <p14:tracePt t="45587" x="10058400" y="3821113"/>
          <p14:tracePt t="45591" x="10058400" y="3803650"/>
          <p14:tracePt t="45595" x="10058400" y="3794125"/>
          <p14:tracePt t="45600" x="10058400" y="3784600"/>
          <p14:tracePt t="45603" x="10058400" y="3775075"/>
          <p14:tracePt t="45607" x="10067925" y="3767138"/>
          <p14:tracePt t="45619" x="10075863" y="3757613"/>
          <p14:tracePt t="45623" x="10075863" y="3748088"/>
          <p14:tracePt t="45716" x="10075863" y="3738563"/>
          <p14:tracePt t="45720" x="10075863" y="3730625"/>
          <p14:tracePt t="45887" x="10075863" y="3721100"/>
          <p14:tracePt t="45935" x="10075863" y="3711575"/>
          <p14:tracePt t="45959" x="10075863" y="3702050"/>
          <p14:tracePt t="45963" x="10075863" y="3694113"/>
          <p14:tracePt t="46015" x="10075863" y="3684588"/>
          <p14:tracePt t="46019" x="10075863" y="3675063"/>
          <p14:tracePt t="46024" x="10075863" y="3665538"/>
          <p14:tracePt t="46048" x="10075863" y="3657600"/>
          <p14:tracePt t="46166" x="10085388" y="3648075"/>
          <p14:tracePt t="46767" x="10094913" y="3638550"/>
          <p14:tracePt t="46774" x="10104438" y="3638550"/>
          <p14:tracePt t="46785" x="10112375" y="3638550"/>
          <p14:tracePt t="46799" x="10121900" y="3638550"/>
          <p14:tracePt t="46805" x="10131425" y="3638550"/>
          <p14:tracePt t="46813" x="10140950" y="3648075"/>
          <p14:tracePt t="46818" x="10148888" y="3657600"/>
          <p14:tracePt t="46821" x="10158413" y="3657600"/>
          <p14:tracePt t="46825" x="10167938" y="3657600"/>
          <p14:tracePt t="46829" x="10167938" y="3665538"/>
          <p14:tracePt t="46833" x="10177463" y="3675063"/>
          <p14:tracePt t="46838" x="10185400" y="3675063"/>
          <p14:tracePt t="46841" x="10194925" y="3675063"/>
          <p14:tracePt t="46845" x="10204450" y="3684588"/>
          <p14:tracePt t="46850" x="10213975" y="3694113"/>
          <p14:tracePt t="46853" x="10221913" y="3702050"/>
          <p14:tracePt t="46857" x="10221913" y="3711575"/>
          <p14:tracePt t="46861" x="10231438" y="3711575"/>
          <p14:tracePt t="46868" x="10240963" y="3721100"/>
          <p14:tracePt t="46869" x="10258425" y="3730625"/>
          <p14:tracePt t="46873" x="10267950" y="3738563"/>
          <p14:tracePt t="46881" x="10277475" y="3748088"/>
          <p14:tracePt t="46885" x="10285413" y="3757613"/>
          <p14:tracePt t="46891" x="10285413" y="3767138"/>
          <p14:tracePt t="46901" x="10294938" y="3775075"/>
          <p14:tracePt t="46907" x="10294938" y="3784600"/>
          <p14:tracePt t="46918" x="10294938" y="3794125"/>
          <p14:tracePt t="46919" x="10304463" y="3803650"/>
          <p14:tracePt t="46923" x="10304463" y="3811588"/>
          <p14:tracePt t="46927" x="10313988" y="3821113"/>
          <p14:tracePt t="46935" x="10321925" y="3840163"/>
          <p14:tracePt t="46943" x="10321925" y="3857625"/>
          <p14:tracePt t="46952" x="10331450" y="3875088"/>
          <p14:tracePt t="46959" x="10340975" y="3894138"/>
          <p14:tracePt t="46963" x="10340975" y="3903663"/>
          <p14:tracePt t="46968" x="10340975" y="3911600"/>
          <p14:tracePt t="46971" x="10340975" y="3921125"/>
          <p14:tracePt t="46976" x="10350500" y="3940175"/>
          <p14:tracePt t="46983" x="10350500" y="3948113"/>
          <p14:tracePt t="46987" x="10358438" y="3948113"/>
          <p14:tracePt t="46991" x="10367963" y="3957638"/>
          <p14:tracePt t="47050" x="10367963" y="3976688"/>
          <p14:tracePt t="47051" x="10367963" y="3984625"/>
          <p14:tracePt t="47055" x="10367963" y="4003675"/>
          <p14:tracePt t="47059" x="10367963" y="4021138"/>
          <p14:tracePt t="47066" x="10367963" y="4040188"/>
          <p14:tracePt t="47069" x="10367963" y="4057650"/>
          <p14:tracePt t="47073" x="10367963" y="4067175"/>
          <p14:tracePt t="47077" x="10367963" y="4086225"/>
          <p14:tracePt t="47081" x="10367963" y="4103688"/>
          <p14:tracePt t="47086" x="10367963" y="4113213"/>
          <p14:tracePt t="47089" x="10367963" y="4122738"/>
          <p14:tracePt t="47093" x="10367963" y="4130675"/>
          <p14:tracePt t="47097" x="10367963" y="4140200"/>
          <p14:tracePt t="47101" x="10367963" y="4149725"/>
          <p14:tracePt t="47105" x="10367963" y="4159250"/>
          <p14:tracePt t="47109" x="10367963" y="4167188"/>
          <p14:tracePt t="47121" x="10367963" y="4176713"/>
          <p14:tracePt t="47141" x="10367963" y="4195763"/>
          <p14:tracePt t="47151" x="10367963" y="4213225"/>
          <p14:tracePt t="47161" x="10387013" y="4232275"/>
          <p14:tracePt t="47174" x="10387013" y="4249738"/>
          <p14:tracePt t="47179" x="10387013" y="4259263"/>
          <p14:tracePt t="47189" x="10387013" y="4268788"/>
          <p14:tracePt t="53073" x="10387013" y="4286250"/>
          <p14:tracePt t="53076" x="10387013" y="4303713"/>
          <p14:tracePt t="53079" x="10387013" y="4322763"/>
          <p14:tracePt t="53084" x="10387013" y="4340225"/>
          <p14:tracePt t="53087" x="10387013" y="4376738"/>
          <p14:tracePt t="53091" x="10387013" y="4386263"/>
          <p14:tracePt t="53095" x="10387013" y="4405313"/>
          <p14:tracePt t="53099" x="10387013" y="4413250"/>
          <p14:tracePt t="53103" x="10387013" y="4422775"/>
          <p14:tracePt t="53107" x="10387013" y="4441825"/>
          <p14:tracePt t="53111" x="10387013" y="4449763"/>
          <p14:tracePt t="53116" x="10387013" y="4459288"/>
          <p14:tracePt t="53123" x="10387013" y="4468813"/>
          <p14:tracePt t="53127" x="10387013" y="4478338"/>
          <p14:tracePt t="53132" x="10387013" y="4495800"/>
          <p14:tracePt t="53135" x="10387013" y="4505325"/>
          <p14:tracePt t="53139" x="10387013" y="4522788"/>
          <p14:tracePt t="53143" x="10387013" y="4541838"/>
          <p14:tracePt t="53155" x="10387013" y="4551363"/>
          <p14:tracePt t="53159" x="10387013" y="4568825"/>
          <p14:tracePt t="53163" x="10387013" y="4578350"/>
          <p14:tracePt t="53165" x="10387013" y="4605338"/>
          <p14:tracePt t="53169" x="10387013" y="4624388"/>
          <p14:tracePt t="53173" x="10387013" y="4651375"/>
          <p14:tracePt t="53177" x="10387013" y="4678363"/>
          <p14:tracePt t="53183" x="10387013" y="4697413"/>
          <p14:tracePt t="53185" x="10387013" y="4714875"/>
          <p14:tracePt t="53189" x="10387013" y="4732338"/>
          <p14:tracePt t="53193" x="10387013" y="4741863"/>
          <p14:tracePt t="53197" x="10387013" y="4760913"/>
          <p14:tracePt t="53201" x="10387013" y="4768850"/>
          <p14:tracePt t="53205" x="10387013" y="4778375"/>
          <p14:tracePt t="53209" x="10377488" y="4787900"/>
          <p14:tracePt t="53270" x="10377488" y="4797425"/>
          <p14:tracePt t="53274" x="10377488" y="4805363"/>
          <p14:tracePt t="53390" x="10377488" y="4824413"/>
          <p14:tracePt t="54100" x="10377488" y="4833938"/>
          <p14:tracePt t="57035" x="10387013" y="4833938"/>
          <p14:tracePt t="57043" x="10394950" y="4824413"/>
          <p14:tracePt t="57048" x="10414000" y="4814888"/>
          <p14:tracePt t="57051" x="10423525" y="4814888"/>
          <p14:tracePt t="57056" x="10431463" y="4805363"/>
          <p14:tracePt t="57059" x="10450513" y="4797425"/>
          <p14:tracePt t="57067" x="10460038" y="4787900"/>
          <p14:tracePt t="57071" x="10477500" y="4778375"/>
          <p14:tracePt t="57075" x="10487025" y="4778375"/>
          <p14:tracePt t="57077" x="10504488" y="4768850"/>
          <p14:tracePt t="57081" x="10514013" y="4768850"/>
          <p14:tracePt t="57085" x="10523538" y="4760913"/>
          <p14:tracePt t="57089" x="10523538" y="4751388"/>
          <p14:tracePt t="57093" x="10533063" y="4751388"/>
          <p14:tracePt t="57098" x="10541000" y="4751388"/>
          <p14:tracePt t="57102" x="10560050" y="4741863"/>
          <p14:tracePt t="57109" x="10577513" y="4732338"/>
          <p14:tracePt t="57113" x="10587038" y="4724400"/>
          <p14:tracePt t="57117" x="10596563" y="4724400"/>
          <p14:tracePt t="57121" x="10606088" y="4714875"/>
          <p14:tracePt t="57125" x="10606088" y="4705350"/>
          <p14:tracePt t="57129" x="10614025" y="4705350"/>
          <p14:tracePt t="57134" x="10633075" y="4705350"/>
          <p14:tracePt t="57137" x="10650538" y="4697413"/>
          <p14:tracePt t="57141" x="10677525" y="4678363"/>
          <p14:tracePt t="57145" x="10706100" y="4668838"/>
          <p14:tracePt t="57150" x="10733088" y="4660900"/>
          <p14:tracePt t="57153" x="10750550" y="4651375"/>
          <p14:tracePt t="57157" x="10779125" y="4641850"/>
          <p14:tracePt t="57161" x="10796588" y="4632325"/>
          <p14:tracePt t="57166" x="10823575" y="4624388"/>
          <p14:tracePt t="57169" x="10852150" y="4614863"/>
          <p14:tracePt t="57173" x="10869613" y="4605338"/>
          <p14:tracePt t="57177" x="10888663" y="4595813"/>
          <p14:tracePt t="57185" x="10906125" y="4587875"/>
          <p14:tracePt t="57189" x="10925175" y="4578350"/>
          <p14:tracePt t="57193" x="10933113" y="4568825"/>
          <p14:tracePt t="57198" x="10933113" y="4559300"/>
          <p14:tracePt t="57201" x="10942638" y="4559300"/>
          <p14:tracePt t="57205" x="10952163" y="4551363"/>
          <p14:tracePt t="57216" x="10969625" y="4541838"/>
          <p14:tracePt t="57225" x="10979150" y="4541838"/>
          <p14:tracePt t="57229" x="10998200" y="4541838"/>
          <p14:tracePt t="57237" x="11006138" y="4532313"/>
          <p14:tracePt t="57257" x="11025188" y="4522788"/>
          <p14:tracePt t="57259" x="11042650" y="4522788"/>
          <p14:tracePt t="57263" x="11052175" y="4514850"/>
          <p14:tracePt t="57267" x="11061700" y="4505325"/>
          <p14:tracePt t="57271" x="11069638" y="4505325"/>
          <p14:tracePt t="57275" x="11079163" y="4495800"/>
          <p14:tracePt t="57283" x="11088688" y="4486275"/>
          <p14:tracePt t="57287" x="11115675" y="4478338"/>
          <p14:tracePt t="57295" x="11125200" y="4478338"/>
          <p14:tracePt t="57299" x="11142663" y="4468813"/>
          <p14:tracePt t="57303" x="11152188" y="4468813"/>
          <p14:tracePt t="57307" x="11171238" y="4459288"/>
          <p14:tracePt t="57316" x="11179175" y="4459288"/>
          <p14:tracePt t="57320" x="11188700" y="4459288"/>
          <p14:tracePt t="57327" x="11198225" y="4449763"/>
          <p14:tracePt t="57335" x="11207750" y="4449763"/>
          <p14:tracePt t="57343" x="11215688" y="4449763"/>
          <p14:tracePt t="57353" x="11234738" y="4441825"/>
          <p14:tracePt t="57359" x="11244263" y="4432300"/>
          <p14:tracePt t="57363" x="11261725" y="4432300"/>
          <p14:tracePt t="57371" x="11280775" y="4422775"/>
          <p14:tracePt t="57375" x="11288713" y="4422775"/>
          <p14:tracePt t="57379" x="11298238" y="4413250"/>
          <p14:tracePt t="57387" x="11317288" y="4413250"/>
          <p14:tracePt t="57391" x="11334750" y="4405313"/>
          <p14:tracePt t="57395" x="11344275" y="4405313"/>
          <p14:tracePt t="57403" x="11353800" y="4405313"/>
          <p14:tracePt t="57469" x="11361738" y="4405313"/>
          <p14:tracePt t="57470" x="11371263" y="4405313"/>
          <p14:tracePt t="57473" x="11380788" y="4405313"/>
          <p14:tracePt t="57479" x="11398250" y="4405313"/>
          <p14:tracePt t="57482" x="11407775" y="4405313"/>
          <p14:tracePt t="57485" x="11417300" y="4405313"/>
          <p14:tracePt t="57489" x="11434763" y="4405313"/>
          <p14:tracePt t="57493" x="11444288" y="4405313"/>
          <p14:tracePt t="57498" x="11453813" y="4405313"/>
          <p14:tracePt t="57501" x="11471275" y="4405313"/>
          <p14:tracePt t="57505" x="11480800" y="4405313"/>
          <p14:tracePt t="57509" x="11490325" y="4405313"/>
          <p14:tracePt t="57535" x="11498263" y="4405313"/>
          <p14:tracePt t="57594" x="11517313" y="4405313"/>
          <p14:tracePt t="57598" x="11526838" y="4405313"/>
          <p14:tracePt t="57602" x="11534775" y="4395788"/>
          <p14:tracePt t="57605" x="11544300" y="4395788"/>
          <p14:tracePt t="57651" x="11553825" y="4395788"/>
          <p14:tracePt t="66315" x="11563350" y="4386263"/>
          <p14:tracePt t="66327" x="11563350" y="4368800"/>
          <p14:tracePt t="66333" x="11553825" y="4359275"/>
          <p14:tracePt t="66345" x="11553825" y="434975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397C231-0B40-424A-8D19-FB11C0562B42}"/>
              </a:ext>
            </a:extLst>
          </p:cNvPr>
          <p:cNvPicPr/>
          <p:nvPr/>
        </p:nvPicPr>
        <p:blipFill rotWithShape="1">
          <a:blip r:embed="rId4"/>
          <a:srcRect r="1424"/>
          <a:stretch/>
        </p:blipFill>
        <p:spPr>
          <a:xfrm>
            <a:off x="5836596" y="1037044"/>
            <a:ext cx="5724129" cy="5166981"/>
          </a:xfrm>
          <a:prstGeom prst="rect">
            <a:avLst/>
          </a:prstGeom>
        </p:spPr>
      </p:pic>
      <p:sp>
        <p:nvSpPr>
          <p:cNvPr id="5" name="Freeform 20">
            <a:extLst>
              <a:ext uri="{FF2B5EF4-FFF2-40B4-BE49-F238E27FC236}">
                <a16:creationId xmlns:a16="http://schemas.microsoft.com/office/drawing/2014/main" id="{331A5DE5-F6EB-41AB-AFB7-1D6F583C06B6}"/>
              </a:ext>
            </a:extLst>
          </p:cNvPr>
          <p:cNvSpPr>
            <a:spLocks noEditPoints="1"/>
          </p:cNvSpPr>
          <p:nvPr/>
        </p:nvSpPr>
        <p:spPr bwMode="auto">
          <a:xfrm>
            <a:off x="565956" y="307246"/>
            <a:ext cx="331141" cy="582507"/>
          </a:xfrm>
          <a:custGeom>
            <a:avLst/>
            <a:gdLst>
              <a:gd name="T0" fmla="*/ 118 w 121"/>
              <a:gd name="T1" fmla="*/ 307 h 357"/>
              <a:gd name="T2" fmla="*/ 84 w 121"/>
              <a:gd name="T3" fmla="*/ 126 h 357"/>
              <a:gd name="T4" fmla="*/ 88 w 121"/>
              <a:gd name="T5" fmla="*/ 79 h 357"/>
              <a:gd name="T6" fmla="*/ 75 w 121"/>
              <a:gd name="T7" fmla="*/ 7 h 357"/>
              <a:gd name="T8" fmla="*/ 51 w 121"/>
              <a:gd name="T9" fmla="*/ 36 h 357"/>
              <a:gd name="T10" fmla="*/ 33 w 121"/>
              <a:gd name="T11" fmla="*/ 76 h 357"/>
              <a:gd name="T12" fmla="*/ 14 w 121"/>
              <a:gd name="T13" fmla="*/ 220 h 357"/>
              <a:gd name="T14" fmla="*/ 5 w 121"/>
              <a:gd name="T15" fmla="*/ 316 h 357"/>
              <a:gd name="T16" fmla="*/ 15 w 121"/>
              <a:gd name="T17" fmla="*/ 318 h 357"/>
              <a:gd name="T18" fmla="*/ 20 w 121"/>
              <a:gd name="T19" fmla="*/ 317 h 357"/>
              <a:gd name="T20" fmla="*/ 25 w 121"/>
              <a:gd name="T21" fmla="*/ 285 h 357"/>
              <a:gd name="T22" fmla="*/ 54 w 121"/>
              <a:gd name="T23" fmla="*/ 142 h 357"/>
              <a:gd name="T24" fmla="*/ 89 w 121"/>
              <a:gd name="T25" fmla="*/ 293 h 357"/>
              <a:gd name="T26" fmla="*/ 85 w 121"/>
              <a:gd name="T27" fmla="*/ 308 h 357"/>
              <a:gd name="T28" fmla="*/ 94 w 121"/>
              <a:gd name="T29" fmla="*/ 317 h 357"/>
              <a:gd name="T30" fmla="*/ 106 w 121"/>
              <a:gd name="T31" fmla="*/ 348 h 357"/>
              <a:gd name="T32" fmla="*/ 71 w 121"/>
              <a:gd name="T33" fmla="*/ 64 h 357"/>
              <a:gd name="T34" fmla="*/ 53 w 121"/>
              <a:gd name="T35" fmla="*/ 71 h 357"/>
              <a:gd name="T36" fmla="*/ 70 w 121"/>
              <a:gd name="T37" fmla="*/ 65 h 357"/>
              <a:gd name="T38" fmla="*/ 73 w 121"/>
              <a:gd name="T39" fmla="*/ 8 h 357"/>
              <a:gd name="T40" fmla="*/ 73 w 121"/>
              <a:gd name="T41" fmla="*/ 8 h 357"/>
              <a:gd name="T42" fmla="*/ 75 w 121"/>
              <a:gd name="T43" fmla="*/ 20 h 357"/>
              <a:gd name="T44" fmla="*/ 55 w 121"/>
              <a:gd name="T45" fmla="*/ 21 h 357"/>
              <a:gd name="T46" fmla="*/ 56 w 121"/>
              <a:gd name="T47" fmla="*/ 23 h 357"/>
              <a:gd name="T48" fmla="*/ 74 w 121"/>
              <a:gd name="T49" fmla="*/ 29 h 357"/>
              <a:gd name="T50" fmla="*/ 55 w 121"/>
              <a:gd name="T51" fmla="*/ 31 h 357"/>
              <a:gd name="T52" fmla="*/ 55 w 121"/>
              <a:gd name="T53" fmla="*/ 32 h 357"/>
              <a:gd name="T54" fmla="*/ 73 w 121"/>
              <a:gd name="T55" fmla="*/ 40 h 357"/>
              <a:gd name="T56" fmla="*/ 62 w 121"/>
              <a:gd name="T57" fmla="*/ 43 h 357"/>
              <a:gd name="T58" fmla="*/ 54 w 121"/>
              <a:gd name="T59" fmla="*/ 45 h 357"/>
              <a:gd name="T60" fmla="*/ 72 w 121"/>
              <a:gd name="T61" fmla="*/ 44 h 357"/>
              <a:gd name="T62" fmla="*/ 63 w 121"/>
              <a:gd name="T63" fmla="*/ 54 h 357"/>
              <a:gd name="T64" fmla="*/ 54 w 121"/>
              <a:gd name="T65" fmla="*/ 56 h 357"/>
              <a:gd name="T66" fmla="*/ 71 w 121"/>
              <a:gd name="T67" fmla="*/ 63 h 357"/>
              <a:gd name="T68" fmla="*/ 54 w 121"/>
              <a:gd name="T69" fmla="*/ 56 h 357"/>
              <a:gd name="T70" fmla="*/ 6 w 121"/>
              <a:gd name="T71" fmla="*/ 337 h 357"/>
              <a:gd name="T72" fmla="*/ 17 w 121"/>
              <a:gd name="T73" fmla="*/ 314 h 357"/>
              <a:gd name="T74" fmla="*/ 3 w 121"/>
              <a:gd name="T75" fmla="*/ 310 h 357"/>
              <a:gd name="T76" fmla="*/ 21 w 121"/>
              <a:gd name="T77" fmla="*/ 299 h 357"/>
              <a:gd name="T78" fmla="*/ 10 w 121"/>
              <a:gd name="T79" fmla="*/ 289 h 357"/>
              <a:gd name="T80" fmla="*/ 23 w 121"/>
              <a:gd name="T81" fmla="*/ 281 h 357"/>
              <a:gd name="T82" fmla="*/ 8 w 121"/>
              <a:gd name="T83" fmla="*/ 285 h 357"/>
              <a:gd name="T84" fmla="*/ 43 w 121"/>
              <a:gd name="T85" fmla="*/ 137 h 357"/>
              <a:gd name="T86" fmla="*/ 38 w 121"/>
              <a:gd name="T87" fmla="*/ 119 h 357"/>
              <a:gd name="T88" fmla="*/ 58 w 121"/>
              <a:gd name="T89" fmla="*/ 77 h 357"/>
              <a:gd name="T90" fmla="*/ 77 w 121"/>
              <a:gd name="T91" fmla="*/ 126 h 357"/>
              <a:gd name="T92" fmla="*/ 87 w 121"/>
              <a:gd name="T93" fmla="*/ 302 h 357"/>
              <a:gd name="T94" fmla="*/ 91 w 121"/>
              <a:gd name="T95" fmla="*/ 304 h 357"/>
              <a:gd name="T96" fmla="*/ 97 w 121"/>
              <a:gd name="T97" fmla="*/ 315 h 357"/>
              <a:gd name="T98" fmla="*/ 69 w 121"/>
              <a:gd name="T99" fmla="*/ 140 h 357"/>
              <a:gd name="T100" fmla="*/ 95 w 121"/>
              <a:gd name="T101" fmla="*/ 215 h 357"/>
              <a:gd name="T102" fmla="*/ 110 w 121"/>
              <a:gd name="T103" fmla="*/ 318 h 357"/>
              <a:gd name="T104" fmla="*/ 109 w 121"/>
              <a:gd name="T105" fmla="*/ 343 h 357"/>
              <a:gd name="T106" fmla="*/ 109 w 121"/>
              <a:gd name="T107" fmla="*/ 322 h 357"/>
              <a:gd name="T108" fmla="*/ 112 w 121"/>
              <a:gd name="T109" fmla="*/ 338 h 3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21" h="357">
                <a:moveTo>
                  <a:pt x="112" y="321"/>
                </a:moveTo>
                <a:cubicBezTo>
                  <a:pt x="112" y="321"/>
                  <a:pt x="112" y="321"/>
                  <a:pt x="112" y="321"/>
                </a:cubicBezTo>
                <a:cubicBezTo>
                  <a:pt x="116" y="318"/>
                  <a:pt x="120" y="312"/>
                  <a:pt x="118" y="307"/>
                </a:cubicBezTo>
                <a:cubicBezTo>
                  <a:pt x="118" y="306"/>
                  <a:pt x="117" y="306"/>
                  <a:pt x="117" y="306"/>
                </a:cubicBezTo>
                <a:cubicBezTo>
                  <a:pt x="112" y="276"/>
                  <a:pt x="105" y="246"/>
                  <a:pt x="100" y="216"/>
                </a:cubicBezTo>
                <a:cubicBezTo>
                  <a:pt x="95" y="186"/>
                  <a:pt x="91" y="155"/>
                  <a:pt x="84" y="126"/>
                </a:cubicBezTo>
                <a:cubicBezTo>
                  <a:pt x="84" y="125"/>
                  <a:pt x="83" y="125"/>
                  <a:pt x="83" y="125"/>
                </a:cubicBezTo>
                <a:cubicBezTo>
                  <a:pt x="87" y="117"/>
                  <a:pt x="88" y="109"/>
                  <a:pt x="90" y="101"/>
                </a:cubicBezTo>
                <a:cubicBezTo>
                  <a:pt x="90" y="95"/>
                  <a:pt x="93" y="84"/>
                  <a:pt x="88" y="79"/>
                </a:cubicBezTo>
                <a:cubicBezTo>
                  <a:pt x="85" y="75"/>
                  <a:pt x="80" y="74"/>
                  <a:pt x="74" y="73"/>
                </a:cubicBezTo>
                <a:cubicBezTo>
                  <a:pt x="76" y="58"/>
                  <a:pt x="77" y="44"/>
                  <a:pt x="78" y="29"/>
                </a:cubicBezTo>
                <a:cubicBezTo>
                  <a:pt x="78" y="21"/>
                  <a:pt x="80" y="13"/>
                  <a:pt x="75" y="7"/>
                </a:cubicBezTo>
                <a:cubicBezTo>
                  <a:pt x="75" y="6"/>
                  <a:pt x="75" y="6"/>
                  <a:pt x="75" y="5"/>
                </a:cubicBezTo>
                <a:cubicBezTo>
                  <a:pt x="66" y="0"/>
                  <a:pt x="55" y="2"/>
                  <a:pt x="51" y="13"/>
                </a:cubicBezTo>
                <a:cubicBezTo>
                  <a:pt x="49" y="20"/>
                  <a:pt x="51" y="29"/>
                  <a:pt x="51" y="36"/>
                </a:cubicBezTo>
                <a:cubicBezTo>
                  <a:pt x="50" y="48"/>
                  <a:pt x="49" y="59"/>
                  <a:pt x="50" y="71"/>
                </a:cubicBezTo>
                <a:cubicBezTo>
                  <a:pt x="44" y="70"/>
                  <a:pt x="38" y="70"/>
                  <a:pt x="34" y="74"/>
                </a:cubicBezTo>
                <a:cubicBezTo>
                  <a:pt x="33" y="74"/>
                  <a:pt x="33" y="75"/>
                  <a:pt x="33" y="76"/>
                </a:cubicBezTo>
                <a:cubicBezTo>
                  <a:pt x="33" y="76"/>
                  <a:pt x="33" y="76"/>
                  <a:pt x="33" y="77"/>
                </a:cubicBezTo>
                <a:cubicBezTo>
                  <a:pt x="31" y="93"/>
                  <a:pt x="27" y="114"/>
                  <a:pt x="36" y="128"/>
                </a:cubicBezTo>
                <a:cubicBezTo>
                  <a:pt x="26" y="158"/>
                  <a:pt x="20" y="189"/>
                  <a:pt x="14" y="220"/>
                </a:cubicBezTo>
                <a:cubicBezTo>
                  <a:pt x="9" y="249"/>
                  <a:pt x="3" y="279"/>
                  <a:pt x="0" y="309"/>
                </a:cubicBezTo>
                <a:cubicBezTo>
                  <a:pt x="0" y="309"/>
                  <a:pt x="0" y="310"/>
                  <a:pt x="0" y="311"/>
                </a:cubicBezTo>
                <a:cubicBezTo>
                  <a:pt x="1" y="313"/>
                  <a:pt x="3" y="315"/>
                  <a:pt x="5" y="316"/>
                </a:cubicBezTo>
                <a:cubicBezTo>
                  <a:pt x="3" y="329"/>
                  <a:pt x="2" y="341"/>
                  <a:pt x="1" y="354"/>
                </a:cubicBezTo>
                <a:cubicBezTo>
                  <a:pt x="1" y="356"/>
                  <a:pt x="4" y="357"/>
                  <a:pt x="4" y="355"/>
                </a:cubicBezTo>
                <a:cubicBezTo>
                  <a:pt x="9" y="343"/>
                  <a:pt x="12" y="331"/>
                  <a:pt x="15" y="318"/>
                </a:cubicBezTo>
                <a:cubicBezTo>
                  <a:pt x="16" y="318"/>
                  <a:pt x="16" y="318"/>
                  <a:pt x="17" y="318"/>
                </a:cubicBezTo>
                <a:cubicBezTo>
                  <a:pt x="17" y="318"/>
                  <a:pt x="17" y="318"/>
                  <a:pt x="17" y="318"/>
                </a:cubicBezTo>
                <a:cubicBezTo>
                  <a:pt x="18" y="319"/>
                  <a:pt x="20" y="319"/>
                  <a:pt x="20" y="317"/>
                </a:cubicBezTo>
                <a:cubicBezTo>
                  <a:pt x="22" y="310"/>
                  <a:pt x="23" y="303"/>
                  <a:pt x="25" y="296"/>
                </a:cubicBezTo>
                <a:cubicBezTo>
                  <a:pt x="26" y="295"/>
                  <a:pt x="26" y="293"/>
                  <a:pt x="26" y="292"/>
                </a:cubicBezTo>
                <a:cubicBezTo>
                  <a:pt x="27" y="290"/>
                  <a:pt x="27" y="287"/>
                  <a:pt x="25" y="285"/>
                </a:cubicBezTo>
                <a:cubicBezTo>
                  <a:pt x="26" y="284"/>
                  <a:pt x="26" y="284"/>
                  <a:pt x="26" y="283"/>
                </a:cubicBezTo>
                <a:cubicBezTo>
                  <a:pt x="31" y="259"/>
                  <a:pt x="35" y="234"/>
                  <a:pt x="40" y="209"/>
                </a:cubicBezTo>
                <a:cubicBezTo>
                  <a:pt x="45" y="187"/>
                  <a:pt x="50" y="165"/>
                  <a:pt x="54" y="142"/>
                </a:cubicBezTo>
                <a:cubicBezTo>
                  <a:pt x="58" y="143"/>
                  <a:pt x="62" y="143"/>
                  <a:pt x="66" y="142"/>
                </a:cubicBezTo>
                <a:cubicBezTo>
                  <a:pt x="69" y="170"/>
                  <a:pt x="74" y="199"/>
                  <a:pt x="78" y="227"/>
                </a:cubicBezTo>
                <a:cubicBezTo>
                  <a:pt x="82" y="248"/>
                  <a:pt x="84" y="271"/>
                  <a:pt x="89" y="293"/>
                </a:cubicBezTo>
                <a:cubicBezTo>
                  <a:pt x="86" y="292"/>
                  <a:pt x="84" y="294"/>
                  <a:pt x="83" y="296"/>
                </a:cubicBezTo>
                <a:cubicBezTo>
                  <a:pt x="82" y="297"/>
                  <a:pt x="82" y="299"/>
                  <a:pt x="83" y="301"/>
                </a:cubicBezTo>
                <a:cubicBezTo>
                  <a:pt x="83" y="303"/>
                  <a:pt x="85" y="306"/>
                  <a:pt x="85" y="308"/>
                </a:cubicBezTo>
                <a:cubicBezTo>
                  <a:pt x="84" y="309"/>
                  <a:pt x="86" y="311"/>
                  <a:pt x="88" y="309"/>
                </a:cubicBezTo>
                <a:cubicBezTo>
                  <a:pt x="89" y="308"/>
                  <a:pt x="90" y="308"/>
                  <a:pt x="92" y="307"/>
                </a:cubicBezTo>
                <a:cubicBezTo>
                  <a:pt x="93" y="310"/>
                  <a:pt x="93" y="314"/>
                  <a:pt x="94" y="317"/>
                </a:cubicBezTo>
                <a:cubicBezTo>
                  <a:pt x="95" y="318"/>
                  <a:pt x="95" y="318"/>
                  <a:pt x="96" y="318"/>
                </a:cubicBezTo>
                <a:cubicBezTo>
                  <a:pt x="98" y="320"/>
                  <a:pt x="99" y="321"/>
                  <a:pt x="101" y="322"/>
                </a:cubicBezTo>
                <a:cubicBezTo>
                  <a:pt x="103" y="330"/>
                  <a:pt x="105" y="339"/>
                  <a:pt x="106" y="348"/>
                </a:cubicBezTo>
                <a:cubicBezTo>
                  <a:pt x="106" y="348"/>
                  <a:pt x="107" y="349"/>
                  <a:pt x="107" y="349"/>
                </a:cubicBezTo>
                <a:cubicBezTo>
                  <a:pt x="121" y="354"/>
                  <a:pt x="113" y="326"/>
                  <a:pt x="112" y="321"/>
                </a:cubicBezTo>
                <a:close/>
                <a:moveTo>
                  <a:pt x="71" y="64"/>
                </a:moveTo>
                <a:cubicBezTo>
                  <a:pt x="70" y="67"/>
                  <a:pt x="70" y="70"/>
                  <a:pt x="70" y="73"/>
                </a:cubicBezTo>
                <a:cubicBezTo>
                  <a:pt x="66" y="73"/>
                  <a:pt x="63" y="72"/>
                  <a:pt x="60" y="72"/>
                </a:cubicBezTo>
                <a:cubicBezTo>
                  <a:pt x="58" y="72"/>
                  <a:pt x="55" y="71"/>
                  <a:pt x="53" y="71"/>
                </a:cubicBezTo>
                <a:cubicBezTo>
                  <a:pt x="53" y="69"/>
                  <a:pt x="53" y="68"/>
                  <a:pt x="53" y="67"/>
                </a:cubicBezTo>
                <a:cubicBezTo>
                  <a:pt x="56" y="66"/>
                  <a:pt x="59" y="66"/>
                  <a:pt x="62" y="65"/>
                </a:cubicBezTo>
                <a:cubicBezTo>
                  <a:pt x="65" y="65"/>
                  <a:pt x="67" y="65"/>
                  <a:pt x="70" y="65"/>
                </a:cubicBezTo>
                <a:cubicBezTo>
                  <a:pt x="70" y="65"/>
                  <a:pt x="70" y="65"/>
                  <a:pt x="71" y="64"/>
                </a:cubicBezTo>
                <a:close/>
                <a:moveTo>
                  <a:pt x="73" y="8"/>
                </a:moveTo>
                <a:cubicBezTo>
                  <a:pt x="73" y="8"/>
                  <a:pt x="73" y="8"/>
                  <a:pt x="73" y="8"/>
                </a:cubicBezTo>
                <a:cubicBezTo>
                  <a:pt x="73" y="9"/>
                  <a:pt x="74" y="10"/>
                  <a:pt x="74" y="11"/>
                </a:cubicBezTo>
                <a:cubicBezTo>
                  <a:pt x="69" y="11"/>
                  <a:pt x="63" y="12"/>
                  <a:pt x="58" y="12"/>
                </a:cubicBezTo>
                <a:cubicBezTo>
                  <a:pt x="61" y="7"/>
                  <a:pt x="65" y="4"/>
                  <a:pt x="73" y="8"/>
                </a:cubicBezTo>
                <a:close/>
                <a:moveTo>
                  <a:pt x="57" y="14"/>
                </a:moveTo>
                <a:cubicBezTo>
                  <a:pt x="63" y="14"/>
                  <a:pt x="69" y="15"/>
                  <a:pt x="74" y="14"/>
                </a:cubicBezTo>
                <a:cubicBezTo>
                  <a:pt x="75" y="16"/>
                  <a:pt x="75" y="18"/>
                  <a:pt x="75" y="20"/>
                </a:cubicBezTo>
                <a:cubicBezTo>
                  <a:pt x="72" y="19"/>
                  <a:pt x="69" y="20"/>
                  <a:pt x="67" y="20"/>
                </a:cubicBezTo>
                <a:cubicBezTo>
                  <a:pt x="63" y="20"/>
                  <a:pt x="60" y="20"/>
                  <a:pt x="56" y="20"/>
                </a:cubicBezTo>
                <a:cubicBezTo>
                  <a:pt x="56" y="20"/>
                  <a:pt x="56" y="21"/>
                  <a:pt x="55" y="21"/>
                </a:cubicBezTo>
                <a:cubicBezTo>
                  <a:pt x="56" y="18"/>
                  <a:pt x="56" y="16"/>
                  <a:pt x="57" y="14"/>
                </a:cubicBezTo>
                <a:close/>
                <a:moveTo>
                  <a:pt x="55" y="22"/>
                </a:moveTo>
                <a:cubicBezTo>
                  <a:pt x="55" y="23"/>
                  <a:pt x="56" y="23"/>
                  <a:pt x="56" y="23"/>
                </a:cubicBezTo>
                <a:cubicBezTo>
                  <a:pt x="60" y="23"/>
                  <a:pt x="63" y="23"/>
                  <a:pt x="67" y="23"/>
                </a:cubicBezTo>
                <a:cubicBezTo>
                  <a:pt x="70" y="23"/>
                  <a:pt x="72" y="23"/>
                  <a:pt x="75" y="22"/>
                </a:cubicBezTo>
                <a:cubicBezTo>
                  <a:pt x="75" y="24"/>
                  <a:pt x="74" y="26"/>
                  <a:pt x="74" y="29"/>
                </a:cubicBezTo>
                <a:cubicBezTo>
                  <a:pt x="74" y="29"/>
                  <a:pt x="74" y="29"/>
                  <a:pt x="74" y="29"/>
                </a:cubicBezTo>
                <a:cubicBezTo>
                  <a:pt x="71" y="28"/>
                  <a:pt x="68" y="29"/>
                  <a:pt x="65" y="30"/>
                </a:cubicBezTo>
                <a:cubicBezTo>
                  <a:pt x="61" y="30"/>
                  <a:pt x="58" y="30"/>
                  <a:pt x="55" y="31"/>
                </a:cubicBezTo>
                <a:cubicBezTo>
                  <a:pt x="55" y="28"/>
                  <a:pt x="55" y="25"/>
                  <a:pt x="55" y="22"/>
                </a:cubicBezTo>
                <a:close/>
                <a:moveTo>
                  <a:pt x="55" y="41"/>
                </a:moveTo>
                <a:cubicBezTo>
                  <a:pt x="55" y="39"/>
                  <a:pt x="55" y="36"/>
                  <a:pt x="55" y="32"/>
                </a:cubicBezTo>
                <a:cubicBezTo>
                  <a:pt x="58" y="33"/>
                  <a:pt x="62" y="33"/>
                  <a:pt x="65" y="33"/>
                </a:cubicBezTo>
                <a:cubicBezTo>
                  <a:pt x="68" y="32"/>
                  <a:pt x="71" y="32"/>
                  <a:pt x="74" y="31"/>
                </a:cubicBezTo>
                <a:cubicBezTo>
                  <a:pt x="73" y="35"/>
                  <a:pt x="73" y="38"/>
                  <a:pt x="73" y="40"/>
                </a:cubicBezTo>
                <a:cubicBezTo>
                  <a:pt x="73" y="41"/>
                  <a:pt x="73" y="42"/>
                  <a:pt x="73" y="43"/>
                </a:cubicBezTo>
                <a:cubicBezTo>
                  <a:pt x="72" y="42"/>
                  <a:pt x="72" y="42"/>
                  <a:pt x="72" y="42"/>
                </a:cubicBezTo>
                <a:cubicBezTo>
                  <a:pt x="69" y="42"/>
                  <a:pt x="65" y="43"/>
                  <a:pt x="62" y="43"/>
                </a:cubicBezTo>
                <a:cubicBezTo>
                  <a:pt x="60" y="43"/>
                  <a:pt x="57" y="43"/>
                  <a:pt x="55" y="43"/>
                </a:cubicBezTo>
                <a:cubicBezTo>
                  <a:pt x="55" y="42"/>
                  <a:pt x="55" y="42"/>
                  <a:pt x="55" y="41"/>
                </a:cubicBezTo>
                <a:close/>
                <a:moveTo>
                  <a:pt x="54" y="45"/>
                </a:moveTo>
                <a:cubicBezTo>
                  <a:pt x="57" y="45"/>
                  <a:pt x="60" y="45"/>
                  <a:pt x="63" y="45"/>
                </a:cubicBezTo>
                <a:cubicBezTo>
                  <a:pt x="66" y="45"/>
                  <a:pt x="69" y="45"/>
                  <a:pt x="72" y="44"/>
                </a:cubicBezTo>
                <a:cubicBezTo>
                  <a:pt x="72" y="44"/>
                  <a:pt x="72" y="44"/>
                  <a:pt x="72" y="44"/>
                </a:cubicBezTo>
                <a:cubicBezTo>
                  <a:pt x="72" y="47"/>
                  <a:pt x="72" y="50"/>
                  <a:pt x="72" y="53"/>
                </a:cubicBezTo>
                <a:cubicBezTo>
                  <a:pt x="72" y="52"/>
                  <a:pt x="71" y="52"/>
                  <a:pt x="71" y="52"/>
                </a:cubicBezTo>
                <a:cubicBezTo>
                  <a:pt x="68" y="52"/>
                  <a:pt x="66" y="53"/>
                  <a:pt x="63" y="54"/>
                </a:cubicBezTo>
                <a:cubicBezTo>
                  <a:pt x="60" y="54"/>
                  <a:pt x="57" y="54"/>
                  <a:pt x="54" y="54"/>
                </a:cubicBezTo>
                <a:cubicBezTo>
                  <a:pt x="54" y="51"/>
                  <a:pt x="54" y="48"/>
                  <a:pt x="54" y="45"/>
                </a:cubicBezTo>
                <a:close/>
                <a:moveTo>
                  <a:pt x="54" y="56"/>
                </a:moveTo>
                <a:cubicBezTo>
                  <a:pt x="59" y="57"/>
                  <a:pt x="66" y="57"/>
                  <a:pt x="71" y="54"/>
                </a:cubicBezTo>
                <a:cubicBezTo>
                  <a:pt x="72" y="54"/>
                  <a:pt x="72" y="54"/>
                  <a:pt x="72" y="54"/>
                </a:cubicBezTo>
                <a:cubicBezTo>
                  <a:pt x="71" y="57"/>
                  <a:pt x="71" y="60"/>
                  <a:pt x="71" y="63"/>
                </a:cubicBezTo>
                <a:cubicBezTo>
                  <a:pt x="71" y="63"/>
                  <a:pt x="70" y="63"/>
                  <a:pt x="70" y="63"/>
                </a:cubicBezTo>
                <a:cubicBezTo>
                  <a:pt x="65" y="62"/>
                  <a:pt x="59" y="63"/>
                  <a:pt x="53" y="64"/>
                </a:cubicBezTo>
                <a:cubicBezTo>
                  <a:pt x="53" y="61"/>
                  <a:pt x="54" y="59"/>
                  <a:pt x="54" y="56"/>
                </a:cubicBezTo>
                <a:close/>
                <a:moveTo>
                  <a:pt x="7" y="317"/>
                </a:moveTo>
                <a:cubicBezTo>
                  <a:pt x="9" y="318"/>
                  <a:pt x="10" y="318"/>
                  <a:pt x="11" y="318"/>
                </a:cubicBezTo>
                <a:cubicBezTo>
                  <a:pt x="10" y="325"/>
                  <a:pt x="8" y="331"/>
                  <a:pt x="6" y="337"/>
                </a:cubicBezTo>
                <a:cubicBezTo>
                  <a:pt x="7" y="330"/>
                  <a:pt x="7" y="324"/>
                  <a:pt x="7" y="317"/>
                </a:cubicBezTo>
                <a:close/>
                <a:moveTo>
                  <a:pt x="21" y="299"/>
                </a:moveTo>
                <a:cubicBezTo>
                  <a:pt x="20" y="304"/>
                  <a:pt x="18" y="309"/>
                  <a:pt x="17" y="314"/>
                </a:cubicBezTo>
                <a:cubicBezTo>
                  <a:pt x="17" y="314"/>
                  <a:pt x="17" y="314"/>
                  <a:pt x="17" y="314"/>
                </a:cubicBezTo>
                <a:cubicBezTo>
                  <a:pt x="11" y="314"/>
                  <a:pt x="7" y="313"/>
                  <a:pt x="3" y="310"/>
                </a:cubicBezTo>
                <a:cubicBezTo>
                  <a:pt x="3" y="310"/>
                  <a:pt x="3" y="310"/>
                  <a:pt x="3" y="310"/>
                </a:cubicBezTo>
                <a:cubicBezTo>
                  <a:pt x="4" y="304"/>
                  <a:pt x="5" y="298"/>
                  <a:pt x="6" y="293"/>
                </a:cubicBezTo>
                <a:cubicBezTo>
                  <a:pt x="7" y="297"/>
                  <a:pt x="10" y="300"/>
                  <a:pt x="15" y="300"/>
                </a:cubicBezTo>
                <a:cubicBezTo>
                  <a:pt x="17" y="301"/>
                  <a:pt x="19" y="300"/>
                  <a:pt x="21" y="299"/>
                </a:cubicBezTo>
                <a:close/>
                <a:moveTo>
                  <a:pt x="22" y="290"/>
                </a:moveTo>
                <a:cubicBezTo>
                  <a:pt x="22" y="294"/>
                  <a:pt x="19" y="296"/>
                  <a:pt x="16" y="296"/>
                </a:cubicBezTo>
                <a:cubicBezTo>
                  <a:pt x="12" y="296"/>
                  <a:pt x="10" y="292"/>
                  <a:pt x="10" y="289"/>
                </a:cubicBezTo>
                <a:cubicBezTo>
                  <a:pt x="11" y="285"/>
                  <a:pt x="15" y="283"/>
                  <a:pt x="18" y="282"/>
                </a:cubicBezTo>
                <a:cubicBezTo>
                  <a:pt x="20" y="284"/>
                  <a:pt x="23" y="286"/>
                  <a:pt x="22" y="290"/>
                </a:cubicBezTo>
                <a:close/>
                <a:moveTo>
                  <a:pt x="23" y="281"/>
                </a:moveTo>
                <a:cubicBezTo>
                  <a:pt x="22" y="279"/>
                  <a:pt x="20" y="278"/>
                  <a:pt x="18" y="278"/>
                </a:cubicBezTo>
                <a:cubicBezTo>
                  <a:pt x="17" y="278"/>
                  <a:pt x="17" y="278"/>
                  <a:pt x="16" y="279"/>
                </a:cubicBezTo>
                <a:cubicBezTo>
                  <a:pt x="13" y="280"/>
                  <a:pt x="10" y="282"/>
                  <a:pt x="8" y="285"/>
                </a:cubicBezTo>
                <a:cubicBezTo>
                  <a:pt x="11" y="263"/>
                  <a:pt x="14" y="240"/>
                  <a:pt x="18" y="218"/>
                </a:cubicBezTo>
                <a:cubicBezTo>
                  <a:pt x="24" y="189"/>
                  <a:pt x="31" y="160"/>
                  <a:pt x="37" y="131"/>
                </a:cubicBezTo>
                <a:cubicBezTo>
                  <a:pt x="39" y="133"/>
                  <a:pt x="41" y="135"/>
                  <a:pt x="43" y="137"/>
                </a:cubicBezTo>
                <a:cubicBezTo>
                  <a:pt x="46" y="139"/>
                  <a:pt x="48" y="141"/>
                  <a:pt x="51" y="142"/>
                </a:cubicBezTo>
                <a:cubicBezTo>
                  <a:pt x="38" y="186"/>
                  <a:pt x="30" y="235"/>
                  <a:pt x="23" y="281"/>
                </a:cubicBezTo>
                <a:close/>
                <a:moveTo>
                  <a:pt x="38" y="119"/>
                </a:moveTo>
                <a:cubicBezTo>
                  <a:pt x="33" y="106"/>
                  <a:pt x="35" y="91"/>
                  <a:pt x="35" y="78"/>
                </a:cubicBezTo>
                <a:cubicBezTo>
                  <a:pt x="36" y="78"/>
                  <a:pt x="37" y="78"/>
                  <a:pt x="37" y="77"/>
                </a:cubicBezTo>
                <a:cubicBezTo>
                  <a:pt x="42" y="74"/>
                  <a:pt x="53" y="76"/>
                  <a:pt x="58" y="77"/>
                </a:cubicBezTo>
                <a:cubicBezTo>
                  <a:pt x="63" y="78"/>
                  <a:pt x="72" y="77"/>
                  <a:pt x="77" y="80"/>
                </a:cubicBezTo>
                <a:cubicBezTo>
                  <a:pt x="87" y="84"/>
                  <a:pt x="86" y="89"/>
                  <a:pt x="85" y="98"/>
                </a:cubicBezTo>
                <a:cubicBezTo>
                  <a:pt x="84" y="108"/>
                  <a:pt x="82" y="118"/>
                  <a:pt x="77" y="126"/>
                </a:cubicBezTo>
                <a:cubicBezTo>
                  <a:pt x="65" y="144"/>
                  <a:pt x="44" y="139"/>
                  <a:pt x="38" y="119"/>
                </a:cubicBezTo>
                <a:close/>
                <a:moveTo>
                  <a:pt x="88" y="305"/>
                </a:moveTo>
                <a:cubicBezTo>
                  <a:pt x="88" y="304"/>
                  <a:pt x="87" y="303"/>
                  <a:pt x="87" y="302"/>
                </a:cubicBezTo>
                <a:cubicBezTo>
                  <a:pt x="86" y="301"/>
                  <a:pt x="86" y="300"/>
                  <a:pt x="86" y="298"/>
                </a:cubicBezTo>
                <a:cubicBezTo>
                  <a:pt x="86" y="296"/>
                  <a:pt x="87" y="295"/>
                  <a:pt x="89" y="295"/>
                </a:cubicBezTo>
                <a:cubicBezTo>
                  <a:pt x="90" y="298"/>
                  <a:pt x="90" y="301"/>
                  <a:pt x="91" y="304"/>
                </a:cubicBezTo>
                <a:cubicBezTo>
                  <a:pt x="90" y="304"/>
                  <a:pt x="89" y="304"/>
                  <a:pt x="88" y="305"/>
                </a:cubicBezTo>
                <a:close/>
                <a:moveTo>
                  <a:pt x="98" y="316"/>
                </a:moveTo>
                <a:cubicBezTo>
                  <a:pt x="98" y="315"/>
                  <a:pt x="98" y="315"/>
                  <a:pt x="97" y="315"/>
                </a:cubicBezTo>
                <a:cubicBezTo>
                  <a:pt x="95" y="287"/>
                  <a:pt x="88" y="259"/>
                  <a:pt x="83" y="231"/>
                </a:cubicBezTo>
                <a:cubicBezTo>
                  <a:pt x="79" y="201"/>
                  <a:pt x="75" y="171"/>
                  <a:pt x="70" y="141"/>
                </a:cubicBezTo>
                <a:cubicBezTo>
                  <a:pt x="69" y="140"/>
                  <a:pt x="69" y="140"/>
                  <a:pt x="69" y="140"/>
                </a:cubicBezTo>
                <a:cubicBezTo>
                  <a:pt x="73" y="138"/>
                  <a:pt x="77" y="135"/>
                  <a:pt x="80" y="131"/>
                </a:cubicBezTo>
                <a:cubicBezTo>
                  <a:pt x="81" y="129"/>
                  <a:pt x="82" y="127"/>
                  <a:pt x="83" y="126"/>
                </a:cubicBezTo>
                <a:cubicBezTo>
                  <a:pt x="85" y="156"/>
                  <a:pt x="90" y="185"/>
                  <a:pt x="95" y="215"/>
                </a:cubicBezTo>
                <a:cubicBezTo>
                  <a:pt x="101" y="246"/>
                  <a:pt x="105" y="277"/>
                  <a:pt x="113" y="308"/>
                </a:cubicBezTo>
                <a:cubicBezTo>
                  <a:pt x="113" y="308"/>
                  <a:pt x="114" y="309"/>
                  <a:pt x="115" y="309"/>
                </a:cubicBezTo>
                <a:cubicBezTo>
                  <a:pt x="114" y="312"/>
                  <a:pt x="113" y="316"/>
                  <a:pt x="110" y="318"/>
                </a:cubicBezTo>
                <a:cubicBezTo>
                  <a:pt x="106" y="320"/>
                  <a:pt x="101" y="318"/>
                  <a:pt x="98" y="316"/>
                </a:cubicBezTo>
                <a:close/>
                <a:moveTo>
                  <a:pt x="111" y="343"/>
                </a:moveTo>
                <a:cubicBezTo>
                  <a:pt x="110" y="346"/>
                  <a:pt x="109" y="346"/>
                  <a:pt x="109" y="343"/>
                </a:cubicBezTo>
                <a:cubicBezTo>
                  <a:pt x="107" y="340"/>
                  <a:pt x="107" y="335"/>
                  <a:pt x="107" y="332"/>
                </a:cubicBezTo>
                <a:cubicBezTo>
                  <a:pt x="106" y="329"/>
                  <a:pt x="105" y="325"/>
                  <a:pt x="103" y="322"/>
                </a:cubicBezTo>
                <a:cubicBezTo>
                  <a:pt x="105" y="323"/>
                  <a:pt x="107" y="323"/>
                  <a:pt x="109" y="322"/>
                </a:cubicBezTo>
                <a:cubicBezTo>
                  <a:pt x="109" y="322"/>
                  <a:pt x="109" y="322"/>
                  <a:pt x="109" y="322"/>
                </a:cubicBezTo>
                <a:cubicBezTo>
                  <a:pt x="110" y="326"/>
                  <a:pt x="110" y="329"/>
                  <a:pt x="111" y="333"/>
                </a:cubicBezTo>
                <a:cubicBezTo>
                  <a:pt x="111" y="335"/>
                  <a:pt x="112" y="337"/>
                  <a:pt x="112" y="338"/>
                </a:cubicBezTo>
                <a:cubicBezTo>
                  <a:pt x="113" y="340"/>
                  <a:pt x="112" y="341"/>
                  <a:pt x="111" y="343"/>
                </a:cubicBezTo>
                <a:close/>
              </a:path>
            </a:pathLst>
          </a:custGeom>
          <a:solidFill>
            <a:srgbClr val="1D71B7"/>
          </a:solidFill>
          <a:ln w="12700">
            <a:solidFill>
              <a:srgbClr val="00B050"/>
            </a:solidFill>
            <a:round/>
          </a:ln>
          <a:extLst/>
        </p:spPr>
        <p:txBody>
          <a:bodyPr/>
          <a:lstStyle/>
          <a:p>
            <a:pPr eaLnBrk="1" hangingPunct="1">
              <a:defRPr/>
            </a:pPr>
            <a:endParaRPr lang="zh-CN" altLang="en-US" sz="1707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015835"/>
              </a:solidFill>
            </a:endParaRPr>
          </a:p>
        </p:txBody>
      </p:sp>
      <p:grpSp>
        <p:nvGrpSpPr>
          <p:cNvPr id="6" name="组合 28">
            <a:extLst>
              <a:ext uri="{FF2B5EF4-FFF2-40B4-BE49-F238E27FC236}">
                <a16:creationId xmlns:a16="http://schemas.microsoft.com/office/drawing/2014/main" id="{43E75C90-D111-4226-932D-FA8F9E623E6D}"/>
              </a:ext>
            </a:extLst>
          </p:cNvPr>
          <p:cNvGrpSpPr>
            <a:grpSpLocks/>
          </p:cNvGrpSpPr>
          <p:nvPr/>
        </p:nvGrpSpPr>
        <p:grpSpPr bwMode="auto">
          <a:xfrm>
            <a:off x="239330" y="219945"/>
            <a:ext cx="962093" cy="818821"/>
            <a:chOff x="2162095" y="1474764"/>
            <a:chExt cx="2054900" cy="2002277"/>
          </a:xfrm>
        </p:grpSpPr>
        <p:sp>
          <p:nvSpPr>
            <p:cNvPr id="7" name="Freeform 44">
              <a:extLst>
                <a:ext uri="{FF2B5EF4-FFF2-40B4-BE49-F238E27FC236}">
                  <a16:creationId xmlns:a16="http://schemas.microsoft.com/office/drawing/2014/main" id="{5871E582-546E-4BC0-9A0C-38A9E1C2D87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62095" y="1875449"/>
              <a:ext cx="1740026" cy="1601592"/>
            </a:xfrm>
            <a:custGeom>
              <a:avLst/>
              <a:gdLst>
                <a:gd name="T0" fmla="*/ 1672350 w 1157"/>
                <a:gd name="T1" fmla="*/ 1325920 h 1069"/>
                <a:gd name="T2" fmla="*/ 1586627 w 1157"/>
                <a:gd name="T3" fmla="*/ 1423304 h 1069"/>
                <a:gd name="T4" fmla="*/ 1523463 w 1157"/>
                <a:gd name="T5" fmla="*/ 1394838 h 1069"/>
                <a:gd name="T6" fmla="*/ 1565572 w 1157"/>
                <a:gd name="T7" fmla="*/ 1441283 h 1069"/>
                <a:gd name="T8" fmla="*/ 1529478 w 1157"/>
                <a:gd name="T9" fmla="*/ 1486229 h 1069"/>
                <a:gd name="T10" fmla="*/ 1109887 w 1157"/>
                <a:gd name="T11" fmla="*/ 1585112 h 1069"/>
                <a:gd name="T12" fmla="*/ 703831 w 1157"/>
                <a:gd name="T13" fmla="*/ 1477240 h 1069"/>
                <a:gd name="T14" fmla="*/ 616604 w 1157"/>
                <a:gd name="T15" fmla="*/ 1370867 h 1069"/>
                <a:gd name="T16" fmla="*/ 569983 w 1157"/>
                <a:gd name="T17" fmla="*/ 1385849 h 1069"/>
                <a:gd name="T18" fmla="*/ 375978 w 1157"/>
                <a:gd name="T19" fmla="*/ 1352888 h 1069"/>
                <a:gd name="T20" fmla="*/ 121817 w 1157"/>
                <a:gd name="T21" fmla="*/ 512390 h 1069"/>
                <a:gd name="T22" fmla="*/ 216563 w 1157"/>
                <a:gd name="T23" fmla="*/ 516884 h 1069"/>
                <a:gd name="T24" fmla="*/ 123321 w 1157"/>
                <a:gd name="T25" fmla="*/ 495909 h 1069"/>
                <a:gd name="T26" fmla="*/ 150391 w 1157"/>
                <a:gd name="T27" fmla="*/ 220238 h 1069"/>
                <a:gd name="T28" fmla="*/ 466213 w 1157"/>
                <a:gd name="T29" fmla="*/ 41950 h 1069"/>
                <a:gd name="T30" fmla="*/ 270704 w 1157"/>
                <a:gd name="T31" fmla="*/ 76409 h 1069"/>
                <a:gd name="T32" fmla="*/ 103770 w 1157"/>
                <a:gd name="T33" fmla="*/ 473436 h 1069"/>
                <a:gd name="T34" fmla="*/ 154903 w 1157"/>
                <a:gd name="T35" fmla="*/ 1144636 h 1069"/>
                <a:gd name="T36" fmla="*/ 580510 w 1157"/>
                <a:gd name="T37" fmla="*/ 1396337 h 1069"/>
                <a:gd name="T38" fmla="*/ 795569 w 1157"/>
                <a:gd name="T39" fmla="*/ 1534172 h 1069"/>
                <a:gd name="T40" fmla="*/ 1395630 w 1157"/>
                <a:gd name="T41" fmla="*/ 1559642 h 1069"/>
                <a:gd name="T42" fmla="*/ 1615201 w 1157"/>
                <a:gd name="T43" fmla="*/ 1420308 h 1069"/>
                <a:gd name="T44" fmla="*/ 1731003 w 1157"/>
                <a:gd name="T45" fmla="*/ 1162615 h 1069"/>
                <a:gd name="T46" fmla="*/ 184981 w 1157"/>
                <a:gd name="T47" fmla="*/ 530368 h 1069"/>
                <a:gd name="T48" fmla="*/ 129336 w 1157"/>
                <a:gd name="T49" fmla="*/ 504899 h 1069"/>
                <a:gd name="T50" fmla="*/ 580510 w 1157"/>
                <a:gd name="T51" fmla="*/ 1381354 h 1069"/>
                <a:gd name="T52" fmla="*/ 574494 w 1157"/>
                <a:gd name="T53" fmla="*/ 1340903 h 1069"/>
                <a:gd name="T54" fmla="*/ 585022 w 1157"/>
                <a:gd name="T55" fmla="*/ 1379856 h 1069"/>
                <a:gd name="T56" fmla="*/ 1544517 w 1157"/>
                <a:gd name="T57" fmla="*/ 1418810 h 1069"/>
                <a:gd name="T58" fmla="*/ 1533990 w 1157"/>
                <a:gd name="T59" fmla="*/ 1396337 h 1069"/>
                <a:gd name="T60" fmla="*/ 1544517 w 1157"/>
                <a:gd name="T61" fmla="*/ 1379856 h 1069"/>
                <a:gd name="T62" fmla="*/ 1574596 w 1157"/>
                <a:gd name="T63" fmla="*/ 1411319 h 1069"/>
                <a:gd name="T64" fmla="*/ 1571588 w 1157"/>
                <a:gd name="T65" fmla="*/ 1427799 h 106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157" h="1069">
                  <a:moveTo>
                    <a:pt x="1151" y="776"/>
                  </a:moveTo>
                  <a:cubicBezTo>
                    <a:pt x="1140" y="814"/>
                    <a:pt x="1132" y="850"/>
                    <a:pt x="1112" y="885"/>
                  </a:cubicBezTo>
                  <a:cubicBezTo>
                    <a:pt x="1102" y="901"/>
                    <a:pt x="1091" y="917"/>
                    <a:pt x="1078" y="931"/>
                  </a:cubicBezTo>
                  <a:cubicBezTo>
                    <a:pt x="1071" y="938"/>
                    <a:pt x="1064" y="946"/>
                    <a:pt x="1055" y="950"/>
                  </a:cubicBezTo>
                  <a:cubicBezTo>
                    <a:pt x="1059" y="934"/>
                    <a:pt x="1056" y="914"/>
                    <a:pt x="1037" y="909"/>
                  </a:cubicBezTo>
                  <a:cubicBezTo>
                    <a:pt x="1021" y="905"/>
                    <a:pt x="1014" y="918"/>
                    <a:pt x="1013" y="931"/>
                  </a:cubicBezTo>
                  <a:cubicBezTo>
                    <a:pt x="1011" y="938"/>
                    <a:pt x="1012" y="946"/>
                    <a:pt x="1017" y="952"/>
                  </a:cubicBezTo>
                  <a:cubicBezTo>
                    <a:pt x="1024" y="960"/>
                    <a:pt x="1033" y="963"/>
                    <a:pt x="1041" y="962"/>
                  </a:cubicBezTo>
                  <a:cubicBezTo>
                    <a:pt x="1041" y="963"/>
                    <a:pt x="1041" y="963"/>
                    <a:pt x="1041" y="963"/>
                  </a:cubicBezTo>
                  <a:cubicBezTo>
                    <a:pt x="1035" y="974"/>
                    <a:pt x="1026" y="984"/>
                    <a:pt x="1017" y="992"/>
                  </a:cubicBezTo>
                  <a:cubicBezTo>
                    <a:pt x="994" y="1010"/>
                    <a:pt x="967" y="1020"/>
                    <a:pt x="940" y="1028"/>
                  </a:cubicBezTo>
                  <a:cubicBezTo>
                    <a:pt x="875" y="1049"/>
                    <a:pt x="806" y="1059"/>
                    <a:pt x="738" y="1058"/>
                  </a:cubicBezTo>
                  <a:cubicBezTo>
                    <a:pt x="675" y="1057"/>
                    <a:pt x="612" y="1046"/>
                    <a:pt x="553" y="1025"/>
                  </a:cubicBezTo>
                  <a:cubicBezTo>
                    <a:pt x="524" y="1014"/>
                    <a:pt x="495" y="1002"/>
                    <a:pt x="468" y="986"/>
                  </a:cubicBezTo>
                  <a:cubicBezTo>
                    <a:pt x="441" y="971"/>
                    <a:pt x="411" y="954"/>
                    <a:pt x="392" y="929"/>
                  </a:cubicBezTo>
                  <a:cubicBezTo>
                    <a:pt x="399" y="926"/>
                    <a:pt x="405" y="921"/>
                    <a:pt x="410" y="915"/>
                  </a:cubicBezTo>
                  <a:cubicBezTo>
                    <a:pt x="421" y="902"/>
                    <a:pt x="425" y="871"/>
                    <a:pt x="400" y="871"/>
                  </a:cubicBezTo>
                  <a:cubicBezTo>
                    <a:pt x="373" y="872"/>
                    <a:pt x="370" y="907"/>
                    <a:pt x="379" y="925"/>
                  </a:cubicBezTo>
                  <a:cubicBezTo>
                    <a:pt x="368" y="929"/>
                    <a:pt x="355" y="930"/>
                    <a:pt x="343" y="930"/>
                  </a:cubicBezTo>
                  <a:cubicBezTo>
                    <a:pt x="311" y="928"/>
                    <a:pt x="278" y="918"/>
                    <a:pt x="250" y="903"/>
                  </a:cubicBezTo>
                  <a:cubicBezTo>
                    <a:pt x="188" y="871"/>
                    <a:pt x="141" y="818"/>
                    <a:pt x="109" y="757"/>
                  </a:cubicBezTo>
                  <a:cubicBezTo>
                    <a:pt x="41" y="632"/>
                    <a:pt x="16" y="473"/>
                    <a:pt x="81" y="342"/>
                  </a:cubicBezTo>
                  <a:cubicBezTo>
                    <a:pt x="87" y="349"/>
                    <a:pt x="94" y="356"/>
                    <a:pt x="103" y="359"/>
                  </a:cubicBezTo>
                  <a:cubicBezTo>
                    <a:pt x="119" y="365"/>
                    <a:pt x="137" y="360"/>
                    <a:pt x="144" y="345"/>
                  </a:cubicBezTo>
                  <a:cubicBezTo>
                    <a:pt x="150" y="331"/>
                    <a:pt x="144" y="316"/>
                    <a:pt x="130" y="311"/>
                  </a:cubicBezTo>
                  <a:cubicBezTo>
                    <a:pt x="110" y="303"/>
                    <a:pt x="94" y="316"/>
                    <a:pt x="82" y="331"/>
                  </a:cubicBezTo>
                  <a:cubicBezTo>
                    <a:pt x="73" y="314"/>
                    <a:pt x="71" y="292"/>
                    <a:pt x="70" y="275"/>
                  </a:cubicBezTo>
                  <a:cubicBezTo>
                    <a:pt x="68" y="231"/>
                    <a:pt x="79" y="186"/>
                    <a:pt x="100" y="147"/>
                  </a:cubicBezTo>
                  <a:cubicBezTo>
                    <a:pt x="120" y="111"/>
                    <a:pt x="150" y="80"/>
                    <a:pt x="185" y="58"/>
                  </a:cubicBezTo>
                  <a:cubicBezTo>
                    <a:pt x="218" y="37"/>
                    <a:pt x="270" y="13"/>
                    <a:pt x="310" y="28"/>
                  </a:cubicBezTo>
                  <a:cubicBezTo>
                    <a:pt x="312" y="29"/>
                    <a:pt x="313" y="26"/>
                    <a:pt x="311" y="25"/>
                  </a:cubicBezTo>
                  <a:cubicBezTo>
                    <a:pt x="275" y="0"/>
                    <a:pt x="212" y="31"/>
                    <a:pt x="180" y="51"/>
                  </a:cubicBezTo>
                  <a:cubicBezTo>
                    <a:pt x="136" y="78"/>
                    <a:pt x="102" y="118"/>
                    <a:pt x="82" y="166"/>
                  </a:cubicBezTo>
                  <a:cubicBezTo>
                    <a:pt x="63" y="212"/>
                    <a:pt x="55" y="268"/>
                    <a:pt x="69" y="316"/>
                  </a:cubicBezTo>
                  <a:cubicBezTo>
                    <a:pt x="71" y="323"/>
                    <a:pt x="74" y="330"/>
                    <a:pt x="78" y="336"/>
                  </a:cubicBezTo>
                  <a:cubicBezTo>
                    <a:pt x="0" y="466"/>
                    <a:pt x="34" y="638"/>
                    <a:pt x="103" y="764"/>
                  </a:cubicBezTo>
                  <a:cubicBezTo>
                    <a:pt x="137" y="826"/>
                    <a:pt x="185" y="880"/>
                    <a:pt x="248" y="912"/>
                  </a:cubicBezTo>
                  <a:cubicBezTo>
                    <a:pt x="283" y="929"/>
                    <a:pt x="345" y="950"/>
                    <a:pt x="386" y="932"/>
                  </a:cubicBezTo>
                  <a:cubicBezTo>
                    <a:pt x="399" y="955"/>
                    <a:pt x="425" y="969"/>
                    <a:pt x="447" y="983"/>
                  </a:cubicBezTo>
                  <a:cubicBezTo>
                    <a:pt x="473" y="999"/>
                    <a:pt x="500" y="1013"/>
                    <a:pt x="529" y="1024"/>
                  </a:cubicBezTo>
                  <a:cubicBezTo>
                    <a:pt x="589" y="1049"/>
                    <a:pt x="654" y="1062"/>
                    <a:pt x="719" y="1065"/>
                  </a:cubicBezTo>
                  <a:cubicBezTo>
                    <a:pt x="789" y="1069"/>
                    <a:pt x="860" y="1060"/>
                    <a:pt x="928" y="1041"/>
                  </a:cubicBezTo>
                  <a:cubicBezTo>
                    <a:pt x="974" y="1027"/>
                    <a:pt x="1031" y="1008"/>
                    <a:pt x="1052" y="960"/>
                  </a:cubicBezTo>
                  <a:cubicBezTo>
                    <a:pt x="1060" y="958"/>
                    <a:pt x="1068" y="953"/>
                    <a:pt x="1074" y="948"/>
                  </a:cubicBezTo>
                  <a:cubicBezTo>
                    <a:pt x="1119" y="909"/>
                    <a:pt x="1156" y="836"/>
                    <a:pt x="1157" y="777"/>
                  </a:cubicBezTo>
                  <a:cubicBezTo>
                    <a:pt x="1157" y="773"/>
                    <a:pt x="1152" y="773"/>
                    <a:pt x="1151" y="776"/>
                  </a:cubicBezTo>
                  <a:close/>
                  <a:moveTo>
                    <a:pt x="125" y="317"/>
                  </a:moveTo>
                  <a:cubicBezTo>
                    <a:pt x="145" y="324"/>
                    <a:pt x="139" y="348"/>
                    <a:pt x="123" y="354"/>
                  </a:cubicBezTo>
                  <a:cubicBezTo>
                    <a:pt x="116" y="356"/>
                    <a:pt x="104" y="353"/>
                    <a:pt x="98" y="349"/>
                  </a:cubicBezTo>
                  <a:cubicBezTo>
                    <a:pt x="93" y="346"/>
                    <a:pt x="89" y="341"/>
                    <a:pt x="86" y="337"/>
                  </a:cubicBezTo>
                  <a:cubicBezTo>
                    <a:pt x="95" y="324"/>
                    <a:pt x="109" y="312"/>
                    <a:pt x="125" y="317"/>
                  </a:cubicBezTo>
                  <a:close/>
                  <a:moveTo>
                    <a:pt x="386" y="922"/>
                  </a:moveTo>
                  <a:cubicBezTo>
                    <a:pt x="386" y="922"/>
                    <a:pt x="386" y="922"/>
                    <a:pt x="386" y="922"/>
                  </a:cubicBezTo>
                  <a:cubicBezTo>
                    <a:pt x="381" y="914"/>
                    <a:pt x="380" y="905"/>
                    <a:pt x="382" y="895"/>
                  </a:cubicBezTo>
                  <a:cubicBezTo>
                    <a:pt x="390" y="875"/>
                    <a:pt x="399" y="875"/>
                    <a:pt x="410" y="898"/>
                  </a:cubicBezTo>
                  <a:cubicBezTo>
                    <a:pt x="409" y="908"/>
                    <a:pt x="397" y="917"/>
                    <a:pt x="389" y="921"/>
                  </a:cubicBezTo>
                  <a:cubicBezTo>
                    <a:pt x="388" y="922"/>
                    <a:pt x="387" y="922"/>
                    <a:pt x="386" y="922"/>
                  </a:cubicBezTo>
                  <a:close/>
                  <a:moveTo>
                    <a:pt x="1027" y="947"/>
                  </a:moveTo>
                  <a:cubicBezTo>
                    <a:pt x="1023" y="943"/>
                    <a:pt x="1020" y="939"/>
                    <a:pt x="1020" y="935"/>
                  </a:cubicBezTo>
                  <a:cubicBezTo>
                    <a:pt x="1020" y="934"/>
                    <a:pt x="1020" y="933"/>
                    <a:pt x="1020" y="932"/>
                  </a:cubicBezTo>
                  <a:cubicBezTo>
                    <a:pt x="1022" y="928"/>
                    <a:pt x="1024" y="924"/>
                    <a:pt x="1026" y="922"/>
                  </a:cubicBezTo>
                  <a:cubicBezTo>
                    <a:pt x="1026" y="922"/>
                    <a:pt x="1027" y="922"/>
                    <a:pt x="1027" y="921"/>
                  </a:cubicBezTo>
                  <a:cubicBezTo>
                    <a:pt x="1034" y="923"/>
                    <a:pt x="1039" y="926"/>
                    <a:pt x="1043" y="931"/>
                  </a:cubicBezTo>
                  <a:cubicBezTo>
                    <a:pt x="1045" y="934"/>
                    <a:pt x="1047" y="938"/>
                    <a:pt x="1047" y="942"/>
                  </a:cubicBezTo>
                  <a:cubicBezTo>
                    <a:pt x="1048" y="944"/>
                    <a:pt x="1047" y="947"/>
                    <a:pt x="1047" y="949"/>
                  </a:cubicBezTo>
                  <a:cubicBezTo>
                    <a:pt x="1046" y="950"/>
                    <a:pt x="1046" y="952"/>
                    <a:pt x="1045" y="953"/>
                  </a:cubicBezTo>
                  <a:cubicBezTo>
                    <a:pt x="1039" y="954"/>
                    <a:pt x="1034" y="953"/>
                    <a:pt x="1027" y="947"/>
                  </a:cubicBezTo>
                  <a:close/>
                </a:path>
              </a:pathLst>
            </a:custGeom>
            <a:solidFill>
              <a:schemeClr val="accent1"/>
            </a:solidFill>
            <a:ln w="19050">
              <a:solidFill>
                <a:srgbClr val="00B05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 sz="1707"/>
            </a:p>
          </p:txBody>
        </p:sp>
        <p:sp>
          <p:nvSpPr>
            <p:cNvPr id="8" name="Freeform 44">
              <a:extLst>
                <a:ext uri="{FF2B5EF4-FFF2-40B4-BE49-F238E27FC236}">
                  <a16:creationId xmlns:a16="http://schemas.microsoft.com/office/drawing/2014/main" id="{F754D8DD-4C46-4AD6-9D53-BB20088F8A19}"/>
                </a:ext>
              </a:extLst>
            </p:cNvPr>
            <p:cNvSpPr>
              <a:spLocks noEditPoints="1"/>
            </p:cNvSpPr>
            <p:nvPr/>
          </p:nvSpPr>
          <p:spPr bwMode="auto">
            <a:xfrm rot="10800000">
              <a:off x="2476969" y="1474764"/>
              <a:ext cx="1740026" cy="1601592"/>
            </a:xfrm>
            <a:custGeom>
              <a:avLst/>
              <a:gdLst>
                <a:gd name="T0" fmla="*/ 1672350 w 1157"/>
                <a:gd name="T1" fmla="*/ 1325920 h 1069"/>
                <a:gd name="T2" fmla="*/ 1586627 w 1157"/>
                <a:gd name="T3" fmla="*/ 1423304 h 1069"/>
                <a:gd name="T4" fmla="*/ 1523463 w 1157"/>
                <a:gd name="T5" fmla="*/ 1394838 h 1069"/>
                <a:gd name="T6" fmla="*/ 1565572 w 1157"/>
                <a:gd name="T7" fmla="*/ 1441283 h 1069"/>
                <a:gd name="T8" fmla="*/ 1529478 w 1157"/>
                <a:gd name="T9" fmla="*/ 1486229 h 1069"/>
                <a:gd name="T10" fmla="*/ 1109887 w 1157"/>
                <a:gd name="T11" fmla="*/ 1585112 h 1069"/>
                <a:gd name="T12" fmla="*/ 703831 w 1157"/>
                <a:gd name="T13" fmla="*/ 1477240 h 1069"/>
                <a:gd name="T14" fmla="*/ 616604 w 1157"/>
                <a:gd name="T15" fmla="*/ 1370867 h 1069"/>
                <a:gd name="T16" fmla="*/ 569983 w 1157"/>
                <a:gd name="T17" fmla="*/ 1385849 h 1069"/>
                <a:gd name="T18" fmla="*/ 375978 w 1157"/>
                <a:gd name="T19" fmla="*/ 1352888 h 1069"/>
                <a:gd name="T20" fmla="*/ 121817 w 1157"/>
                <a:gd name="T21" fmla="*/ 512390 h 1069"/>
                <a:gd name="T22" fmla="*/ 216563 w 1157"/>
                <a:gd name="T23" fmla="*/ 516884 h 1069"/>
                <a:gd name="T24" fmla="*/ 123321 w 1157"/>
                <a:gd name="T25" fmla="*/ 495909 h 1069"/>
                <a:gd name="T26" fmla="*/ 150391 w 1157"/>
                <a:gd name="T27" fmla="*/ 220238 h 1069"/>
                <a:gd name="T28" fmla="*/ 466213 w 1157"/>
                <a:gd name="T29" fmla="*/ 41950 h 1069"/>
                <a:gd name="T30" fmla="*/ 270704 w 1157"/>
                <a:gd name="T31" fmla="*/ 76409 h 1069"/>
                <a:gd name="T32" fmla="*/ 103770 w 1157"/>
                <a:gd name="T33" fmla="*/ 473436 h 1069"/>
                <a:gd name="T34" fmla="*/ 154903 w 1157"/>
                <a:gd name="T35" fmla="*/ 1144636 h 1069"/>
                <a:gd name="T36" fmla="*/ 580510 w 1157"/>
                <a:gd name="T37" fmla="*/ 1396337 h 1069"/>
                <a:gd name="T38" fmla="*/ 795569 w 1157"/>
                <a:gd name="T39" fmla="*/ 1534172 h 1069"/>
                <a:gd name="T40" fmla="*/ 1395630 w 1157"/>
                <a:gd name="T41" fmla="*/ 1559642 h 1069"/>
                <a:gd name="T42" fmla="*/ 1615201 w 1157"/>
                <a:gd name="T43" fmla="*/ 1420308 h 1069"/>
                <a:gd name="T44" fmla="*/ 1731003 w 1157"/>
                <a:gd name="T45" fmla="*/ 1162615 h 1069"/>
                <a:gd name="T46" fmla="*/ 184981 w 1157"/>
                <a:gd name="T47" fmla="*/ 530368 h 1069"/>
                <a:gd name="T48" fmla="*/ 129336 w 1157"/>
                <a:gd name="T49" fmla="*/ 504899 h 1069"/>
                <a:gd name="T50" fmla="*/ 580510 w 1157"/>
                <a:gd name="T51" fmla="*/ 1381354 h 1069"/>
                <a:gd name="T52" fmla="*/ 574494 w 1157"/>
                <a:gd name="T53" fmla="*/ 1340903 h 1069"/>
                <a:gd name="T54" fmla="*/ 585022 w 1157"/>
                <a:gd name="T55" fmla="*/ 1379856 h 1069"/>
                <a:gd name="T56" fmla="*/ 1544517 w 1157"/>
                <a:gd name="T57" fmla="*/ 1418810 h 1069"/>
                <a:gd name="T58" fmla="*/ 1533990 w 1157"/>
                <a:gd name="T59" fmla="*/ 1396337 h 1069"/>
                <a:gd name="T60" fmla="*/ 1544517 w 1157"/>
                <a:gd name="T61" fmla="*/ 1379856 h 1069"/>
                <a:gd name="T62" fmla="*/ 1574596 w 1157"/>
                <a:gd name="T63" fmla="*/ 1411319 h 1069"/>
                <a:gd name="T64" fmla="*/ 1571588 w 1157"/>
                <a:gd name="T65" fmla="*/ 1427799 h 106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157" h="1069">
                  <a:moveTo>
                    <a:pt x="1151" y="776"/>
                  </a:moveTo>
                  <a:cubicBezTo>
                    <a:pt x="1140" y="814"/>
                    <a:pt x="1132" y="850"/>
                    <a:pt x="1112" y="885"/>
                  </a:cubicBezTo>
                  <a:cubicBezTo>
                    <a:pt x="1102" y="901"/>
                    <a:pt x="1091" y="917"/>
                    <a:pt x="1078" y="931"/>
                  </a:cubicBezTo>
                  <a:cubicBezTo>
                    <a:pt x="1071" y="938"/>
                    <a:pt x="1064" y="946"/>
                    <a:pt x="1055" y="950"/>
                  </a:cubicBezTo>
                  <a:cubicBezTo>
                    <a:pt x="1059" y="934"/>
                    <a:pt x="1056" y="914"/>
                    <a:pt x="1037" y="909"/>
                  </a:cubicBezTo>
                  <a:cubicBezTo>
                    <a:pt x="1021" y="905"/>
                    <a:pt x="1014" y="918"/>
                    <a:pt x="1013" y="931"/>
                  </a:cubicBezTo>
                  <a:cubicBezTo>
                    <a:pt x="1011" y="938"/>
                    <a:pt x="1012" y="946"/>
                    <a:pt x="1017" y="952"/>
                  </a:cubicBezTo>
                  <a:cubicBezTo>
                    <a:pt x="1024" y="960"/>
                    <a:pt x="1033" y="963"/>
                    <a:pt x="1041" y="962"/>
                  </a:cubicBezTo>
                  <a:cubicBezTo>
                    <a:pt x="1041" y="963"/>
                    <a:pt x="1041" y="963"/>
                    <a:pt x="1041" y="963"/>
                  </a:cubicBezTo>
                  <a:cubicBezTo>
                    <a:pt x="1035" y="974"/>
                    <a:pt x="1026" y="984"/>
                    <a:pt x="1017" y="992"/>
                  </a:cubicBezTo>
                  <a:cubicBezTo>
                    <a:pt x="994" y="1010"/>
                    <a:pt x="967" y="1020"/>
                    <a:pt x="940" y="1028"/>
                  </a:cubicBezTo>
                  <a:cubicBezTo>
                    <a:pt x="875" y="1049"/>
                    <a:pt x="806" y="1059"/>
                    <a:pt x="738" y="1058"/>
                  </a:cubicBezTo>
                  <a:cubicBezTo>
                    <a:pt x="675" y="1057"/>
                    <a:pt x="612" y="1046"/>
                    <a:pt x="553" y="1025"/>
                  </a:cubicBezTo>
                  <a:cubicBezTo>
                    <a:pt x="524" y="1014"/>
                    <a:pt x="495" y="1002"/>
                    <a:pt x="468" y="986"/>
                  </a:cubicBezTo>
                  <a:cubicBezTo>
                    <a:pt x="441" y="971"/>
                    <a:pt x="411" y="954"/>
                    <a:pt x="392" y="929"/>
                  </a:cubicBezTo>
                  <a:cubicBezTo>
                    <a:pt x="399" y="926"/>
                    <a:pt x="405" y="921"/>
                    <a:pt x="410" y="915"/>
                  </a:cubicBezTo>
                  <a:cubicBezTo>
                    <a:pt x="421" y="902"/>
                    <a:pt x="425" y="871"/>
                    <a:pt x="400" y="871"/>
                  </a:cubicBezTo>
                  <a:cubicBezTo>
                    <a:pt x="373" y="872"/>
                    <a:pt x="370" y="907"/>
                    <a:pt x="379" y="925"/>
                  </a:cubicBezTo>
                  <a:cubicBezTo>
                    <a:pt x="368" y="929"/>
                    <a:pt x="355" y="930"/>
                    <a:pt x="343" y="930"/>
                  </a:cubicBezTo>
                  <a:cubicBezTo>
                    <a:pt x="311" y="928"/>
                    <a:pt x="278" y="918"/>
                    <a:pt x="250" y="903"/>
                  </a:cubicBezTo>
                  <a:cubicBezTo>
                    <a:pt x="188" y="871"/>
                    <a:pt x="141" y="818"/>
                    <a:pt x="109" y="757"/>
                  </a:cubicBezTo>
                  <a:cubicBezTo>
                    <a:pt x="41" y="632"/>
                    <a:pt x="16" y="473"/>
                    <a:pt x="81" y="342"/>
                  </a:cubicBezTo>
                  <a:cubicBezTo>
                    <a:pt x="87" y="349"/>
                    <a:pt x="94" y="356"/>
                    <a:pt x="103" y="359"/>
                  </a:cubicBezTo>
                  <a:cubicBezTo>
                    <a:pt x="119" y="365"/>
                    <a:pt x="137" y="360"/>
                    <a:pt x="144" y="345"/>
                  </a:cubicBezTo>
                  <a:cubicBezTo>
                    <a:pt x="150" y="331"/>
                    <a:pt x="144" y="316"/>
                    <a:pt x="130" y="311"/>
                  </a:cubicBezTo>
                  <a:cubicBezTo>
                    <a:pt x="110" y="303"/>
                    <a:pt x="94" y="316"/>
                    <a:pt x="82" y="331"/>
                  </a:cubicBezTo>
                  <a:cubicBezTo>
                    <a:pt x="73" y="314"/>
                    <a:pt x="71" y="292"/>
                    <a:pt x="70" y="275"/>
                  </a:cubicBezTo>
                  <a:cubicBezTo>
                    <a:pt x="68" y="231"/>
                    <a:pt x="79" y="186"/>
                    <a:pt x="100" y="147"/>
                  </a:cubicBezTo>
                  <a:cubicBezTo>
                    <a:pt x="120" y="111"/>
                    <a:pt x="150" y="80"/>
                    <a:pt x="185" y="58"/>
                  </a:cubicBezTo>
                  <a:cubicBezTo>
                    <a:pt x="218" y="37"/>
                    <a:pt x="270" y="13"/>
                    <a:pt x="310" y="28"/>
                  </a:cubicBezTo>
                  <a:cubicBezTo>
                    <a:pt x="312" y="29"/>
                    <a:pt x="313" y="26"/>
                    <a:pt x="311" y="25"/>
                  </a:cubicBezTo>
                  <a:cubicBezTo>
                    <a:pt x="275" y="0"/>
                    <a:pt x="212" y="31"/>
                    <a:pt x="180" y="51"/>
                  </a:cubicBezTo>
                  <a:cubicBezTo>
                    <a:pt x="136" y="78"/>
                    <a:pt x="102" y="118"/>
                    <a:pt x="82" y="166"/>
                  </a:cubicBezTo>
                  <a:cubicBezTo>
                    <a:pt x="63" y="212"/>
                    <a:pt x="55" y="268"/>
                    <a:pt x="69" y="316"/>
                  </a:cubicBezTo>
                  <a:cubicBezTo>
                    <a:pt x="71" y="323"/>
                    <a:pt x="74" y="330"/>
                    <a:pt x="78" y="336"/>
                  </a:cubicBezTo>
                  <a:cubicBezTo>
                    <a:pt x="0" y="466"/>
                    <a:pt x="34" y="638"/>
                    <a:pt x="103" y="764"/>
                  </a:cubicBezTo>
                  <a:cubicBezTo>
                    <a:pt x="137" y="826"/>
                    <a:pt x="185" y="880"/>
                    <a:pt x="248" y="912"/>
                  </a:cubicBezTo>
                  <a:cubicBezTo>
                    <a:pt x="283" y="929"/>
                    <a:pt x="345" y="950"/>
                    <a:pt x="386" y="932"/>
                  </a:cubicBezTo>
                  <a:cubicBezTo>
                    <a:pt x="399" y="955"/>
                    <a:pt x="425" y="969"/>
                    <a:pt x="447" y="983"/>
                  </a:cubicBezTo>
                  <a:cubicBezTo>
                    <a:pt x="473" y="999"/>
                    <a:pt x="500" y="1013"/>
                    <a:pt x="529" y="1024"/>
                  </a:cubicBezTo>
                  <a:cubicBezTo>
                    <a:pt x="589" y="1049"/>
                    <a:pt x="654" y="1062"/>
                    <a:pt x="719" y="1065"/>
                  </a:cubicBezTo>
                  <a:cubicBezTo>
                    <a:pt x="789" y="1069"/>
                    <a:pt x="860" y="1060"/>
                    <a:pt x="928" y="1041"/>
                  </a:cubicBezTo>
                  <a:cubicBezTo>
                    <a:pt x="974" y="1027"/>
                    <a:pt x="1031" y="1008"/>
                    <a:pt x="1052" y="960"/>
                  </a:cubicBezTo>
                  <a:cubicBezTo>
                    <a:pt x="1060" y="958"/>
                    <a:pt x="1068" y="953"/>
                    <a:pt x="1074" y="948"/>
                  </a:cubicBezTo>
                  <a:cubicBezTo>
                    <a:pt x="1119" y="909"/>
                    <a:pt x="1156" y="836"/>
                    <a:pt x="1157" y="777"/>
                  </a:cubicBezTo>
                  <a:cubicBezTo>
                    <a:pt x="1157" y="773"/>
                    <a:pt x="1152" y="773"/>
                    <a:pt x="1151" y="776"/>
                  </a:cubicBezTo>
                  <a:close/>
                  <a:moveTo>
                    <a:pt x="125" y="317"/>
                  </a:moveTo>
                  <a:cubicBezTo>
                    <a:pt x="145" y="324"/>
                    <a:pt x="139" y="348"/>
                    <a:pt x="123" y="354"/>
                  </a:cubicBezTo>
                  <a:cubicBezTo>
                    <a:pt x="116" y="356"/>
                    <a:pt x="104" y="353"/>
                    <a:pt x="98" y="349"/>
                  </a:cubicBezTo>
                  <a:cubicBezTo>
                    <a:pt x="93" y="346"/>
                    <a:pt x="89" y="341"/>
                    <a:pt x="86" y="337"/>
                  </a:cubicBezTo>
                  <a:cubicBezTo>
                    <a:pt x="95" y="324"/>
                    <a:pt x="109" y="312"/>
                    <a:pt x="125" y="317"/>
                  </a:cubicBezTo>
                  <a:close/>
                  <a:moveTo>
                    <a:pt x="386" y="922"/>
                  </a:moveTo>
                  <a:cubicBezTo>
                    <a:pt x="386" y="922"/>
                    <a:pt x="386" y="922"/>
                    <a:pt x="386" y="922"/>
                  </a:cubicBezTo>
                  <a:cubicBezTo>
                    <a:pt x="381" y="914"/>
                    <a:pt x="380" y="905"/>
                    <a:pt x="382" y="895"/>
                  </a:cubicBezTo>
                  <a:cubicBezTo>
                    <a:pt x="390" y="875"/>
                    <a:pt x="399" y="875"/>
                    <a:pt x="410" y="898"/>
                  </a:cubicBezTo>
                  <a:cubicBezTo>
                    <a:pt x="409" y="908"/>
                    <a:pt x="397" y="917"/>
                    <a:pt x="389" y="921"/>
                  </a:cubicBezTo>
                  <a:cubicBezTo>
                    <a:pt x="388" y="922"/>
                    <a:pt x="387" y="922"/>
                    <a:pt x="386" y="922"/>
                  </a:cubicBezTo>
                  <a:close/>
                  <a:moveTo>
                    <a:pt x="1027" y="947"/>
                  </a:moveTo>
                  <a:cubicBezTo>
                    <a:pt x="1023" y="943"/>
                    <a:pt x="1020" y="939"/>
                    <a:pt x="1020" y="935"/>
                  </a:cubicBezTo>
                  <a:cubicBezTo>
                    <a:pt x="1020" y="934"/>
                    <a:pt x="1020" y="933"/>
                    <a:pt x="1020" y="932"/>
                  </a:cubicBezTo>
                  <a:cubicBezTo>
                    <a:pt x="1022" y="928"/>
                    <a:pt x="1024" y="924"/>
                    <a:pt x="1026" y="922"/>
                  </a:cubicBezTo>
                  <a:cubicBezTo>
                    <a:pt x="1026" y="922"/>
                    <a:pt x="1027" y="922"/>
                    <a:pt x="1027" y="921"/>
                  </a:cubicBezTo>
                  <a:cubicBezTo>
                    <a:pt x="1034" y="923"/>
                    <a:pt x="1039" y="926"/>
                    <a:pt x="1043" y="931"/>
                  </a:cubicBezTo>
                  <a:cubicBezTo>
                    <a:pt x="1045" y="934"/>
                    <a:pt x="1047" y="938"/>
                    <a:pt x="1047" y="942"/>
                  </a:cubicBezTo>
                  <a:cubicBezTo>
                    <a:pt x="1048" y="944"/>
                    <a:pt x="1047" y="947"/>
                    <a:pt x="1047" y="949"/>
                  </a:cubicBezTo>
                  <a:cubicBezTo>
                    <a:pt x="1046" y="950"/>
                    <a:pt x="1046" y="952"/>
                    <a:pt x="1045" y="953"/>
                  </a:cubicBezTo>
                  <a:cubicBezTo>
                    <a:pt x="1039" y="954"/>
                    <a:pt x="1034" y="953"/>
                    <a:pt x="1027" y="947"/>
                  </a:cubicBezTo>
                  <a:close/>
                </a:path>
              </a:pathLst>
            </a:custGeom>
            <a:solidFill>
              <a:schemeClr val="accent1"/>
            </a:solidFill>
            <a:ln w="19050">
              <a:solidFill>
                <a:srgbClr val="00B05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 sz="1707"/>
            </a:p>
          </p:txBody>
        </p:sp>
      </p:grp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13F484B5-2411-437E-9F8F-73A2A727C7C8}"/>
              </a:ext>
            </a:extLst>
          </p:cNvPr>
          <p:cNvCxnSpPr>
            <a:cxnSpLocks/>
          </p:cNvCxnSpPr>
          <p:nvPr/>
        </p:nvCxnSpPr>
        <p:spPr>
          <a:xfrm>
            <a:off x="1091266" y="925879"/>
            <a:ext cx="3900610" cy="0"/>
          </a:xfrm>
          <a:prstGeom prst="line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259">
            <a:extLst>
              <a:ext uri="{FF2B5EF4-FFF2-40B4-BE49-F238E27FC236}">
                <a16:creationId xmlns:a16="http://schemas.microsoft.com/office/drawing/2014/main" id="{3AC8F5DF-6669-4E17-BA15-38AD885F85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3205" y="285817"/>
            <a:ext cx="378577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en-GB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Future Plan</a:t>
            </a:r>
            <a:endParaRPr lang="zh-CN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1858B617-B48E-49BC-8130-D0E2E6B9E356}"/>
              </a:ext>
            </a:extLst>
          </p:cNvPr>
          <p:cNvSpPr/>
          <p:nvPr/>
        </p:nvSpPr>
        <p:spPr>
          <a:xfrm>
            <a:off x="4991876" y="6307652"/>
            <a:ext cx="70291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300"/>
              </a:spcAft>
            </a:pPr>
            <a:r>
              <a:rPr lang="en-US" altLang="zh-CN" b="1" kern="16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Figure 13 </a:t>
            </a:r>
            <a:r>
              <a:rPr lang="en-US" altLang="zh-CN" sz="1200" kern="16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Spatial (a) and temporal (b-e) changes of the SIOD, SPOD, NAOD and SAOD intensity</a:t>
            </a:r>
            <a:endParaRPr lang="zh-CN" altLang="zh-CN" sz="1200" b="1" kern="16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095DD02-E2EA-4E2B-A2F9-7B445C1400BD}"/>
              </a:ext>
            </a:extLst>
          </p:cNvPr>
          <p:cNvSpPr/>
          <p:nvPr/>
        </p:nvSpPr>
        <p:spPr>
          <a:xfrm>
            <a:off x="725594" y="2299145"/>
            <a:ext cx="4662937" cy="583122"/>
          </a:xfrm>
          <a:prstGeom prst="rect">
            <a:avLst/>
          </a:prstGeom>
          <a:noFill/>
          <a:ln w="57150">
            <a:solidFill>
              <a:schemeClr val="tx2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sz="2000" dirty="0">
              <a:ln>
                <a:solidFill>
                  <a:srgbClr val="FFC000"/>
                </a:solidFill>
              </a:ln>
              <a:noFill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1D492C6C-483C-41C8-91E3-FA0B650D812D}"/>
              </a:ext>
            </a:extLst>
          </p:cNvPr>
          <p:cNvSpPr/>
          <p:nvPr/>
        </p:nvSpPr>
        <p:spPr>
          <a:xfrm>
            <a:off x="5836596" y="383803"/>
            <a:ext cx="4662937" cy="583122"/>
          </a:xfrm>
          <a:prstGeom prst="rect">
            <a:avLst/>
          </a:prstGeom>
          <a:noFill/>
          <a:ln w="57150">
            <a:solidFill>
              <a:schemeClr val="tx2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sz="2000" dirty="0">
              <a:ln>
                <a:solidFill>
                  <a:srgbClr val="FFC000"/>
                </a:solidFill>
              </a:ln>
              <a:noFill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22DF3FBF-BE5F-40C0-8617-494236C5613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806" r="50584" b="47738"/>
          <a:stretch/>
        </p:blipFill>
        <p:spPr>
          <a:xfrm>
            <a:off x="559287" y="3044695"/>
            <a:ext cx="5092829" cy="2685185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27F24A65-D5FA-4072-AF0A-3FF914AB0558}"/>
              </a:ext>
            </a:extLst>
          </p:cNvPr>
          <p:cNvSpPr/>
          <p:nvPr/>
        </p:nvSpPr>
        <p:spPr>
          <a:xfrm>
            <a:off x="1535252" y="2412031"/>
            <a:ext cx="31566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等线" panose="02010600030101010101" pitchFamily="2" charset="-122"/>
                <a:cs typeface="Times New Roman" panose="02020603050405020304" pitchFamily="18" charset="0"/>
              </a:rPr>
              <a:t>Seasonality of ocean deserts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A22DA401-3D0E-4D81-9B2A-BA3C630A6ED5}"/>
              </a:ext>
            </a:extLst>
          </p:cNvPr>
          <p:cNvSpPr/>
          <p:nvPr/>
        </p:nvSpPr>
        <p:spPr>
          <a:xfrm>
            <a:off x="6751551" y="486990"/>
            <a:ext cx="2794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等线" panose="02010600030101010101" pitchFamily="2" charset="-122"/>
                <a:cs typeface="Times New Roman" panose="02020603050405020304" pitchFamily="18" charset="0"/>
              </a:rPr>
              <a:t>Other four ocean deserts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A6AA7EBC-5C04-4549-8051-D906F8697302}"/>
              </a:ext>
            </a:extLst>
          </p:cNvPr>
          <p:cNvSpPr txBox="1"/>
          <p:nvPr/>
        </p:nvSpPr>
        <p:spPr>
          <a:xfrm>
            <a:off x="11487609" y="6424582"/>
            <a:ext cx="509305" cy="355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707" dirty="0"/>
              <a:t>13</a:t>
            </a:r>
            <a:endParaRPr lang="zh-CN" altLang="en-US" sz="1707" dirty="0"/>
          </a:p>
        </p:txBody>
      </p:sp>
      <p:pic>
        <p:nvPicPr>
          <p:cNvPr id="16" name="音频 15">
            <a:hlinkClick r:id="" action="ppaction://media"/>
            <a:extLst>
              <a:ext uri="{FF2B5EF4-FFF2-40B4-BE49-F238E27FC236}">
                <a16:creationId xmlns:a16="http://schemas.microsoft.com/office/drawing/2014/main" id="{36BC57FD-CB4C-4A3B-978E-02B1DAFDE8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CF312F0B-3260-4C8E-8EBC-ADE02A234E94}"/>
              </a:ext>
            </a:extLst>
          </p:cNvPr>
          <p:cNvSpPr txBox="1"/>
          <p:nvPr/>
        </p:nvSpPr>
        <p:spPr>
          <a:xfrm>
            <a:off x="2243935" y="3538301"/>
            <a:ext cx="98249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/>
              <a:t>NPOD </a:t>
            </a:r>
            <a:endParaRPr lang="zh-CN" altLang="en-US" sz="2000" b="1" dirty="0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0412FA17-1BA5-4517-AF58-85624BC8A4A5}"/>
              </a:ext>
            </a:extLst>
          </p:cNvPr>
          <p:cNvSpPr/>
          <p:nvPr/>
        </p:nvSpPr>
        <p:spPr>
          <a:xfrm>
            <a:off x="629329" y="5780851"/>
            <a:ext cx="4752546" cy="746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300"/>
              </a:spcAft>
            </a:pPr>
            <a:r>
              <a:rPr lang="en-US" altLang="zh-CN" b="1" kern="16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Figure 12 </a:t>
            </a:r>
            <a:r>
              <a:rPr lang="en-US" altLang="zh-CN" sz="1400" kern="1600" dirty="0" err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Oligotrophication</a:t>
            </a:r>
            <a:r>
              <a:rPr lang="en-US" altLang="zh-CN" sz="1400" kern="16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400" kern="1600" dirty="0" err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posecesses</a:t>
            </a:r>
            <a:r>
              <a:rPr lang="en-US" altLang="zh-CN" sz="1400" kern="16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in different month.</a:t>
            </a:r>
          </a:p>
          <a:p>
            <a:pPr>
              <a:spcBef>
                <a:spcPts val="1200"/>
              </a:spcBef>
              <a:spcAft>
                <a:spcPts val="300"/>
              </a:spcAft>
            </a:pPr>
            <a:endParaRPr lang="zh-CN" altLang="zh-CN" sz="1200" b="1" kern="16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4036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82"/>
    </mc:Choice>
    <mc:Fallback xmlns="">
      <p:transition spd="slow" advTm="102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4690" x="11563350" y="4349750"/>
          <p14:tracePt t="4699" x="11571288" y="4349750"/>
          <p14:tracePt t="4709" x="11590338" y="4349750"/>
          <p14:tracePt t="4713" x="11599863" y="4349750"/>
          <p14:tracePt t="4721" x="11607800" y="4340225"/>
          <p14:tracePt t="4725" x="11617325" y="4340225"/>
          <p14:tracePt t="4727" x="11626850" y="4332288"/>
          <p14:tracePt t="4739" x="11636375" y="4332288"/>
          <p14:tracePt t="4754" x="11644313" y="4332288"/>
          <p14:tracePt t="4787" x="11653838" y="4322763"/>
          <p14:tracePt t="5005" x="11644313" y="4322763"/>
          <p14:tracePt t="5014" x="11636375" y="4322763"/>
          <p14:tracePt t="5018" x="11626850" y="4322763"/>
          <p14:tracePt t="5025" x="11607800" y="4322763"/>
          <p14:tracePt t="5041" x="11599863" y="4322763"/>
          <p14:tracePt t="5049" x="11590338" y="4332288"/>
          <p14:tracePt t="5066" x="11580813" y="4332288"/>
          <p14:tracePt t="5071" x="11571288" y="4340225"/>
          <p14:tracePt t="5073" x="11563350" y="4340225"/>
          <p14:tracePt t="5077" x="11544300" y="4349750"/>
          <p14:tracePt t="5079" x="11534775" y="4359275"/>
          <p14:tracePt t="5083" x="11517313" y="4368800"/>
          <p14:tracePt t="5087" x="11507788" y="4368800"/>
          <p14:tracePt t="5091" x="11471275" y="4376738"/>
          <p14:tracePt t="5095" x="11453813" y="4386263"/>
          <p14:tracePt t="5099" x="11425238" y="4395788"/>
          <p14:tracePt t="5103" x="11380788" y="4405313"/>
          <p14:tracePt t="5109" x="11344275" y="4413250"/>
          <p14:tracePt t="5111" x="11280775" y="4432300"/>
          <p14:tracePt t="5115" x="11244263" y="4441825"/>
          <p14:tracePt t="5120" x="11198225" y="4449763"/>
          <p14:tracePt t="5124" x="11152188" y="4459288"/>
          <p14:tracePt t="5127" x="11125200" y="4459288"/>
          <p14:tracePt t="5131" x="11098213" y="4468813"/>
          <p14:tracePt t="5136" x="11061700" y="4478338"/>
          <p14:tracePt t="5139" x="11033125" y="4486275"/>
          <p14:tracePt t="5143" x="11015663" y="4486275"/>
          <p14:tracePt t="5147" x="10998200" y="4495800"/>
          <p14:tracePt t="5155" x="10988675" y="4495800"/>
          <p14:tracePt t="5764" x="10998200" y="4495800"/>
          <p14:tracePt t="5766" x="11006138" y="4495800"/>
          <p14:tracePt t="5773" x="11015663" y="4495800"/>
          <p14:tracePt t="5777" x="11025188" y="4495800"/>
          <p14:tracePt t="5781" x="11025188" y="4486275"/>
          <p14:tracePt t="5786" x="11033125" y="4486275"/>
          <p14:tracePt t="5789" x="11042650" y="4486275"/>
          <p14:tracePt t="5793" x="11052175" y="4478338"/>
          <p14:tracePt t="5805" x="11061700" y="4478338"/>
          <p14:tracePt t="5809" x="11069638" y="4468813"/>
          <p14:tracePt t="5822" x="11088688" y="4459288"/>
          <p14:tracePt t="5833" x="11106150" y="4449763"/>
          <p14:tracePt t="5837" x="11115675" y="4441825"/>
          <p14:tracePt t="5841" x="11125200" y="4441825"/>
          <p14:tracePt t="5845" x="11134725" y="4441825"/>
          <p14:tracePt t="5849" x="11142663" y="4441825"/>
          <p14:tracePt t="5853" x="11152188" y="4441825"/>
          <p14:tracePt t="5857" x="11171238" y="4432300"/>
          <p14:tracePt t="5874" x="11179175" y="4422775"/>
          <p14:tracePt t="5887" x="11207750" y="4405313"/>
          <p14:tracePt t="6016" x="11234738" y="4386263"/>
          <p14:tracePt t="6023" x="11244263" y="4376738"/>
          <p14:tracePt t="6032" x="11244263" y="4368800"/>
          <p14:tracePt t="6039" x="11252200" y="4368800"/>
          <p14:tracePt t="6043" x="11261725" y="4359275"/>
          <p14:tracePt t="6049" x="11271250" y="4349750"/>
          <p14:tracePt t="6127" x="11280775" y="4340225"/>
          <p14:tracePt t="6218" x="11288713" y="4332288"/>
          <p14:tracePt t="6221" x="11307763" y="4322763"/>
          <p14:tracePt t="6225" x="11334750" y="4313238"/>
          <p14:tracePt t="6229" x="11361738" y="4303713"/>
          <p14:tracePt t="6237" x="11471275" y="4259263"/>
          <p14:tracePt t="6239" x="11517313" y="4232275"/>
          <p14:tracePt t="6243" x="11563350" y="4213225"/>
          <p14:tracePt t="6247" x="11580813" y="4203700"/>
          <p14:tracePt t="6252" x="11607800" y="4186238"/>
          <p14:tracePt t="6255" x="11653838" y="4176713"/>
          <p14:tracePt t="6259" x="11690350" y="4159250"/>
          <p14:tracePt t="6264" x="11736388" y="4149725"/>
          <p14:tracePt t="6267" x="11763375" y="4130675"/>
          <p14:tracePt t="6271" x="11809413" y="4122738"/>
          <p14:tracePt t="6275" x="11853863" y="4094163"/>
          <p14:tracePt t="6279" x="11899900" y="4057650"/>
          <p14:tracePt t="6283" x="11926888" y="4040188"/>
          <p14:tracePt t="6287" x="11963400" y="4021138"/>
          <p14:tracePt t="6291" x="11982450" y="4013200"/>
          <p14:tracePt t="6295" x="11999913" y="4003675"/>
          <p14:tracePt t="6299" x="12018963" y="3994150"/>
          <p14:tracePt t="6303" x="12036425" y="3984625"/>
          <p14:tracePt t="6307" x="12055475" y="3976688"/>
          <p14:tracePt t="6312" x="12072938" y="3967163"/>
          <p14:tracePt t="6315" x="12082463" y="3957638"/>
          <p14:tracePt t="6320" x="12091988" y="3948113"/>
          <p14:tracePt t="6327" x="12101513" y="3948113"/>
          <p14:tracePt t="6336" x="12101513" y="3940175"/>
          <p14:tracePt t="6468" x="12109450" y="3930650"/>
          <p14:tracePt t="9564" x="12101513" y="3911600"/>
          <p14:tracePt t="9570" x="12101513" y="3894138"/>
          <p14:tracePt t="9573" x="12101513" y="3867150"/>
          <p14:tracePt t="9577" x="12101513" y="3848100"/>
          <p14:tracePt t="9581" x="12101513" y="3830638"/>
          <p14:tracePt t="9589" x="12101513" y="3821113"/>
          <p14:tracePt t="9593" x="12101513" y="3811588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Freeform 6"/>
          <p:cNvSpPr>
            <a:spLocks/>
          </p:cNvSpPr>
          <p:nvPr/>
        </p:nvSpPr>
        <p:spPr bwMode="auto">
          <a:xfrm>
            <a:off x="-9031" y="3722512"/>
            <a:ext cx="12210062" cy="3135300"/>
          </a:xfrm>
          <a:custGeom>
            <a:avLst/>
            <a:gdLst>
              <a:gd name="T0" fmla="*/ 12177757 w 5687"/>
              <a:gd name="T1" fmla="*/ 0 h 1468"/>
              <a:gd name="T2" fmla="*/ 12401929 w 5687"/>
              <a:gd name="T3" fmla="*/ 4505 h 1468"/>
              <a:gd name="T4" fmla="*/ 12632895 w 5687"/>
              <a:gd name="T5" fmla="*/ 20273 h 1468"/>
              <a:gd name="T6" fmla="*/ 12877446 w 5687"/>
              <a:gd name="T7" fmla="*/ 49557 h 1468"/>
              <a:gd name="T8" fmla="*/ 12877446 w 5687"/>
              <a:gd name="T9" fmla="*/ 3306820 h 1468"/>
              <a:gd name="T10" fmla="*/ 0 w 5687"/>
              <a:gd name="T11" fmla="*/ 3306820 h 1468"/>
              <a:gd name="T12" fmla="*/ 0 w 5687"/>
              <a:gd name="T13" fmla="*/ 1585832 h 1468"/>
              <a:gd name="T14" fmla="*/ 31701 w 5687"/>
              <a:gd name="T15" fmla="*/ 1615116 h 1468"/>
              <a:gd name="T16" fmla="*/ 72460 w 5687"/>
              <a:gd name="T17" fmla="*/ 1653410 h 1468"/>
              <a:gd name="T18" fmla="*/ 126804 w 5687"/>
              <a:gd name="T19" fmla="*/ 1700715 h 1468"/>
              <a:gd name="T20" fmla="*/ 192471 w 5687"/>
              <a:gd name="T21" fmla="*/ 1750272 h 1468"/>
              <a:gd name="T22" fmla="*/ 271724 w 5687"/>
              <a:gd name="T23" fmla="*/ 1808840 h 1468"/>
              <a:gd name="T24" fmla="*/ 362298 w 5687"/>
              <a:gd name="T25" fmla="*/ 1876418 h 1468"/>
              <a:gd name="T26" fmla="*/ 459666 w 5687"/>
              <a:gd name="T27" fmla="*/ 1946248 h 1468"/>
              <a:gd name="T28" fmla="*/ 575149 w 5687"/>
              <a:gd name="T29" fmla="*/ 2016079 h 1468"/>
              <a:gd name="T30" fmla="*/ 699689 w 5687"/>
              <a:gd name="T31" fmla="*/ 2090415 h 1468"/>
              <a:gd name="T32" fmla="*/ 837815 w 5687"/>
              <a:gd name="T33" fmla="*/ 2169256 h 1468"/>
              <a:gd name="T34" fmla="*/ 982735 w 5687"/>
              <a:gd name="T35" fmla="*/ 2243592 h 1468"/>
              <a:gd name="T36" fmla="*/ 1145769 w 5687"/>
              <a:gd name="T37" fmla="*/ 2322433 h 1468"/>
              <a:gd name="T38" fmla="*/ 1313332 w 5687"/>
              <a:gd name="T39" fmla="*/ 2392264 h 1468"/>
              <a:gd name="T40" fmla="*/ 1499010 w 5687"/>
              <a:gd name="T41" fmla="*/ 2462094 h 1468"/>
              <a:gd name="T42" fmla="*/ 1691481 w 5687"/>
              <a:gd name="T43" fmla="*/ 2531925 h 1468"/>
              <a:gd name="T44" fmla="*/ 1899803 w 5687"/>
              <a:gd name="T45" fmla="*/ 2590493 h 1468"/>
              <a:gd name="T46" fmla="*/ 2114917 w 5687"/>
              <a:gd name="T47" fmla="*/ 2649060 h 1468"/>
              <a:gd name="T48" fmla="*/ 2343618 w 5687"/>
              <a:gd name="T49" fmla="*/ 2696365 h 1468"/>
              <a:gd name="T50" fmla="*/ 2583641 w 5687"/>
              <a:gd name="T51" fmla="*/ 2736912 h 1468"/>
              <a:gd name="T52" fmla="*/ 2834985 w 5687"/>
              <a:gd name="T53" fmla="*/ 2770701 h 1468"/>
              <a:gd name="T54" fmla="*/ 3097652 w 5687"/>
              <a:gd name="T55" fmla="*/ 2790974 h 1468"/>
              <a:gd name="T56" fmla="*/ 3373904 w 5687"/>
              <a:gd name="T57" fmla="*/ 2802237 h 1468"/>
              <a:gd name="T58" fmla="*/ 3661479 w 5687"/>
              <a:gd name="T59" fmla="*/ 2797732 h 1468"/>
              <a:gd name="T60" fmla="*/ 3955846 w 5687"/>
              <a:gd name="T61" fmla="*/ 2786469 h 1468"/>
              <a:gd name="T62" fmla="*/ 4266064 w 5687"/>
              <a:gd name="T63" fmla="*/ 2754932 h 1468"/>
              <a:gd name="T64" fmla="*/ 4585340 w 5687"/>
              <a:gd name="T65" fmla="*/ 2712133 h 1468"/>
              <a:gd name="T66" fmla="*/ 4915937 w 5687"/>
              <a:gd name="T67" fmla="*/ 2649060 h 1468"/>
              <a:gd name="T68" fmla="*/ 5257856 w 5687"/>
              <a:gd name="T69" fmla="*/ 2574724 h 1468"/>
              <a:gd name="T70" fmla="*/ 5606569 w 5687"/>
              <a:gd name="T71" fmla="*/ 2477862 h 1468"/>
              <a:gd name="T72" fmla="*/ 5973396 w 5687"/>
              <a:gd name="T73" fmla="*/ 2365232 h 1468"/>
              <a:gd name="T74" fmla="*/ 6428533 w 5687"/>
              <a:gd name="T75" fmla="*/ 2205298 h 1468"/>
              <a:gd name="T76" fmla="*/ 6856498 w 5687"/>
              <a:gd name="T77" fmla="*/ 2043110 h 1468"/>
              <a:gd name="T78" fmla="*/ 7261820 w 5687"/>
              <a:gd name="T79" fmla="*/ 1887681 h 1468"/>
              <a:gd name="T80" fmla="*/ 7639969 w 5687"/>
              <a:gd name="T81" fmla="*/ 1732251 h 1468"/>
              <a:gd name="T82" fmla="*/ 7997739 w 5687"/>
              <a:gd name="T83" fmla="*/ 1579074 h 1468"/>
              <a:gd name="T84" fmla="*/ 8330600 w 5687"/>
              <a:gd name="T85" fmla="*/ 1430402 h 1468"/>
              <a:gd name="T86" fmla="*/ 8649876 w 5687"/>
              <a:gd name="T87" fmla="*/ 1286236 h 1468"/>
              <a:gd name="T88" fmla="*/ 8948772 w 5687"/>
              <a:gd name="T89" fmla="*/ 1144322 h 1468"/>
              <a:gd name="T90" fmla="*/ 9231818 w 5687"/>
              <a:gd name="T91" fmla="*/ 1009166 h 1468"/>
              <a:gd name="T92" fmla="*/ 9499013 w 5687"/>
              <a:gd name="T93" fmla="*/ 878515 h 1468"/>
              <a:gd name="T94" fmla="*/ 9754886 w 5687"/>
              <a:gd name="T95" fmla="*/ 759127 h 1468"/>
              <a:gd name="T96" fmla="*/ 9999438 w 5687"/>
              <a:gd name="T97" fmla="*/ 639739 h 1468"/>
              <a:gd name="T98" fmla="*/ 10234932 w 5687"/>
              <a:gd name="T99" fmla="*/ 531614 h 1468"/>
              <a:gd name="T100" fmla="*/ 10463632 w 5687"/>
              <a:gd name="T101" fmla="*/ 430247 h 1468"/>
              <a:gd name="T102" fmla="*/ 10683276 w 5687"/>
              <a:gd name="T103" fmla="*/ 340143 h 1468"/>
              <a:gd name="T104" fmla="*/ 10898391 w 5687"/>
              <a:gd name="T105" fmla="*/ 256797 h 1468"/>
              <a:gd name="T106" fmla="*/ 11106712 w 5687"/>
              <a:gd name="T107" fmla="*/ 186966 h 1468"/>
              <a:gd name="T108" fmla="*/ 11319563 w 5687"/>
              <a:gd name="T109" fmla="*/ 123893 h 1468"/>
              <a:gd name="T110" fmla="*/ 11527884 w 5687"/>
              <a:gd name="T111" fmla="*/ 74336 h 1468"/>
              <a:gd name="T112" fmla="*/ 11740735 w 5687"/>
              <a:gd name="T113" fmla="*/ 38294 h 1468"/>
              <a:gd name="T114" fmla="*/ 11955849 w 5687"/>
              <a:gd name="T115" fmla="*/ 11263 h 1468"/>
              <a:gd name="T116" fmla="*/ 12177757 w 5687"/>
              <a:gd name="T117" fmla="*/ 0 h 1468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5687" h="1468">
                <a:moveTo>
                  <a:pt x="5378" y="0"/>
                </a:moveTo>
                <a:lnTo>
                  <a:pt x="5477" y="2"/>
                </a:lnTo>
                <a:lnTo>
                  <a:pt x="5579" y="9"/>
                </a:lnTo>
                <a:lnTo>
                  <a:pt x="5687" y="22"/>
                </a:lnTo>
                <a:lnTo>
                  <a:pt x="5687" y="1468"/>
                </a:lnTo>
                <a:lnTo>
                  <a:pt x="0" y="1468"/>
                </a:lnTo>
                <a:lnTo>
                  <a:pt x="0" y="704"/>
                </a:lnTo>
                <a:lnTo>
                  <a:pt x="14" y="717"/>
                </a:lnTo>
                <a:lnTo>
                  <a:pt x="32" y="734"/>
                </a:lnTo>
                <a:lnTo>
                  <a:pt x="56" y="755"/>
                </a:lnTo>
                <a:lnTo>
                  <a:pt x="85" y="777"/>
                </a:lnTo>
                <a:lnTo>
                  <a:pt x="120" y="803"/>
                </a:lnTo>
                <a:lnTo>
                  <a:pt x="160" y="833"/>
                </a:lnTo>
                <a:lnTo>
                  <a:pt x="203" y="864"/>
                </a:lnTo>
                <a:lnTo>
                  <a:pt x="254" y="895"/>
                </a:lnTo>
                <a:lnTo>
                  <a:pt x="309" y="928"/>
                </a:lnTo>
                <a:lnTo>
                  <a:pt x="370" y="963"/>
                </a:lnTo>
                <a:lnTo>
                  <a:pt x="434" y="996"/>
                </a:lnTo>
                <a:lnTo>
                  <a:pt x="506" y="1031"/>
                </a:lnTo>
                <a:lnTo>
                  <a:pt x="580" y="1062"/>
                </a:lnTo>
                <a:lnTo>
                  <a:pt x="662" y="1093"/>
                </a:lnTo>
                <a:lnTo>
                  <a:pt x="747" y="1124"/>
                </a:lnTo>
                <a:lnTo>
                  <a:pt x="839" y="1150"/>
                </a:lnTo>
                <a:lnTo>
                  <a:pt x="934" y="1176"/>
                </a:lnTo>
                <a:lnTo>
                  <a:pt x="1035" y="1197"/>
                </a:lnTo>
                <a:lnTo>
                  <a:pt x="1141" y="1215"/>
                </a:lnTo>
                <a:lnTo>
                  <a:pt x="1252" y="1230"/>
                </a:lnTo>
                <a:lnTo>
                  <a:pt x="1368" y="1239"/>
                </a:lnTo>
                <a:lnTo>
                  <a:pt x="1490" y="1244"/>
                </a:lnTo>
                <a:lnTo>
                  <a:pt x="1617" y="1242"/>
                </a:lnTo>
                <a:lnTo>
                  <a:pt x="1747" y="1237"/>
                </a:lnTo>
                <a:lnTo>
                  <a:pt x="1884" y="1223"/>
                </a:lnTo>
                <a:lnTo>
                  <a:pt x="2025" y="1204"/>
                </a:lnTo>
                <a:lnTo>
                  <a:pt x="2171" y="1176"/>
                </a:lnTo>
                <a:lnTo>
                  <a:pt x="2322" y="1143"/>
                </a:lnTo>
                <a:lnTo>
                  <a:pt x="2476" y="1100"/>
                </a:lnTo>
                <a:lnTo>
                  <a:pt x="2638" y="1050"/>
                </a:lnTo>
                <a:lnTo>
                  <a:pt x="2839" y="979"/>
                </a:lnTo>
                <a:lnTo>
                  <a:pt x="3028" y="907"/>
                </a:lnTo>
                <a:lnTo>
                  <a:pt x="3207" y="838"/>
                </a:lnTo>
                <a:lnTo>
                  <a:pt x="3374" y="769"/>
                </a:lnTo>
                <a:lnTo>
                  <a:pt x="3532" y="701"/>
                </a:lnTo>
                <a:lnTo>
                  <a:pt x="3679" y="635"/>
                </a:lnTo>
                <a:lnTo>
                  <a:pt x="3820" y="571"/>
                </a:lnTo>
                <a:lnTo>
                  <a:pt x="3952" y="508"/>
                </a:lnTo>
                <a:lnTo>
                  <a:pt x="4077" y="448"/>
                </a:lnTo>
                <a:lnTo>
                  <a:pt x="4195" y="390"/>
                </a:lnTo>
                <a:lnTo>
                  <a:pt x="4308" y="337"/>
                </a:lnTo>
                <a:lnTo>
                  <a:pt x="4416" y="284"/>
                </a:lnTo>
                <a:lnTo>
                  <a:pt x="4520" y="236"/>
                </a:lnTo>
                <a:lnTo>
                  <a:pt x="4621" y="191"/>
                </a:lnTo>
                <a:lnTo>
                  <a:pt x="4718" y="151"/>
                </a:lnTo>
                <a:lnTo>
                  <a:pt x="4813" y="114"/>
                </a:lnTo>
                <a:lnTo>
                  <a:pt x="4905" y="83"/>
                </a:lnTo>
                <a:lnTo>
                  <a:pt x="4999" y="55"/>
                </a:lnTo>
                <a:lnTo>
                  <a:pt x="5091" y="33"/>
                </a:lnTo>
                <a:lnTo>
                  <a:pt x="5185" y="17"/>
                </a:lnTo>
                <a:lnTo>
                  <a:pt x="5280" y="5"/>
                </a:lnTo>
                <a:lnTo>
                  <a:pt x="5378" y="0"/>
                </a:lnTo>
                <a:close/>
              </a:path>
            </a:pathLst>
          </a:custGeom>
          <a:solidFill>
            <a:srgbClr val="90C74B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121913" tIns="60956" rIns="121913" bIns="60956"/>
          <a:lstStyle/>
          <a:p>
            <a:endParaRPr lang="zh-CN" altLang="en-US" sz="1707"/>
          </a:p>
        </p:txBody>
      </p:sp>
      <p:sp>
        <p:nvSpPr>
          <p:cNvPr id="7171" name="Freeform 7"/>
          <p:cNvSpPr>
            <a:spLocks/>
          </p:cNvSpPr>
          <p:nvPr/>
        </p:nvSpPr>
        <p:spPr bwMode="auto">
          <a:xfrm>
            <a:off x="0" y="3666819"/>
            <a:ext cx="12210062" cy="2861358"/>
          </a:xfrm>
          <a:custGeom>
            <a:avLst/>
            <a:gdLst>
              <a:gd name="T0" fmla="*/ 12478918 w 5687"/>
              <a:gd name="T1" fmla="*/ 6758 h 1340"/>
              <a:gd name="T2" fmla="*/ 12877446 w 5687"/>
              <a:gd name="T3" fmla="*/ 58568 h 1340"/>
              <a:gd name="T4" fmla="*/ 12680446 w 5687"/>
              <a:gd name="T5" fmla="*/ 94609 h 1340"/>
              <a:gd name="T6" fmla="*/ 12281918 w 5687"/>
              <a:gd name="T7" fmla="*/ 96862 h 1340"/>
              <a:gd name="T8" fmla="*/ 11949056 w 5687"/>
              <a:gd name="T9" fmla="*/ 137409 h 1340"/>
              <a:gd name="T10" fmla="*/ 11351264 w 5687"/>
              <a:gd name="T11" fmla="*/ 281575 h 1340"/>
              <a:gd name="T12" fmla="*/ 10753471 w 5687"/>
              <a:gd name="T13" fmla="*/ 500078 h 1340"/>
              <a:gd name="T14" fmla="*/ 10112656 w 5687"/>
              <a:gd name="T15" fmla="*/ 792916 h 1340"/>
              <a:gd name="T16" fmla="*/ 9184266 w 5687"/>
              <a:gd name="T17" fmla="*/ 1245689 h 1340"/>
              <a:gd name="T18" fmla="*/ 8296635 w 5687"/>
              <a:gd name="T19" fmla="*/ 1675936 h 1340"/>
              <a:gd name="T20" fmla="*/ 7356923 w 5687"/>
              <a:gd name="T21" fmla="*/ 2090415 h 1340"/>
              <a:gd name="T22" fmla="*/ 6688935 w 5687"/>
              <a:gd name="T23" fmla="*/ 2353969 h 1340"/>
              <a:gd name="T24" fmla="*/ 5991511 w 5687"/>
              <a:gd name="T25" fmla="*/ 2590493 h 1340"/>
              <a:gd name="T26" fmla="*/ 5260121 w 5687"/>
              <a:gd name="T27" fmla="*/ 2790974 h 1340"/>
              <a:gd name="T28" fmla="*/ 4612512 w 5687"/>
              <a:gd name="T29" fmla="*/ 2919373 h 1340"/>
              <a:gd name="T30" fmla="*/ 4041892 w 5687"/>
              <a:gd name="T31" fmla="*/ 2989203 h 1340"/>
              <a:gd name="T32" fmla="*/ 3453157 w 5687"/>
              <a:gd name="T33" fmla="*/ 3018487 h 1340"/>
              <a:gd name="T34" fmla="*/ 2744411 w 5687"/>
              <a:gd name="T35" fmla="*/ 2977940 h 1340"/>
              <a:gd name="T36" fmla="*/ 2157940 w 5687"/>
              <a:gd name="T37" fmla="*/ 2885583 h 1340"/>
              <a:gd name="T38" fmla="*/ 1585056 w 5687"/>
              <a:gd name="T39" fmla="*/ 2721144 h 1340"/>
              <a:gd name="T40" fmla="*/ 1136711 w 5687"/>
              <a:gd name="T41" fmla="*/ 2545441 h 1340"/>
              <a:gd name="T42" fmla="*/ 609114 w 5687"/>
              <a:gd name="T43" fmla="*/ 2279633 h 1340"/>
              <a:gd name="T44" fmla="*/ 122276 w 5687"/>
              <a:gd name="T45" fmla="*/ 1955259 h 1340"/>
              <a:gd name="T46" fmla="*/ 0 w 5687"/>
              <a:gd name="T47" fmla="*/ 344648 h 1340"/>
              <a:gd name="T48" fmla="*/ 310218 w 5687"/>
              <a:gd name="T49" fmla="*/ 743359 h 1340"/>
              <a:gd name="T50" fmla="*/ 661195 w 5687"/>
              <a:gd name="T51" fmla="*/ 1110533 h 1340"/>
              <a:gd name="T52" fmla="*/ 1077838 w 5687"/>
              <a:gd name="T53" fmla="*/ 1466444 h 1340"/>
              <a:gd name="T54" fmla="*/ 1573734 w 5687"/>
              <a:gd name="T55" fmla="*/ 1781808 h 1340"/>
              <a:gd name="T56" fmla="*/ 2108124 w 5687"/>
              <a:gd name="T57" fmla="*/ 2031847 h 1340"/>
              <a:gd name="T58" fmla="*/ 2678744 w 5687"/>
              <a:gd name="T59" fmla="*/ 2205298 h 1340"/>
              <a:gd name="T60" fmla="*/ 2993491 w 5687"/>
              <a:gd name="T61" fmla="*/ 2266118 h 1340"/>
              <a:gd name="T62" fmla="*/ 3679594 w 5687"/>
              <a:gd name="T63" fmla="*/ 2333696 h 1340"/>
              <a:gd name="T64" fmla="*/ 4365696 w 5687"/>
              <a:gd name="T65" fmla="*/ 2322433 h 1340"/>
              <a:gd name="T66" fmla="*/ 5049535 w 5687"/>
              <a:gd name="T67" fmla="*/ 2248097 h 1340"/>
              <a:gd name="T68" fmla="*/ 5631477 w 5687"/>
              <a:gd name="T69" fmla="*/ 2137720 h 1340"/>
              <a:gd name="T70" fmla="*/ 6333430 w 5687"/>
              <a:gd name="T71" fmla="*/ 1962017 h 1340"/>
              <a:gd name="T72" fmla="*/ 7218797 w 5687"/>
              <a:gd name="T73" fmla="*/ 1684946 h 1340"/>
              <a:gd name="T74" fmla="*/ 8271727 w 5687"/>
              <a:gd name="T75" fmla="*/ 1290741 h 1340"/>
              <a:gd name="T76" fmla="*/ 9283898 w 5687"/>
              <a:gd name="T77" fmla="*/ 876262 h 1340"/>
              <a:gd name="T78" fmla="*/ 10253047 w 5687"/>
              <a:gd name="T79" fmla="*/ 479804 h 1340"/>
              <a:gd name="T80" fmla="*/ 10966322 w 5687"/>
              <a:gd name="T81" fmla="*/ 223008 h 1340"/>
              <a:gd name="T82" fmla="*/ 11507505 w 5687"/>
              <a:gd name="T83" fmla="*/ 85599 h 1340"/>
              <a:gd name="T84" fmla="*/ 12046424 w 5687"/>
              <a:gd name="T85" fmla="*/ 11263 h 1340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5687" h="1340">
                <a:moveTo>
                  <a:pt x="5423" y="0"/>
                </a:moveTo>
                <a:lnTo>
                  <a:pt x="5511" y="3"/>
                </a:lnTo>
                <a:lnTo>
                  <a:pt x="5600" y="10"/>
                </a:lnTo>
                <a:lnTo>
                  <a:pt x="5687" y="26"/>
                </a:lnTo>
                <a:lnTo>
                  <a:pt x="5687" y="50"/>
                </a:lnTo>
                <a:lnTo>
                  <a:pt x="5600" y="42"/>
                </a:lnTo>
                <a:lnTo>
                  <a:pt x="5513" y="38"/>
                </a:lnTo>
                <a:lnTo>
                  <a:pt x="5424" y="43"/>
                </a:lnTo>
                <a:lnTo>
                  <a:pt x="5409" y="43"/>
                </a:lnTo>
                <a:lnTo>
                  <a:pt x="5277" y="61"/>
                </a:lnTo>
                <a:lnTo>
                  <a:pt x="5145" y="88"/>
                </a:lnTo>
                <a:lnTo>
                  <a:pt x="5013" y="125"/>
                </a:lnTo>
                <a:lnTo>
                  <a:pt x="4881" y="170"/>
                </a:lnTo>
                <a:lnTo>
                  <a:pt x="4749" y="222"/>
                </a:lnTo>
                <a:lnTo>
                  <a:pt x="4608" y="284"/>
                </a:lnTo>
                <a:lnTo>
                  <a:pt x="4466" y="352"/>
                </a:lnTo>
                <a:lnTo>
                  <a:pt x="4247" y="458"/>
                </a:lnTo>
                <a:lnTo>
                  <a:pt x="4056" y="553"/>
                </a:lnTo>
                <a:lnTo>
                  <a:pt x="3862" y="649"/>
                </a:lnTo>
                <a:lnTo>
                  <a:pt x="3664" y="744"/>
                </a:lnTo>
                <a:lnTo>
                  <a:pt x="3459" y="838"/>
                </a:lnTo>
                <a:lnTo>
                  <a:pt x="3249" y="928"/>
                </a:lnTo>
                <a:lnTo>
                  <a:pt x="3103" y="987"/>
                </a:lnTo>
                <a:lnTo>
                  <a:pt x="2954" y="1045"/>
                </a:lnTo>
                <a:lnTo>
                  <a:pt x="2803" y="1100"/>
                </a:lnTo>
                <a:lnTo>
                  <a:pt x="2646" y="1150"/>
                </a:lnTo>
                <a:lnTo>
                  <a:pt x="2487" y="1197"/>
                </a:lnTo>
                <a:lnTo>
                  <a:pt x="2323" y="1239"/>
                </a:lnTo>
                <a:lnTo>
                  <a:pt x="2183" y="1270"/>
                </a:lnTo>
                <a:lnTo>
                  <a:pt x="2037" y="1296"/>
                </a:lnTo>
                <a:lnTo>
                  <a:pt x="1891" y="1317"/>
                </a:lnTo>
                <a:lnTo>
                  <a:pt x="1785" y="1327"/>
                </a:lnTo>
                <a:lnTo>
                  <a:pt x="1679" y="1334"/>
                </a:lnTo>
                <a:lnTo>
                  <a:pt x="1525" y="1340"/>
                </a:lnTo>
                <a:lnTo>
                  <a:pt x="1370" y="1336"/>
                </a:lnTo>
                <a:lnTo>
                  <a:pt x="1212" y="1322"/>
                </a:lnTo>
                <a:lnTo>
                  <a:pt x="1084" y="1305"/>
                </a:lnTo>
                <a:lnTo>
                  <a:pt x="953" y="1281"/>
                </a:lnTo>
                <a:lnTo>
                  <a:pt x="827" y="1248"/>
                </a:lnTo>
                <a:lnTo>
                  <a:pt x="700" y="1208"/>
                </a:lnTo>
                <a:lnTo>
                  <a:pt x="575" y="1161"/>
                </a:lnTo>
                <a:lnTo>
                  <a:pt x="502" y="1130"/>
                </a:lnTo>
                <a:lnTo>
                  <a:pt x="384" y="1074"/>
                </a:lnTo>
                <a:lnTo>
                  <a:pt x="269" y="1012"/>
                </a:lnTo>
                <a:lnTo>
                  <a:pt x="160" y="942"/>
                </a:lnTo>
                <a:lnTo>
                  <a:pt x="54" y="868"/>
                </a:lnTo>
                <a:lnTo>
                  <a:pt x="0" y="826"/>
                </a:lnTo>
                <a:lnTo>
                  <a:pt x="0" y="153"/>
                </a:lnTo>
                <a:lnTo>
                  <a:pt x="68" y="243"/>
                </a:lnTo>
                <a:lnTo>
                  <a:pt x="137" y="330"/>
                </a:lnTo>
                <a:lnTo>
                  <a:pt x="212" y="413"/>
                </a:lnTo>
                <a:lnTo>
                  <a:pt x="292" y="493"/>
                </a:lnTo>
                <a:lnTo>
                  <a:pt x="375" y="569"/>
                </a:lnTo>
                <a:lnTo>
                  <a:pt x="476" y="651"/>
                </a:lnTo>
                <a:lnTo>
                  <a:pt x="584" y="725"/>
                </a:lnTo>
                <a:lnTo>
                  <a:pt x="695" y="791"/>
                </a:lnTo>
                <a:lnTo>
                  <a:pt x="811" y="850"/>
                </a:lnTo>
                <a:lnTo>
                  <a:pt x="931" y="902"/>
                </a:lnTo>
                <a:lnTo>
                  <a:pt x="1056" y="944"/>
                </a:lnTo>
                <a:lnTo>
                  <a:pt x="1183" y="979"/>
                </a:lnTo>
                <a:lnTo>
                  <a:pt x="1289" y="1001"/>
                </a:lnTo>
                <a:lnTo>
                  <a:pt x="1322" y="1006"/>
                </a:lnTo>
                <a:lnTo>
                  <a:pt x="1473" y="1025"/>
                </a:lnTo>
                <a:lnTo>
                  <a:pt x="1625" y="1036"/>
                </a:lnTo>
                <a:lnTo>
                  <a:pt x="1776" y="1038"/>
                </a:lnTo>
                <a:lnTo>
                  <a:pt x="1928" y="1031"/>
                </a:lnTo>
                <a:lnTo>
                  <a:pt x="2079" y="1017"/>
                </a:lnTo>
                <a:lnTo>
                  <a:pt x="2230" y="998"/>
                </a:lnTo>
                <a:lnTo>
                  <a:pt x="2377" y="972"/>
                </a:lnTo>
                <a:lnTo>
                  <a:pt x="2487" y="949"/>
                </a:lnTo>
                <a:lnTo>
                  <a:pt x="2596" y="923"/>
                </a:lnTo>
                <a:lnTo>
                  <a:pt x="2797" y="871"/>
                </a:lnTo>
                <a:lnTo>
                  <a:pt x="2995" y="810"/>
                </a:lnTo>
                <a:lnTo>
                  <a:pt x="3188" y="748"/>
                </a:lnTo>
                <a:lnTo>
                  <a:pt x="3424" y="663"/>
                </a:lnTo>
                <a:lnTo>
                  <a:pt x="3653" y="573"/>
                </a:lnTo>
                <a:lnTo>
                  <a:pt x="3879" y="481"/>
                </a:lnTo>
                <a:lnTo>
                  <a:pt x="4100" y="389"/>
                </a:lnTo>
                <a:lnTo>
                  <a:pt x="4331" y="293"/>
                </a:lnTo>
                <a:lnTo>
                  <a:pt x="4528" y="213"/>
                </a:lnTo>
                <a:lnTo>
                  <a:pt x="4723" y="139"/>
                </a:lnTo>
                <a:lnTo>
                  <a:pt x="4843" y="99"/>
                </a:lnTo>
                <a:lnTo>
                  <a:pt x="4963" y="66"/>
                </a:lnTo>
                <a:lnTo>
                  <a:pt x="5082" y="38"/>
                </a:lnTo>
                <a:lnTo>
                  <a:pt x="5202" y="17"/>
                </a:lnTo>
                <a:lnTo>
                  <a:pt x="5320" y="5"/>
                </a:lnTo>
                <a:lnTo>
                  <a:pt x="5423" y="0"/>
                </a:lnTo>
                <a:close/>
              </a:path>
            </a:pathLst>
          </a:custGeom>
          <a:solidFill>
            <a:srgbClr val="015835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121913" tIns="60956" rIns="121913" bIns="60956"/>
          <a:lstStyle/>
          <a:p>
            <a:endParaRPr lang="zh-CN" altLang="en-US" sz="1707"/>
          </a:p>
        </p:txBody>
      </p:sp>
      <p:sp>
        <p:nvSpPr>
          <p:cNvPr id="7172" name="Freeform 8"/>
          <p:cNvSpPr>
            <a:spLocks/>
          </p:cNvSpPr>
          <p:nvPr/>
        </p:nvSpPr>
        <p:spPr bwMode="auto">
          <a:xfrm>
            <a:off x="8030164" y="4329101"/>
            <a:ext cx="4179899" cy="1612054"/>
          </a:xfrm>
          <a:custGeom>
            <a:avLst/>
            <a:gdLst>
              <a:gd name="T0" fmla="*/ 3962640 w 1947"/>
              <a:gd name="T1" fmla="*/ 0 h 755"/>
              <a:gd name="T2" fmla="*/ 4105295 w 1947"/>
              <a:gd name="T3" fmla="*/ 4505 h 755"/>
              <a:gd name="T4" fmla="*/ 4254743 w 1947"/>
              <a:gd name="T5" fmla="*/ 13516 h 755"/>
              <a:gd name="T6" fmla="*/ 4408720 w 1947"/>
              <a:gd name="T7" fmla="*/ 29284 h 755"/>
              <a:gd name="T8" fmla="*/ 4408720 w 1947"/>
              <a:gd name="T9" fmla="*/ 403216 h 755"/>
              <a:gd name="T10" fmla="*/ 4200398 w 1947"/>
              <a:gd name="T11" fmla="*/ 364922 h 755"/>
              <a:gd name="T12" fmla="*/ 3983019 w 1947"/>
              <a:gd name="T13" fmla="*/ 337891 h 755"/>
              <a:gd name="T14" fmla="*/ 3727146 w 1947"/>
              <a:gd name="T15" fmla="*/ 326628 h 755"/>
              <a:gd name="T16" fmla="*/ 3464480 w 1947"/>
              <a:gd name="T17" fmla="*/ 326628 h 755"/>
              <a:gd name="T18" fmla="*/ 3204077 w 1947"/>
              <a:gd name="T19" fmla="*/ 344648 h 755"/>
              <a:gd name="T20" fmla="*/ 2941411 w 1947"/>
              <a:gd name="T21" fmla="*/ 380690 h 755"/>
              <a:gd name="T22" fmla="*/ 2674216 w 1947"/>
              <a:gd name="T23" fmla="*/ 427995 h 755"/>
              <a:gd name="T24" fmla="*/ 2370791 w 1947"/>
              <a:gd name="T25" fmla="*/ 502331 h 755"/>
              <a:gd name="T26" fmla="*/ 2065102 w 1947"/>
              <a:gd name="T27" fmla="*/ 592435 h 755"/>
              <a:gd name="T28" fmla="*/ 1757148 w 1947"/>
              <a:gd name="T29" fmla="*/ 696055 h 755"/>
              <a:gd name="T30" fmla="*/ 1455987 w 1947"/>
              <a:gd name="T31" fmla="*/ 817695 h 755"/>
              <a:gd name="T32" fmla="*/ 1152562 w 1947"/>
              <a:gd name="T33" fmla="*/ 959609 h 755"/>
              <a:gd name="T34" fmla="*/ 858195 w 1947"/>
              <a:gd name="T35" fmla="*/ 1115039 h 755"/>
              <a:gd name="T36" fmla="*/ 566091 w 1947"/>
              <a:gd name="T37" fmla="*/ 1290742 h 755"/>
              <a:gd name="T38" fmla="*/ 278517 w 1947"/>
              <a:gd name="T39" fmla="*/ 1486719 h 755"/>
              <a:gd name="T40" fmla="*/ 0 w 1947"/>
              <a:gd name="T41" fmla="*/ 1700716 h 755"/>
              <a:gd name="T42" fmla="*/ 264931 w 1947"/>
              <a:gd name="T43" fmla="*/ 1464193 h 755"/>
              <a:gd name="T44" fmla="*/ 534390 w 1947"/>
              <a:gd name="T45" fmla="*/ 1247943 h 755"/>
              <a:gd name="T46" fmla="*/ 815172 w 1947"/>
              <a:gd name="T47" fmla="*/ 1045208 h 755"/>
              <a:gd name="T48" fmla="*/ 1100482 w 1947"/>
              <a:gd name="T49" fmla="*/ 860495 h 755"/>
              <a:gd name="T50" fmla="*/ 1397114 w 1947"/>
              <a:gd name="T51" fmla="*/ 696055 h 755"/>
              <a:gd name="T52" fmla="*/ 1696010 w 1947"/>
              <a:gd name="T53" fmla="*/ 547383 h 755"/>
              <a:gd name="T54" fmla="*/ 1997171 w 1947"/>
              <a:gd name="T55" fmla="*/ 414479 h 755"/>
              <a:gd name="T56" fmla="*/ 2300596 w 1947"/>
              <a:gd name="T57" fmla="*/ 301849 h 755"/>
              <a:gd name="T58" fmla="*/ 2610814 w 1947"/>
              <a:gd name="T59" fmla="*/ 200482 h 755"/>
              <a:gd name="T60" fmla="*/ 2945940 w 1947"/>
              <a:gd name="T61" fmla="*/ 114883 h 755"/>
              <a:gd name="T62" fmla="*/ 3283330 w 1947"/>
              <a:gd name="T63" fmla="*/ 51810 h 755"/>
              <a:gd name="T64" fmla="*/ 3620721 w 1947"/>
              <a:gd name="T65" fmla="*/ 13516 h 755"/>
              <a:gd name="T66" fmla="*/ 3962640 w 1947"/>
              <a:gd name="T67" fmla="*/ 0 h 755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947" h="755">
                <a:moveTo>
                  <a:pt x="1750" y="0"/>
                </a:moveTo>
                <a:lnTo>
                  <a:pt x="1813" y="2"/>
                </a:lnTo>
                <a:lnTo>
                  <a:pt x="1879" y="6"/>
                </a:lnTo>
                <a:lnTo>
                  <a:pt x="1947" y="13"/>
                </a:lnTo>
                <a:lnTo>
                  <a:pt x="1947" y="179"/>
                </a:lnTo>
                <a:lnTo>
                  <a:pt x="1855" y="162"/>
                </a:lnTo>
                <a:lnTo>
                  <a:pt x="1759" y="150"/>
                </a:lnTo>
                <a:lnTo>
                  <a:pt x="1646" y="145"/>
                </a:lnTo>
                <a:lnTo>
                  <a:pt x="1530" y="145"/>
                </a:lnTo>
                <a:lnTo>
                  <a:pt x="1415" y="153"/>
                </a:lnTo>
                <a:lnTo>
                  <a:pt x="1299" y="169"/>
                </a:lnTo>
                <a:lnTo>
                  <a:pt x="1181" y="190"/>
                </a:lnTo>
                <a:lnTo>
                  <a:pt x="1047" y="223"/>
                </a:lnTo>
                <a:lnTo>
                  <a:pt x="912" y="263"/>
                </a:lnTo>
                <a:lnTo>
                  <a:pt x="776" y="309"/>
                </a:lnTo>
                <a:lnTo>
                  <a:pt x="643" y="363"/>
                </a:lnTo>
                <a:lnTo>
                  <a:pt x="509" y="426"/>
                </a:lnTo>
                <a:lnTo>
                  <a:pt x="379" y="495"/>
                </a:lnTo>
                <a:lnTo>
                  <a:pt x="250" y="573"/>
                </a:lnTo>
                <a:lnTo>
                  <a:pt x="123" y="660"/>
                </a:lnTo>
                <a:lnTo>
                  <a:pt x="0" y="755"/>
                </a:lnTo>
                <a:lnTo>
                  <a:pt x="117" y="650"/>
                </a:lnTo>
                <a:lnTo>
                  <a:pt x="236" y="554"/>
                </a:lnTo>
                <a:lnTo>
                  <a:pt x="360" y="464"/>
                </a:lnTo>
                <a:lnTo>
                  <a:pt x="486" y="382"/>
                </a:lnTo>
                <a:lnTo>
                  <a:pt x="617" y="309"/>
                </a:lnTo>
                <a:lnTo>
                  <a:pt x="749" y="243"/>
                </a:lnTo>
                <a:lnTo>
                  <a:pt x="882" y="184"/>
                </a:lnTo>
                <a:lnTo>
                  <a:pt x="1016" y="134"/>
                </a:lnTo>
                <a:lnTo>
                  <a:pt x="1153" y="89"/>
                </a:lnTo>
                <a:lnTo>
                  <a:pt x="1301" y="51"/>
                </a:lnTo>
                <a:lnTo>
                  <a:pt x="1450" y="23"/>
                </a:lnTo>
                <a:lnTo>
                  <a:pt x="1599" y="6"/>
                </a:lnTo>
                <a:lnTo>
                  <a:pt x="1750" y="0"/>
                </a:lnTo>
                <a:close/>
              </a:path>
            </a:pathLst>
          </a:custGeom>
          <a:solidFill>
            <a:srgbClr val="015835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121913" tIns="60956" rIns="121913" bIns="60956"/>
          <a:lstStyle/>
          <a:p>
            <a:endParaRPr lang="zh-CN" altLang="en-US" sz="1707"/>
          </a:p>
        </p:txBody>
      </p:sp>
      <p:sp>
        <p:nvSpPr>
          <p:cNvPr id="7173" name="Freeform 9"/>
          <p:cNvSpPr>
            <a:spLocks/>
          </p:cNvSpPr>
          <p:nvPr/>
        </p:nvSpPr>
        <p:spPr bwMode="auto">
          <a:xfrm>
            <a:off x="0" y="2161634"/>
            <a:ext cx="4380089" cy="3481494"/>
          </a:xfrm>
          <a:custGeom>
            <a:avLst/>
            <a:gdLst>
              <a:gd name="T0" fmla="*/ 0 w 2040"/>
              <a:gd name="T1" fmla="*/ 0 h 1630"/>
              <a:gd name="T2" fmla="*/ 158506 w 2040"/>
              <a:gd name="T3" fmla="*/ 344648 h 1630"/>
              <a:gd name="T4" fmla="*/ 319275 w 2040"/>
              <a:gd name="T5" fmla="*/ 664518 h 1630"/>
              <a:gd name="T6" fmla="*/ 484574 w 2040"/>
              <a:gd name="T7" fmla="*/ 966366 h 1630"/>
              <a:gd name="T8" fmla="*/ 652137 w 2040"/>
              <a:gd name="T9" fmla="*/ 1243437 h 1630"/>
              <a:gd name="T10" fmla="*/ 826493 w 2040"/>
              <a:gd name="T11" fmla="*/ 1502486 h 1630"/>
              <a:gd name="T12" fmla="*/ 1003114 w 2040"/>
              <a:gd name="T13" fmla="*/ 1741262 h 1630"/>
              <a:gd name="T14" fmla="*/ 1184263 w 2040"/>
              <a:gd name="T15" fmla="*/ 1962017 h 1630"/>
              <a:gd name="T16" fmla="*/ 1365412 w 2040"/>
              <a:gd name="T17" fmla="*/ 2162498 h 1630"/>
              <a:gd name="T18" fmla="*/ 1548826 w 2040"/>
              <a:gd name="T19" fmla="*/ 2349464 h 1630"/>
              <a:gd name="T20" fmla="*/ 1729975 w 2040"/>
              <a:gd name="T21" fmla="*/ 2518410 h 1630"/>
              <a:gd name="T22" fmla="*/ 1915653 w 2040"/>
              <a:gd name="T23" fmla="*/ 2673839 h 1630"/>
              <a:gd name="T24" fmla="*/ 2099067 w 2040"/>
              <a:gd name="T25" fmla="*/ 2811248 h 1630"/>
              <a:gd name="T26" fmla="*/ 2280216 w 2040"/>
              <a:gd name="T27" fmla="*/ 2937394 h 1630"/>
              <a:gd name="T28" fmla="*/ 2461365 w 2040"/>
              <a:gd name="T29" fmla="*/ 3050024 h 1630"/>
              <a:gd name="T30" fmla="*/ 2637985 w 2040"/>
              <a:gd name="T31" fmla="*/ 3146886 h 1630"/>
              <a:gd name="T32" fmla="*/ 2812342 w 2040"/>
              <a:gd name="T33" fmla="*/ 3232485 h 1630"/>
              <a:gd name="T34" fmla="*/ 2979905 w 2040"/>
              <a:gd name="T35" fmla="*/ 3311326 h 1630"/>
              <a:gd name="T36" fmla="*/ 3145203 w 2040"/>
              <a:gd name="T37" fmla="*/ 3378904 h 1630"/>
              <a:gd name="T38" fmla="*/ 3305973 w 2040"/>
              <a:gd name="T39" fmla="*/ 3432966 h 1630"/>
              <a:gd name="T40" fmla="*/ 3464479 w 2040"/>
              <a:gd name="T41" fmla="*/ 3480271 h 1630"/>
              <a:gd name="T42" fmla="*/ 3613927 w 2040"/>
              <a:gd name="T43" fmla="*/ 3518565 h 1630"/>
              <a:gd name="T44" fmla="*/ 3754317 w 2040"/>
              <a:gd name="T45" fmla="*/ 3550101 h 1630"/>
              <a:gd name="T46" fmla="*/ 3887915 w 2040"/>
              <a:gd name="T47" fmla="*/ 3577133 h 1630"/>
              <a:gd name="T48" fmla="*/ 4014719 w 2040"/>
              <a:gd name="T49" fmla="*/ 3597406 h 1630"/>
              <a:gd name="T50" fmla="*/ 4132466 w 2040"/>
              <a:gd name="T51" fmla="*/ 3613174 h 1630"/>
              <a:gd name="T52" fmla="*/ 4243420 w 2040"/>
              <a:gd name="T53" fmla="*/ 3619932 h 1630"/>
              <a:gd name="T54" fmla="*/ 4340788 w 2040"/>
              <a:gd name="T55" fmla="*/ 3628943 h 1630"/>
              <a:gd name="T56" fmla="*/ 4426834 w 2040"/>
              <a:gd name="T57" fmla="*/ 3631195 h 1630"/>
              <a:gd name="T58" fmla="*/ 4506087 w 2040"/>
              <a:gd name="T59" fmla="*/ 3635700 h 1630"/>
              <a:gd name="T60" fmla="*/ 4569489 w 2040"/>
              <a:gd name="T61" fmla="*/ 3635700 h 1630"/>
              <a:gd name="T62" fmla="*/ 4619305 w 2040"/>
              <a:gd name="T63" fmla="*/ 3635700 h 1630"/>
              <a:gd name="T64" fmla="*/ 4324938 w 2040"/>
              <a:gd name="T65" fmla="*/ 3660479 h 1630"/>
              <a:gd name="T66" fmla="*/ 4041892 w 2040"/>
              <a:gd name="T67" fmla="*/ 3671742 h 1630"/>
              <a:gd name="T68" fmla="*/ 3770168 w 2040"/>
              <a:gd name="T69" fmla="*/ 3662732 h 1630"/>
              <a:gd name="T70" fmla="*/ 3507502 w 2040"/>
              <a:gd name="T71" fmla="*/ 3644711 h 1630"/>
              <a:gd name="T72" fmla="*/ 3260686 w 2040"/>
              <a:gd name="T73" fmla="*/ 3608669 h 1630"/>
              <a:gd name="T74" fmla="*/ 3020663 w 2040"/>
              <a:gd name="T75" fmla="*/ 3561364 h 1630"/>
              <a:gd name="T76" fmla="*/ 2787434 w 2040"/>
              <a:gd name="T77" fmla="*/ 3507302 h 1630"/>
              <a:gd name="T78" fmla="*/ 2572319 w 2040"/>
              <a:gd name="T79" fmla="*/ 3437471 h 1630"/>
              <a:gd name="T80" fmla="*/ 2359469 w 2040"/>
              <a:gd name="T81" fmla="*/ 3358630 h 1630"/>
              <a:gd name="T82" fmla="*/ 2162469 w 2040"/>
              <a:gd name="T83" fmla="*/ 3273031 h 1630"/>
              <a:gd name="T84" fmla="*/ 1969998 w 2040"/>
              <a:gd name="T85" fmla="*/ 3178422 h 1630"/>
              <a:gd name="T86" fmla="*/ 1788849 w 2040"/>
              <a:gd name="T87" fmla="*/ 3077055 h 1630"/>
              <a:gd name="T88" fmla="*/ 1616757 w 2040"/>
              <a:gd name="T89" fmla="*/ 2966677 h 1630"/>
              <a:gd name="T90" fmla="*/ 1451458 w 2040"/>
              <a:gd name="T91" fmla="*/ 2858553 h 1630"/>
              <a:gd name="T92" fmla="*/ 1297481 w 2040"/>
              <a:gd name="T93" fmla="*/ 2741417 h 1630"/>
              <a:gd name="T94" fmla="*/ 1148033 w 2040"/>
              <a:gd name="T95" fmla="*/ 2624282 h 1630"/>
              <a:gd name="T96" fmla="*/ 1007643 w 2040"/>
              <a:gd name="T97" fmla="*/ 2502641 h 1630"/>
              <a:gd name="T98" fmla="*/ 874045 w 2040"/>
              <a:gd name="T99" fmla="*/ 2376496 h 1630"/>
              <a:gd name="T100" fmla="*/ 747241 w 2040"/>
              <a:gd name="T101" fmla="*/ 2257108 h 1630"/>
              <a:gd name="T102" fmla="*/ 629494 w 2040"/>
              <a:gd name="T103" fmla="*/ 2135467 h 1630"/>
              <a:gd name="T104" fmla="*/ 516275 w 2040"/>
              <a:gd name="T105" fmla="*/ 2013827 h 1630"/>
              <a:gd name="T106" fmla="*/ 409850 w 2040"/>
              <a:gd name="T107" fmla="*/ 1896691 h 1630"/>
              <a:gd name="T108" fmla="*/ 307954 w 2040"/>
              <a:gd name="T109" fmla="*/ 1784061 h 1630"/>
              <a:gd name="T110" fmla="*/ 212850 w 2040"/>
              <a:gd name="T111" fmla="*/ 1673684 h 1630"/>
              <a:gd name="T112" fmla="*/ 169827 w 2040"/>
              <a:gd name="T113" fmla="*/ 1621874 h 1630"/>
              <a:gd name="T114" fmla="*/ 0 w 2040"/>
              <a:gd name="T115" fmla="*/ 1419140 h 1630"/>
              <a:gd name="T116" fmla="*/ 0 w 2040"/>
              <a:gd name="T117" fmla="*/ 0 h 163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2040" h="1630">
                <a:moveTo>
                  <a:pt x="0" y="0"/>
                </a:moveTo>
                <a:lnTo>
                  <a:pt x="70" y="153"/>
                </a:lnTo>
                <a:lnTo>
                  <a:pt x="141" y="295"/>
                </a:lnTo>
                <a:lnTo>
                  <a:pt x="214" y="429"/>
                </a:lnTo>
                <a:lnTo>
                  <a:pt x="288" y="552"/>
                </a:lnTo>
                <a:lnTo>
                  <a:pt x="365" y="667"/>
                </a:lnTo>
                <a:lnTo>
                  <a:pt x="443" y="773"/>
                </a:lnTo>
                <a:lnTo>
                  <a:pt x="523" y="871"/>
                </a:lnTo>
                <a:lnTo>
                  <a:pt x="603" y="960"/>
                </a:lnTo>
                <a:lnTo>
                  <a:pt x="684" y="1043"/>
                </a:lnTo>
                <a:lnTo>
                  <a:pt x="764" y="1118"/>
                </a:lnTo>
                <a:lnTo>
                  <a:pt x="846" y="1187"/>
                </a:lnTo>
                <a:lnTo>
                  <a:pt x="927" y="1248"/>
                </a:lnTo>
                <a:lnTo>
                  <a:pt x="1007" y="1304"/>
                </a:lnTo>
                <a:lnTo>
                  <a:pt x="1087" y="1354"/>
                </a:lnTo>
                <a:lnTo>
                  <a:pt x="1165" y="1397"/>
                </a:lnTo>
                <a:lnTo>
                  <a:pt x="1242" y="1435"/>
                </a:lnTo>
                <a:lnTo>
                  <a:pt x="1316" y="1470"/>
                </a:lnTo>
                <a:lnTo>
                  <a:pt x="1389" y="1500"/>
                </a:lnTo>
                <a:lnTo>
                  <a:pt x="1460" y="1524"/>
                </a:lnTo>
                <a:lnTo>
                  <a:pt x="1530" y="1545"/>
                </a:lnTo>
                <a:lnTo>
                  <a:pt x="1596" y="1562"/>
                </a:lnTo>
                <a:lnTo>
                  <a:pt x="1658" y="1576"/>
                </a:lnTo>
                <a:lnTo>
                  <a:pt x="1717" y="1588"/>
                </a:lnTo>
                <a:lnTo>
                  <a:pt x="1773" y="1597"/>
                </a:lnTo>
                <a:lnTo>
                  <a:pt x="1825" y="1604"/>
                </a:lnTo>
                <a:lnTo>
                  <a:pt x="1874" y="1607"/>
                </a:lnTo>
                <a:lnTo>
                  <a:pt x="1917" y="1611"/>
                </a:lnTo>
                <a:lnTo>
                  <a:pt x="1955" y="1612"/>
                </a:lnTo>
                <a:lnTo>
                  <a:pt x="1990" y="1614"/>
                </a:lnTo>
                <a:lnTo>
                  <a:pt x="2018" y="1614"/>
                </a:lnTo>
                <a:lnTo>
                  <a:pt x="2040" y="1614"/>
                </a:lnTo>
                <a:lnTo>
                  <a:pt x="1910" y="1625"/>
                </a:lnTo>
                <a:lnTo>
                  <a:pt x="1785" y="1630"/>
                </a:lnTo>
                <a:lnTo>
                  <a:pt x="1665" y="1626"/>
                </a:lnTo>
                <a:lnTo>
                  <a:pt x="1549" y="1618"/>
                </a:lnTo>
                <a:lnTo>
                  <a:pt x="1440" y="1602"/>
                </a:lnTo>
                <a:lnTo>
                  <a:pt x="1334" y="1581"/>
                </a:lnTo>
                <a:lnTo>
                  <a:pt x="1231" y="1557"/>
                </a:lnTo>
                <a:lnTo>
                  <a:pt x="1136" y="1526"/>
                </a:lnTo>
                <a:lnTo>
                  <a:pt x="1042" y="1491"/>
                </a:lnTo>
                <a:lnTo>
                  <a:pt x="955" y="1453"/>
                </a:lnTo>
                <a:lnTo>
                  <a:pt x="870" y="1411"/>
                </a:lnTo>
                <a:lnTo>
                  <a:pt x="790" y="1366"/>
                </a:lnTo>
                <a:lnTo>
                  <a:pt x="714" y="1317"/>
                </a:lnTo>
                <a:lnTo>
                  <a:pt x="641" y="1269"/>
                </a:lnTo>
                <a:lnTo>
                  <a:pt x="573" y="1217"/>
                </a:lnTo>
                <a:lnTo>
                  <a:pt x="507" y="1165"/>
                </a:lnTo>
                <a:lnTo>
                  <a:pt x="445" y="1111"/>
                </a:lnTo>
                <a:lnTo>
                  <a:pt x="386" y="1055"/>
                </a:lnTo>
                <a:lnTo>
                  <a:pt x="330" y="1002"/>
                </a:lnTo>
                <a:lnTo>
                  <a:pt x="278" y="948"/>
                </a:lnTo>
                <a:lnTo>
                  <a:pt x="228" y="894"/>
                </a:lnTo>
                <a:lnTo>
                  <a:pt x="181" y="842"/>
                </a:lnTo>
                <a:lnTo>
                  <a:pt x="136" y="792"/>
                </a:lnTo>
                <a:lnTo>
                  <a:pt x="94" y="743"/>
                </a:lnTo>
                <a:lnTo>
                  <a:pt x="75" y="720"/>
                </a:lnTo>
                <a:lnTo>
                  <a:pt x="0" y="630"/>
                </a:lnTo>
                <a:lnTo>
                  <a:pt x="0" y="0"/>
                </a:lnTo>
                <a:close/>
              </a:path>
            </a:pathLst>
          </a:custGeom>
          <a:solidFill>
            <a:srgbClr val="015835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121913" tIns="60956" rIns="121913" bIns="60956"/>
          <a:lstStyle/>
          <a:p>
            <a:endParaRPr lang="zh-CN" altLang="en-US" sz="1707"/>
          </a:p>
        </p:txBody>
      </p:sp>
      <p:sp>
        <p:nvSpPr>
          <p:cNvPr id="16" name="矩形 259"/>
          <p:cNvSpPr>
            <a:spLocks noChangeArrowheads="1"/>
          </p:cNvSpPr>
          <p:nvPr/>
        </p:nvSpPr>
        <p:spPr bwMode="auto">
          <a:xfrm>
            <a:off x="2217322" y="2532527"/>
            <a:ext cx="942046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en-GB" altLang="zh-CN" sz="4800" b="1" dirty="0"/>
              <a:t>T</a:t>
            </a:r>
            <a:r>
              <a:rPr lang="en-US" altLang="zh-CN" sz="4800" b="1" dirty="0"/>
              <a:t>hanks for your attention</a:t>
            </a:r>
          </a:p>
        </p:txBody>
      </p:sp>
      <p:pic>
        <p:nvPicPr>
          <p:cNvPr id="7178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553" y="155317"/>
            <a:ext cx="3309903" cy="815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文本框 9"/>
          <p:cNvSpPr txBox="1"/>
          <p:nvPr/>
        </p:nvSpPr>
        <p:spPr>
          <a:xfrm>
            <a:off x="10158659" y="5908025"/>
            <a:ext cx="14835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400" b="1" dirty="0"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微软简行楷" charset="0"/>
                <a:ea typeface="微软简行楷" charset="0"/>
                <a:cs typeface="微软简行楷" charset="0"/>
              </a:rPr>
              <a:t>Topic-VS4</a:t>
            </a:r>
            <a:endParaRPr lang="zh-CN" altLang="en-US" sz="2400" b="1" dirty="0">
              <a:solidFill>
                <a:schemeClr val="bg1"/>
              </a:solidFill>
              <a:effectLst>
                <a:reflection blurRad="6350" stA="53000" endA="300" endPos="35500" dir="5400000" sy="-90000" algn="bl" rotWithShape="0"/>
              </a:effectLst>
              <a:latin typeface="微软简行楷" charset="0"/>
              <a:ea typeface="微软简行楷" charset="0"/>
              <a:cs typeface="微软简行楷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0081151" y="5393109"/>
            <a:ext cx="16385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altLang="zh-CN" sz="2400" b="1" dirty="0"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微软简行楷" charset="0"/>
                <a:ea typeface="微软简行楷" charset="0"/>
                <a:cs typeface="微软简行楷" charset="0"/>
              </a:rPr>
              <a:t>2020-10-28</a:t>
            </a:r>
            <a:endParaRPr lang="zh-CN" altLang="en-US" sz="2400" b="1" dirty="0">
              <a:solidFill>
                <a:schemeClr val="bg1"/>
              </a:solidFill>
              <a:effectLst>
                <a:reflection blurRad="6350" stA="53000" endA="300" endPos="35500" dir="5400000" sy="-90000" algn="bl" rotWithShape="0"/>
              </a:effectLst>
              <a:latin typeface="微软简行楷" charset="0"/>
              <a:ea typeface="微软简行楷" charset="0"/>
              <a:cs typeface="微软简行楷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3" t="23119" r="6194" b="31083"/>
          <a:stretch/>
        </p:blipFill>
        <p:spPr>
          <a:xfrm>
            <a:off x="10314324" y="128896"/>
            <a:ext cx="1683278" cy="860342"/>
          </a:xfrm>
          <a:prstGeom prst="roundRect">
            <a:avLst>
              <a:gd name="adj" fmla="val 34042"/>
            </a:avLst>
          </a:prstGeom>
        </p:spPr>
      </p:pic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A751EAC0-DB05-4604-B2C1-F0AFEB18E4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558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 advTm="5408">
        <p:push dir="u"/>
      </p:transition>
    </mc:Choice>
    <mc:Fallback xmlns="">
      <p:transition advTm="5408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3571" x="12091988" y="3821113"/>
          <p14:tracePt t="3574" x="12072938" y="3840163"/>
          <p14:tracePt t="3584" x="12065000" y="3848100"/>
          <p14:tracePt t="3662" x="12091988" y="3857625"/>
          <p14:tracePt t="3667" x="12118975" y="3857625"/>
          <p14:tracePt t="3670" x="12145963" y="3857625"/>
          <p14:tracePt t="3802" x="12028488" y="4651375"/>
          <p14:tracePt t="3807" x="11945938" y="4687888"/>
          <p14:tracePt t="3810" x="11872913" y="4732338"/>
          <p14:tracePt t="3814" x="11809413" y="4768850"/>
          <p14:tracePt t="3818" x="11745913" y="4797425"/>
          <p14:tracePt t="3822" x="11699875" y="4814888"/>
          <p14:tracePt t="3826" x="11653838" y="4824413"/>
          <p14:tracePt t="3828" x="11626850" y="4841875"/>
          <p14:tracePt t="3832" x="11599863" y="4841875"/>
          <p14:tracePt t="3836" x="11553825" y="4841875"/>
          <p14:tracePt t="3841" x="11526838" y="4841875"/>
          <p14:tracePt t="3844" x="11498263" y="4814888"/>
          <p14:tracePt t="3848" x="11471275" y="4797425"/>
          <p14:tracePt t="3852" x="11444288" y="4768850"/>
          <p14:tracePt t="3856" x="11398250" y="4714875"/>
          <p14:tracePt t="3860" x="11344275" y="4632325"/>
          <p14:tracePt t="3864" x="11252200" y="4514850"/>
          <p14:tracePt t="3868" x="11188700" y="4376738"/>
          <p14:tracePt t="3872" x="11115675" y="4249738"/>
          <p14:tracePt t="3876" x="11025188" y="4076700"/>
          <p14:tracePt t="3880" x="10860088" y="3811588"/>
          <p14:tracePt t="3901" x="9829800" y="2654300"/>
          <p14:tracePt t="3904" x="9574213" y="2371725"/>
          <p14:tracePt t="3908" x="9291638" y="2116138"/>
          <p14:tracePt t="3912" x="8982075" y="1841500"/>
          <p14:tracePt t="3916" x="8672513" y="1577975"/>
          <p14:tracePt t="3920" x="8288338" y="1268413"/>
          <p14:tracePt t="3924" x="7905750" y="984250"/>
          <p14:tracePt t="3928" x="7532688" y="701675"/>
          <p14:tracePt t="3932" x="7121525" y="411163"/>
          <p14:tracePt t="3936" x="6748463" y="155575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新视频">
            <a:hlinkClick r:id="" action="ppaction://media"/>
            <a:extLst>
              <a:ext uri="{FF2B5EF4-FFF2-40B4-BE49-F238E27FC236}">
                <a16:creationId xmlns:a16="http://schemas.microsoft.com/office/drawing/2014/main" id="{5195748F-5178-4665-A961-785E3D1B2A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3465" t="4753" r="24576" b="5373"/>
          <a:stretch/>
        </p:blipFill>
        <p:spPr>
          <a:xfrm>
            <a:off x="269516" y="994585"/>
            <a:ext cx="6095906" cy="5603437"/>
          </a:xfrm>
          <a:prstGeom prst="rect">
            <a:avLst/>
          </a:prstGeom>
        </p:spPr>
      </p:pic>
      <p:grpSp>
        <p:nvGrpSpPr>
          <p:cNvPr id="2" name="组合 30">
            <a:extLst>
              <a:ext uri="{FF2B5EF4-FFF2-40B4-BE49-F238E27FC236}">
                <a16:creationId xmlns:a16="http://schemas.microsoft.com/office/drawing/2014/main" id="{33ED41D1-D029-4D78-9A58-CAE3AF7FF180}"/>
              </a:ext>
            </a:extLst>
          </p:cNvPr>
          <p:cNvGrpSpPr>
            <a:grpSpLocks/>
          </p:cNvGrpSpPr>
          <p:nvPr/>
        </p:nvGrpSpPr>
        <p:grpSpPr bwMode="auto">
          <a:xfrm>
            <a:off x="292689" y="151836"/>
            <a:ext cx="5675089" cy="818821"/>
            <a:chOff x="302224" y="231949"/>
            <a:chExt cx="5985360" cy="864096"/>
          </a:xfrm>
        </p:grpSpPr>
        <p:grpSp>
          <p:nvGrpSpPr>
            <p:cNvPr id="6" name="组合 15">
              <a:extLst>
                <a:ext uri="{FF2B5EF4-FFF2-40B4-BE49-F238E27FC236}">
                  <a16:creationId xmlns:a16="http://schemas.microsoft.com/office/drawing/2014/main" id="{B0631CB1-0E46-49DB-A22F-119A60FD46E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2224" y="231949"/>
              <a:ext cx="1014583" cy="864096"/>
              <a:chOff x="302224" y="231949"/>
              <a:chExt cx="1014583" cy="864096"/>
            </a:xfrm>
          </p:grpSpPr>
          <p:grpSp>
            <p:nvGrpSpPr>
              <p:cNvPr id="7" name="组合 5">
                <a:extLst>
                  <a:ext uri="{FF2B5EF4-FFF2-40B4-BE49-F238E27FC236}">
                    <a16:creationId xmlns:a16="http://schemas.microsoft.com/office/drawing/2014/main" id="{A5F1E5DE-9DBC-4165-85F5-B6BCDAFC6C0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2224" y="231949"/>
                <a:ext cx="1014583" cy="864096"/>
                <a:chOff x="2162095" y="1474764"/>
                <a:chExt cx="2054900" cy="2002277"/>
              </a:xfrm>
            </p:grpSpPr>
            <p:sp>
              <p:nvSpPr>
                <p:cNvPr id="9" name="Freeform 44">
                  <a:extLst>
                    <a:ext uri="{FF2B5EF4-FFF2-40B4-BE49-F238E27FC236}">
                      <a16:creationId xmlns:a16="http://schemas.microsoft.com/office/drawing/2014/main" id="{6FFC15FE-89A6-4C26-88D3-E015F6640A8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162095" y="1875449"/>
                  <a:ext cx="1740026" cy="1601592"/>
                </a:xfrm>
                <a:custGeom>
                  <a:avLst/>
                  <a:gdLst>
                    <a:gd name="T0" fmla="*/ 1672350 w 1157"/>
                    <a:gd name="T1" fmla="*/ 1325920 h 1069"/>
                    <a:gd name="T2" fmla="*/ 1586627 w 1157"/>
                    <a:gd name="T3" fmla="*/ 1423304 h 1069"/>
                    <a:gd name="T4" fmla="*/ 1523463 w 1157"/>
                    <a:gd name="T5" fmla="*/ 1394838 h 1069"/>
                    <a:gd name="T6" fmla="*/ 1565572 w 1157"/>
                    <a:gd name="T7" fmla="*/ 1441283 h 1069"/>
                    <a:gd name="T8" fmla="*/ 1529478 w 1157"/>
                    <a:gd name="T9" fmla="*/ 1486229 h 1069"/>
                    <a:gd name="T10" fmla="*/ 1109887 w 1157"/>
                    <a:gd name="T11" fmla="*/ 1585112 h 1069"/>
                    <a:gd name="T12" fmla="*/ 703831 w 1157"/>
                    <a:gd name="T13" fmla="*/ 1477240 h 1069"/>
                    <a:gd name="T14" fmla="*/ 616604 w 1157"/>
                    <a:gd name="T15" fmla="*/ 1370867 h 1069"/>
                    <a:gd name="T16" fmla="*/ 569983 w 1157"/>
                    <a:gd name="T17" fmla="*/ 1385849 h 1069"/>
                    <a:gd name="T18" fmla="*/ 375978 w 1157"/>
                    <a:gd name="T19" fmla="*/ 1352888 h 1069"/>
                    <a:gd name="T20" fmla="*/ 121817 w 1157"/>
                    <a:gd name="T21" fmla="*/ 512390 h 1069"/>
                    <a:gd name="T22" fmla="*/ 216563 w 1157"/>
                    <a:gd name="T23" fmla="*/ 516884 h 1069"/>
                    <a:gd name="T24" fmla="*/ 123321 w 1157"/>
                    <a:gd name="T25" fmla="*/ 495909 h 1069"/>
                    <a:gd name="T26" fmla="*/ 150391 w 1157"/>
                    <a:gd name="T27" fmla="*/ 220238 h 1069"/>
                    <a:gd name="T28" fmla="*/ 466213 w 1157"/>
                    <a:gd name="T29" fmla="*/ 41950 h 1069"/>
                    <a:gd name="T30" fmla="*/ 270704 w 1157"/>
                    <a:gd name="T31" fmla="*/ 76409 h 1069"/>
                    <a:gd name="T32" fmla="*/ 103770 w 1157"/>
                    <a:gd name="T33" fmla="*/ 473436 h 1069"/>
                    <a:gd name="T34" fmla="*/ 154903 w 1157"/>
                    <a:gd name="T35" fmla="*/ 1144636 h 1069"/>
                    <a:gd name="T36" fmla="*/ 580510 w 1157"/>
                    <a:gd name="T37" fmla="*/ 1396337 h 1069"/>
                    <a:gd name="T38" fmla="*/ 795569 w 1157"/>
                    <a:gd name="T39" fmla="*/ 1534172 h 1069"/>
                    <a:gd name="T40" fmla="*/ 1395630 w 1157"/>
                    <a:gd name="T41" fmla="*/ 1559642 h 1069"/>
                    <a:gd name="T42" fmla="*/ 1615201 w 1157"/>
                    <a:gd name="T43" fmla="*/ 1420308 h 1069"/>
                    <a:gd name="T44" fmla="*/ 1731003 w 1157"/>
                    <a:gd name="T45" fmla="*/ 1162615 h 1069"/>
                    <a:gd name="T46" fmla="*/ 184981 w 1157"/>
                    <a:gd name="T47" fmla="*/ 530368 h 1069"/>
                    <a:gd name="T48" fmla="*/ 129336 w 1157"/>
                    <a:gd name="T49" fmla="*/ 504899 h 1069"/>
                    <a:gd name="T50" fmla="*/ 580510 w 1157"/>
                    <a:gd name="T51" fmla="*/ 1381354 h 1069"/>
                    <a:gd name="T52" fmla="*/ 574494 w 1157"/>
                    <a:gd name="T53" fmla="*/ 1340903 h 1069"/>
                    <a:gd name="T54" fmla="*/ 585022 w 1157"/>
                    <a:gd name="T55" fmla="*/ 1379856 h 1069"/>
                    <a:gd name="T56" fmla="*/ 1544517 w 1157"/>
                    <a:gd name="T57" fmla="*/ 1418810 h 1069"/>
                    <a:gd name="T58" fmla="*/ 1533990 w 1157"/>
                    <a:gd name="T59" fmla="*/ 1396337 h 1069"/>
                    <a:gd name="T60" fmla="*/ 1544517 w 1157"/>
                    <a:gd name="T61" fmla="*/ 1379856 h 1069"/>
                    <a:gd name="T62" fmla="*/ 1574596 w 1157"/>
                    <a:gd name="T63" fmla="*/ 1411319 h 1069"/>
                    <a:gd name="T64" fmla="*/ 1571588 w 1157"/>
                    <a:gd name="T65" fmla="*/ 1427799 h 1069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1157" h="1069">
                      <a:moveTo>
                        <a:pt x="1151" y="776"/>
                      </a:moveTo>
                      <a:cubicBezTo>
                        <a:pt x="1140" y="814"/>
                        <a:pt x="1132" y="850"/>
                        <a:pt x="1112" y="885"/>
                      </a:cubicBezTo>
                      <a:cubicBezTo>
                        <a:pt x="1102" y="901"/>
                        <a:pt x="1091" y="917"/>
                        <a:pt x="1078" y="931"/>
                      </a:cubicBezTo>
                      <a:cubicBezTo>
                        <a:pt x="1071" y="938"/>
                        <a:pt x="1064" y="946"/>
                        <a:pt x="1055" y="950"/>
                      </a:cubicBezTo>
                      <a:cubicBezTo>
                        <a:pt x="1059" y="934"/>
                        <a:pt x="1056" y="914"/>
                        <a:pt x="1037" y="909"/>
                      </a:cubicBezTo>
                      <a:cubicBezTo>
                        <a:pt x="1021" y="905"/>
                        <a:pt x="1014" y="918"/>
                        <a:pt x="1013" y="931"/>
                      </a:cubicBezTo>
                      <a:cubicBezTo>
                        <a:pt x="1011" y="938"/>
                        <a:pt x="1012" y="946"/>
                        <a:pt x="1017" y="952"/>
                      </a:cubicBezTo>
                      <a:cubicBezTo>
                        <a:pt x="1024" y="960"/>
                        <a:pt x="1033" y="963"/>
                        <a:pt x="1041" y="962"/>
                      </a:cubicBezTo>
                      <a:cubicBezTo>
                        <a:pt x="1041" y="963"/>
                        <a:pt x="1041" y="963"/>
                        <a:pt x="1041" y="963"/>
                      </a:cubicBezTo>
                      <a:cubicBezTo>
                        <a:pt x="1035" y="974"/>
                        <a:pt x="1026" y="984"/>
                        <a:pt x="1017" y="992"/>
                      </a:cubicBezTo>
                      <a:cubicBezTo>
                        <a:pt x="994" y="1010"/>
                        <a:pt x="967" y="1020"/>
                        <a:pt x="940" y="1028"/>
                      </a:cubicBezTo>
                      <a:cubicBezTo>
                        <a:pt x="875" y="1049"/>
                        <a:pt x="806" y="1059"/>
                        <a:pt x="738" y="1058"/>
                      </a:cubicBezTo>
                      <a:cubicBezTo>
                        <a:pt x="675" y="1057"/>
                        <a:pt x="612" y="1046"/>
                        <a:pt x="553" y="1025"/>
                      </a:cubicBezTo>
                      <a:cubicBezTo>
                        <a:pt x="524" y="1014"/>
                        <a:pt x="495" y="1002"/>
                        <a:pt x="468" y="986"/>
                      </a:cubicBezTo>
                      <a:cubicBezTo>
                        <a:pt x="441" y="971"/>
                        <a:pt x="411" y="954"/>
                        <a:pt x="392" y="929"/>
                      </a:cubicBezTo>
                      <a:cubicBezTo>
                        <a:pt x="399" y="926"/>
                        <a:pt x="405" y="921"/>
                        <a:pt x="410" y="915"/>
                      </a:cubicBezTo>
                      <a:cubicBezTo>
                        <a:pt x="421" y="902"/>
                        <a:pt x="425" y="871"/>
                        <a:pt x="400" y="871"/>
                      </a:cubicBezTo>
                      <a:cubicBezTo>
                        <a:pt x="373" y="872"/>
                        <a:pt x="370" y="907"/>
                        <a:pt x="379" y="925"/>
                      </a:cubicBezTo>
                      <a:cubicBezTo>
                        <a:pt x="368" y="929"/>
                        <a:pt x="355" y="930"/>
                        <a:pt x="343" y="930"/>
                      </a:cubicBezTo>
                      <a:cubicBezTo>
                        <a:pt x="311" y="928"/>
                        <a:pt x="278" y="918"/>
                        <a:pt x="250" y="903"/>
                      </a:cubicBezTo>
                      <a:cubicBezTo>
                        <a:pt x="188" y="871"/>
                        <a:pt x="141" y="818"/>
                        <a:pt x="109" y="757"/>
                      </a:cubicBezTo>
                      <a:cubicBezTo>
                        <a:pt x="41" y="632"/>
                        <a:pt x="16" y="473"/>
                        <a:pt x="81" y="342"/>
                      </a:cubicBezTo>
                      <a:cubicBezTo>
                        <a:pt x="87" y="349"/>
                        <a:pt x="94" y="356"/>
                        <a:pt x="103" y="359"/>
                      </a:cubicBezTo>
                      <a:cubicBezTo>
                        <a:pt x="119" y="365"/>
                        <a:pt x="137" y="360"/>
                        <a:pt x="144" y="345"/>
                      </a:cubicBezTo>
                      <a:cubicBezTo>
                        <a:pt x="150" y="331"/>
                        <a:pt x="144" y="316"/>
                        <a:pt x="130" y="311"/>
                      </a:cubicBezTo>
                      <a:cubicBezTo>
                        <a:pt x="110" y="303"/>
                        <a:pt x="94" y="316"/>
                        <a:pt x="82" y="331"/>
                      </a:cubicBezTo>
                      <a:cubicBezTo>
                        <a:pt x="73" y="314"/>
                        <a:pt x="71" y="292"/>
                        <a:pt x="70" y="275"/>
                      </a:cubicBezTo>
                      <a:cubicBezTo>
                        <a:pt x="68" y="231"/>
                        <a:pt x="79" y="186"/>
                        <a:pt x="100" y="147"/>
                      </a:cubicBezTo>
                      <a:cubicBezTo>
                        <a:pt x="120" y="111"/>
                        <a:pt x="150" y="80"/>
                        <a:pt x="185" y="58"/>
                      </a:cubicBezTo>
                      <a:cubicBezTo>
                        <a:pt x="218" y="37"/>
                        <a:pt x="270" y="13"/>
                        <a:pt x="310" y="28"/>
                      </a:cubicBezTo>
                      <a:cubicBezTo>
                        <a:pt x="312" y="29"/>
                        <a:pt x="313" y="26"/>
                        <a:pt x="311" y="25"/>
                      </a:cubicBezTo>
                      <a:cubicBezTo>
                        <a:pt x="275" y="0"/>
                        <a:pt x="212" y="31"/>
                        <a:pt x="180" y="51"/>
                      </a:cubicBezTo>
                      <a:cubicBezTo>
                        <a:pt x="136" y="78"/>
                        <a:pt x="102" y="118"/>
                        <a:pt x="82" y="166"/>
                      </a:cubicBezTo>
                      <a:cubicBezTo>
                        <a:pt x="63" y="212"/>
                        <a:pt x="55" y="268"/>
                        <a:pt x="69" y="316"/>
                      </a:cubicBezTo>
                      <a:cubicBezTo>
                        <a:pt x="71" y="323"/>
                        <a:pt x="74" y="330"/>
                        <a:pt x="78" y="336"/>
                      </a:cubicBezTo>
                      <a:cubicBezTo>
                        <a:pt x="0" y="466"/>
                        <a:pt x="34" y="638"/>
                        <a:pt x="103" y="764"/>
                      </a:cubicBezTo>
                      <a:cubicBezTo>
                        <a:pt x="137" y="826"/>
                        <a:pt x="185" y="880"/>
                        <a:pt x="248" y="912"/>
                      </a:cubicBezTo>
                      <a:cubicBezTo>
                        <a:pt x="283" y="929"/>
                        <a:pt x="345" y="950"/>
                        <a:pt x="386" y="932"/>
                      </a:cubicBezTo>
                      <a:cubicBezTo>
                        <a:pt x="399" y="955"/>
                        <a:pt x="425" y="969"/>
                        <a:pt x="447" y="983"/>
                      </a:cubicBezTo>
                      <a:cubicBezTo>
                        <a:pt x="473" y="999"/>
                        <a:pt x="500" y="1013"/>
                        <a:pt x="529" y="1024"/>
                      </a:cubicBezTo>
                      <a:cubicBezTo>
                        <a:pt x="589" y="1049"/>
                        <a:pt x="654" y="1062"/>
                        <a:pt x="719" y="1065"/>
                      </a:cubicBezTo>
                      <a:cubicBezTo>
                        <a:pt x="789" y="1069"/>
                        <a:pt x="860" y="1060"/>
                        <a:pt x="928" y="1041"/>
                      </a:cubicBezTo>
                      <a:cubicBezTo>
                        <a:pt x="974" y="1027"/>
                        <a:pt x="1031" y="1008"/>
                        <a:pt x="1052" y="960"/>
                      </a:cubicBezTo>
                      <a:cubicBezTo>
                        <a:pt x="1060" y="958"/>
                        <a:pt x="1068" y="953"/>
                        <a:pt x="1074" y="948"/>
                      </a:cubicBezTo>
                      <a:cubicBezTo>
                        <a:pt x="1119" y="909"/>
                        <a:pt x="1156" y="836"/>
                        <a:pt x="1157" y="777"/>
                      </a:cubicBezTo>
                      <a:cubicBezTo>
                        <a:pt x="1157" y="773"/>
                        <a:pt x="1152" y="773"/>
                        <a:pt x="1151" y="776"/>
                      </a:cubicBezTo>
                      <a:close/>
                      <a:moveTo>
                        <a:pt x="125" y="317"/>
                      </a:moveTo>
                      <a:cubicBezTo>
                        <a:pt x="145" y="324"/>
                        <a:pt x="139" y="348"/>
                        <a:pt x="123" y="354"/>
                      </a:cubicBezTo>
                      <a:cubicBezTo>
                        <a:pt x="116" y="356"/>
                        <a:pt x="104" y="353"/>
                        <a:pt x="98" y="349"/>
                      </a:cubicBezTo>
                      <a:cubicBezTo>
                        <a:pt x="93" y="346"/>
                        <a:pt x="89" y="341"/>
                        <a:pt x="86" y="337"/>
                      </a:cubicBezTo>
                      <a:cubicBezTo>
                        <a:pt x="95" y="324"/>
                        <a:pt x="109" y="312"/>
                        <a:pt x="125" y="317"/>
                      </a:cubicBezTo>
                      <a:close/>
                      <a:moveTo>
                        <a:pt x="386" y="922"/>
                      </a:moveTo>
                      <a:cubicBezTo>
                        <a:pt x="386" y="922"/>
                        <a:pt x="386" y="922"/>
                        <a:pt x="386" y="922"/>
                      </a:cubicBezTo>
                      <a:cubicBezTo>
                        <a:pt x="381" y="914"/>
                        <a:pt x="380" y="905"/>
                        <a:pt x="382" y="895"/>
                      </a:cubicBezTo>
                      <a:cubicBezTo>
                        <a:pt x="390" y="875"/>
                        <a:pt x="399" y="875"/>
                        <a:pt x="410" y="898"/>
                      </a:cubicBezTo>
                      <a:cubicBezTo>
                        <a:pt x="409" y="908"/>
                        <a:pt x="397" y="917"/>
                        <a:pt x="389" y="921"/>
                      </a:cubicBezTo>
                      <a:cubicBezTo>
                        <a:pt x="388" y="922"/>
                        <a:pt x="387" y="922"/>
                        <a:pt x="386" y="922"/>
                      </a:cubicBezTo>
                      <a:close/>
                      <a:moveTo>
                        <a:pt x="1027" y="947"/>
                      </a:moveTo>
                      <a:cubicBezTo>
                        <a:pt x="1023" y="943"/>
                        <a:pt x="1020" y="939"/>
                        <a:pt x="1020" y="935"/>
                      </a:cubicBezTo>
                      <a:cubicBezTo>
                        <a:pt x="1020" y="934"/>
                        <a:pt x="1020" y="933"/>
                        <a:pt x="1020" y="932"/>
                      </a:cubicBezTo>
                      <a:cubicBezTo>
                        <a:pt x="1022" y="928"/>
                        <a:pt x="1024" y="924"/>
                        <a:pt x="1026" y="922"/>
                      </a:cubicBezTo>
                      <a:cubicBezTo>
                        <a:pt x="1026" y="922"/>
                        <a:pt x="1027" y="922"/>
                        <a:pt x="1027" y="921"/>
                      </a:cubicBezTo>
                      <a:cubicBezTo>
                        <a:pt x="1034" y="923"/>
                        <a:pt x="1039" y="926"/>
                        <a:pt x="1043" y="931"/>
                      </a:cubicBezTo>
                      <a:cubicBezTo>
                        <a:pt x="1045" y="934"/>
                        <a:pt x="1047" y="938"/>
                        <a:pt x="1047" y="942"/>
                      </a:cubicBezTo>
                      <a:cubicBezTo>
                        <a:pt x="1048" y="944"/>
                        <a:pt x="1047" y="947"/>
                        <a:pt x="1047" y="949"/>
                      </a:cubicBezTo>
                      <a:cubicBezTo>
                        <a:pt x="1046" y="950"/>
                        <a:pt x="1046" y="952"/>
                        <a:pt x="1045" y="953"/>
                      </a:cubicBezTo>
                      <a:cubicBezTo>
                        <a:pt x="1039" y="954"/>
                        <a:pt x="1034" y="953"/>
                        <a:pt x="1027" y="94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9050">
                  <a:solidFill>
                    <a:srgbClr val="00B05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 sz="1707"/>
                </a:p>
              </p:txBody>
            </p:sp>
            <p:sp>
              <p:nvSpPr>
                <p:cNvPr id="10" name="Freeform 44">
                  <a:extLst>
                    <a:ext uri="{FF2B5EF4-FFF2-40B4-BE49-F238E27FC236}">
                      <a16:creationId xmlns:a16="http://schemas.microsoft.com/office/drawing/2014/main" id="{731FF3E4-DA15-43AA-B77E-07CDC627B07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 rot="10800000">
                  <a:off x="2476969" y="1474764"/>
                  <a:ext cx="1740026" cy="1601592"/>
                </a:xfrm>
                <a:custGeom>
                  <a:avLst/>
                  <a:gdLst>
                    <a:gd name="T0" fmla="*/ 1672350 w 1157"/>
                    <a:gd name="T1" fmla="*/ 1325920 h 1069"/>
                    <a:gd name="T2" fmla="*/ 1586627 w 1157"/>
                    <a:gd name="T3" fmla="*/ 1423304 h 1069"/>
                    <a:gd name="T4" fmla="*/ 1523463 w 1157"/>
                    <a:gd name="T5" fmla="*/ 1394838 h 1069"/>
                    <a:gd name="T6" fmla="*/ 1565572 w 1157"/>
                    <a:gd name="T7" fmla="*/ 1441283 h 1069"/>
                    <a:gd name="T8" fmla="*/ 1529478 w 1157"/>
                    <a:gd name="T9" fmla="*/ 1486229 h 1069"/>
                    <a:gd name="T10" fmla="*/ 1109887 w 1157"/>
                    <a:gd name="T11" fmla="*/ 1585112 h 1069"/>
                    <a:gd name="T12" fmla="*/ 703831 w 1157"/>
                    <a:gd name="T13" fmla="*/ 1477240 h 1069"/>
                    <a:gd name="T14" fmla="*/ 616604 w 1157"/>
                    <a:gd name="T15" fmla="*/ 1370867 h 1069"/>
                    <a:gd name="T16" fmla="*/ 569983 w 1157"/>
                    <a:gd name="T17" fmla="*/ 1385849 h 1069"/>
                    <a:gd name="T18" fmla="*/ 375978 w 1157"/>
                    <a:gd name="T19" fmla="*/ 1352888 h 1069"/>
                    <a:gd name="T20" fmla="*/ 121817 w 1157"/>
                    <a:gd name="T21" fmla="*/ 512390 h 1069"/>
                    <a:gd name="T22" fmla="*/ 216563 w 1157"/>
                    <a:gd name="T23" fmla="*/ 516884 h 1069"/>
                    <a:gd name="T24" fmla="*/ 123321 w 1157"/>
                    <a:gd name="T25" fmla="*/ 495909 h 1069"/>
                    <a:gd name="T26" fmla="*/ 150391 w 1157"/>
                    <a:gd name="T27" fmla="*/ 220238 h 1069"/>
                    <a:gd name="T28" fmla="*/ 466213 w 1157"/>
                    <a:gd name="T29" fmla="*/ 41950 h 1069"/>
                    <a:gd name="T30" fmla="*/ 270704 w 1157"/>
                    <a:gd name="T31" fmla="*/ 76409 h 1069"/>
                    <a:gd name="T32" fmla="*/ 103770 w 1157"/>
                    <a:gd name="T33" fmla="*/ 473436 h 1069"/>
                    <a:gd name="T34" fmla="*/ 154903 w 1157"/>
                    <a:gd name="T35" fmla="*/ 1144636 h 1069"/>
                    <a:gd name="T36" fmla="*/ 580510 w 1157"/>
                    <a:gd name="T37" fmla="*/ 1396337 h 1069"/>
                    <a:gd name="T38" fmla="*/ 795569 w 1157"/>
                    <a:gd name="T39" fmla="*/ 1534172 h 1069"/>
                    <a:gd name="T40" fmla="*/ 1395630 w 1157"/>
                    <a:gd name="T41" fmla="*/ 1559642 h 1069"/>
                    <a:gd name="T42" fmla="*/ 1615201 w 1157"/>
                    <a:gd name="T43" fmla="*/ 1420308 h 1069"/>
                    <a:gd name="T44" fmla="*/ 1731003 w 1157"/>
                    <a:gd name="T45" fmla="*/ 1162615 h 1069"/>
                    <a:gd name="T46" fmla="*/ 184981 w 1157"/>
                    <a:gd name="T47" fmla="*/ 530368 h 1069"/>
                    <a:gd name="T48" fmla="*/ 129336 w 1157"/>
                    <a:gd name="T49" fmla="*/ 504899 h 1069"/>
                    <a:gd name="T50" fmla="*/ 580510 w 1157"/>
                    <a:gd name="T51" fmla="*/ 1381354 h 1069"/>
                    <a:gd name="T52" fmla="*/ 574494 w 1157"/>
                    <a:gd name="T53" fmla="*/ 1340903 h 1069"/>
                    <a:gd name="T54" fmla="*/ 585022 w 1157"/>
                    <a:gd name="T55" fmla="*/ 1379856 h 1069"/>
                    <a:gd name="T56" fmla="*/ 1544517 w 1157"/>
                    <a:gd name="T57" fmla="*/ 1418810 h 1069"/>
                    <a:gd name="T58" fmla="*/ 1533990 w 1157"/>
                    <a:gd name="T59" fmla="*/ 1396337 h 1069"/>
                    <a:gd name="T60" fmla="*/ 1544517 w 1157"/>
                    <a:gd name="T61" fmla="*/ 1379856 h 1069"/>
                    <a:gd name="T62" fmla="*/ 1574596 w 1157"/>
                    <a:gd name="T63" fmla="*/ 1411319 h 1069"/>
                    <a:gd name="T64" fmla="*/ 1571588 w 1157"/>
                    <a:gd name="T65" fmla="*/ 1427799 h 1069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1157" h="1069">
                      <a:moveTo>
                        <a:pt x="1151" y="776"/>
                      </a:moveTo>
                      <a:cubicBezTo>
                        <a:pt x="1140" y="814"/>
                        <a:pt x="1132" y="850"/>
                        <a:pt x="1112" y="885"/>
                      </a:cubicBezTo>
                      <a:cubicBezTo>
                        <a:pt x="1102" y="901"/>
                        <a:pt x="1091" y="917"/>
                        <a:pt x="1078" y="931"/>
                      </a:cubicBezTo>
                      <a:cubicBezTo>
                        <a:pt x="1071" y="938"/>
                        <a:pt x="1064" y="946"/>
                        <a:pt x="1055" y="950"/>
                      </a:cubicBezTo>
                      <a:cubicBezTo>
                        <a:pt x="1059" y="934"/>
                        <a:pt x="1056" y="914"/>
                        <a:pt x="1037" y="909"/>
                      </a:cubicBezTo>
                      <a:cubicBezTo>
                        <a:pt x="1021" y="905"/>
                        <a:pt x="1014" y="918"/>
                        <a:pt x="1013" y="931"/>
                      </a:cubicBezTo>
                      <a:cubicBezTo>
                        <a:pt x="1011" y="938"/>
                        <a:pt x="1012" y="946"/>
                        <a:pt x="1017" y="952"/>
                      </a:cubicBezTo>
                      <a:cubicBezTo>
                        <a:pt x="1024" y="960"/>
                        <a:pt x="1033" y="963"/>
                        <a:pt x="1041" y="962"/>
                      </a:cubicBezTo>
                      <a:cubicBezTo>
                        <a:pt x="1041" y="963"/>
                        <a:pt x="1041" y="963"/>
                        <a:pt x="1041" y="963"/>
                      </a:cubicBezTo>
                      <a:cubicBezTo>
                        <a:pt x="1035" y="974"/>
                        <a:pt x="1026" y="984"/>
                        <a:pt x="1017" y="992"/>
                      </a:cubicBezTo>
                      <a:cubicBezTo>
                        <a:pt x="994" y="1010"/>
                        <a:pt x="967" y="1020"/>
                        <a:pt x="940" y="1028"/>
                      </a:cubicBezTo>
                      <a:cubicBezTo>
                        <a:pt x="875" y="1049"/>
                        <a:pt x="806" y="1059"/>
                        <a:pt x="738" y="1058"/>
                      </a:cubicBezTo>
                      <a:cubicBezTo>
                        <a:pt x="675" y="1057"/>
                        <a:pt x="612" y="1046"/>
                        <a:pt x="553" y="1025"/>
                      </a:cubicBezTo>
                      <a:cubicBezTo>
                        <a:pt x="524" y="1014"/>
                        <a:pt x="495" y="1002"/>
                        <a:pt x="468" y="986"/>
                      </a:cubicBezTo>
                      <a:cubicBezTo>
                        <a:pt x="441" y="971"/>
                        <a:pt x="411" y="954"/>
                        <a:pt x="392" y="929"/>
                      </a:cubicBezTo>
                      <a:cubicBezTo>
                        <a:pt x="399" y="926"/>
                        <a:pt x="405" y="921"/>
                        <a:pt x="410" y="915"/>
                      </a:cubicBezTo>
                      <a:cubicBezTo>
                        <a:pt x="421" y="902"/>
                        <a:pt x="425" y="871"/>
                        <a:pt x="400" y="871"/>
                      </a:cubicBezTo>
                      <a:cubicBezTo>
                        <a:pt x="373" y="872"/>
                        <a:pt x="370" y="907"/>
                        <a:pt x="379" y="925"/>
                      </a:cubicBezTo>
                      <a:cubicBezTo>
                        <a:pt x="368" y="929"/>
                        <a:pt x="355" y="930"/>
                        <a:pt x="343" y="930"/>
                      </a:cubicBezTo>
                      <a:cubicBezTo>
                        <a:pt x="311" y="928"/>
                        <a:pt x="278" y="918"/>
                        <a:pt x="250" y="903"/>
                      </a:cubicBezTo>
                      <a:cubicBezTo>
                        <a:pt x="188" y="871"/>
                        <a:pt x="141" y="818"/>
                        <a:pt x="109" y="757"/>
                      </a:cubicBezTo>
                      <a:cubicBezTo>
                        <a:pt x="41" y="632"/>
                        <a:pt x="16" y="473"/>
                        <a:pt x="81" y="342"/>
                      </a:cubicBezTo>
                      <a:cubicBezTo>
                        <a:pt x="87" y="349"/>
                        <a:pt x="94" y="356"/>
                        <a:pt x="103" y="359"/>
                      </a:cubicBezTo>
                      <a:cubicBezTo>
                        <a:pt x="119" y="365"/>
                        <a:pt x="137" y="360"/>
                        <a:pt x="144" y="345"/>
                      </a:cubicBezTo>
                      <a:cubicBezTo>
                        <a:pt x="150" y="331"/>
                        <a:pt x="144" y="316"/>
                        <a:pt x="130" y="311"/>
                      </a:cubicBezTo>
                      <a:cubicBezTo>
                        <a:pt x="110" y="303"/>
                        <a:pt x="94" y="316"/>
                        <a:pt x="82" y="331"/>
                      </a:cubicBezTo>
                      <a:cubicBezTo>
                        <a:pt x="73" y="314"/>
                        <a:pt x="71" y="292"/>
                        <a:pt x="70" y="275"/>
                      </a:cubicBezTo>
                      <a:cubicBezTo>
                        <a:pt x="68" y="231"/>
                        <a:pt x="79" y="186"/>
                        <a:pt x="100" y="147"/>
                      </a:cubicBezTo>
                      <a:cubicBezTo>
                        <a:pt x="120" y="111"/>
                        <a:pt x="150" y="80"/>
                        <a:pt x="185" y="58"/>
                      </a:cubicBezTo>
                      <a:cubicBezTo>
                        <a:pt x="218" y="37"/>
                        <a:pt x="270" y="13"/>
                        <a:pt x="310" y="28"/>
                      </a:cubicBezTo>
                      <a:cubicBezTo>
                        <a:pt x="312" y="29"/>
                        <a:pt x="313" y="26"/>
                        <a:pt x="311" y="25"/>
                      </a:cubicBezTo>
                      <a:cubicBezTo>
                        <a:pt x="275" y="0"/>
                        <a:pt x="212" y="31"/>
                        <a:pt x="180" y="51"/>
                      </a:cubicBezTo>
                      <a:cubicBezTo>
                        <a:pt x="136" y="78"/>
                        <a:pt x="102" y="118"/>
                        <a:pt x="82" y="166"/>
                      </a:cubicBezTo>
                      <a:cubicBezTo>
                        <a:pt x="63" y="212"/>
                        <a:pt x="55" y="268"/>
                        <a:pt x="69" y="316"/>
                      </a:cubicBezTo>
                      <a:cubicBezTo>
                        <a:pt x="71" y="323"/>
                        <a:pt x="74" y="330"/>
                        <a:pt x="78" y="336"/>
                      </a:cubicBezTo>
                      <a:cubicBezTo>
                        <a:pt x="0" y="466"/>
                        <a:pt x="34" y="638"/>
                        <a:pt x="103" y="764"/>
                      </a:cubicBezTo>
                      <a:cubicBezTo>
                        <a:pt x="137" y="826"/>
                        <a:pt x="185" y="880"/>
                        <a:pt x="248" y="912"/>
                      </a:cubicBezTo>
                      <a:cubicBezTo>
                        <a:pt x="283" y="929"/>
                        <a:pt x="345" y="950"/>
                        <a:pt x="386" y="932"/>
                      </a:cubicBezTo>
                      <a:cubicBezTo>
                        <a:pt x="399" y="955"/>
                        <a:pt x="425" y="969"/>
                        <a:pt x="447" y="983"/>
                      </a:cubicBezTo>
                      <a:cubicBezTo>
                        <a:pt x="473" y="999"/>
                        <a:pt x="500" y="1013"/>
                        <a:pt x="529" y="1024"/>
                      </a:cubicBezTo>
                      <a:cubicBezTo>
                        <a:pt x="589" y="1049"/>
                        <a:pt x="654" y="1062"/>
                        <a:pt x="719" y="1065"/>
                      </a:cubicBezTo>
                      <a:cubicBezTo>
                        <a:pt x="789" y="1069"/>
                        <a:pt x="860" y="1060"/>
                        <a:pt x="928" y="1041"/>
                      </a:cubicBezTo>
                      <a:cubicBezTo>
                        <a:pt x="974" y="1027"/>
                        <a:pt x="1031" y="1008"/>
                        <a:pt x="1052" y="960"/>
                      </a:cubicBezTo>
                      <a:cubicBezTo>
                        <a:pt x="1060" y="958"/>
                        <a:pt x="1068" y="953"/>
                        <a:pt x="1074" y="948"/>
                      </a:cubicBezTo>
                      <a:cubicBezTo>
                        <a:pt x="1119" y="909"/>
                        <a:pt x="1156" y="836"/>
                        <a:pt x="1157" y="777"/>
                      </a:cubicBezTo>
                      <a:cubicBezTo>
                        <a:pt x="1157" y="773"/>
                        <a:pt x="1152" y="773"/>
                        <a:pt x="1151" y="776"/>
                      </a:cubicBezTo>
                      <a:close/>
                      <a:moveTo>
                        <a:pt x="125" y="317"/>
                      </a:moveTo>
                      <a:cubicBezTo>
                        <a:pt x="145" y="324"/>
                        <a:pt x="139" y="348"/>
                        <a:pt x="123" y="354"/>
                      </a:cubicBezTo>
                      <a:cubicBezTo>
                        <a:pt x="116" y="356"/>
                        <a:pt x="104" y="353"/>
                        <a:pt x="98" y="349"/>
                      </a:cubicBezTo>
                      <a:cubicBezTo>
                        <a:pt x="93" y="346"/>
                        <a:pt x="89" y="341"/>
                        <a:pt x="86" y="337"/>
                      </a:cubicBezTo>
                      <a:cubicBezTo>
                        <a:pt x="95" y="324"/>
                        <a:pt x="109" y="312"/>
                        <a:pt x="125" y="317"/>
                      </a:cubicBezTo>
                      <a:close/>
                      <a:moveTo>
                        <a:pt x="386" y="922"/>
                      </a:moveTo>
                      <a:cubicBezTo>
                        <a:pt x="386" y="922"/>
                        <a:pt x="386" y="922"/>
                        <a:pt x="386" y="922"/>
                      </a:cubicBezTo>
                      <a:cubicBezTo>
                        <a:pt x="381" y="914"/>
                        <a:pt x="380" y="905"/>
                        <a:pt x="382" y="895"/>
                      </a:cubicBezTo>
                      <a:cubicBezTo>
                        <a:pt x="390" y="875"/>
                        <a:pt x="399" y="875"/>
                        <a:pt x="410" y="898"/>
                      </a:cubicBezTo>
                      <a:cubicBezTo>
                        <a:pt x="409" y="908"/>
                        <a:pt x="397" y="917"/>
                        <a:pt x="389" y="921"/>
                      </a:cubicBezTo>
                      <a:cubicBezTo>
                        <a:pt x="388" y="922"/>
                        <a:pt x="387" y="922"/>
                        <a:pt x="386" y="922"/>
                      </a:cubicBezTo>
                      <a:close/>
                      <a:moveTo>
                        <a:pt x="1027" y="947"/>
                      </a:moveTo>
                      <a:cubicBezTo>
                        <a:pt x="1023" y="943"/>
                        <a:pt x="1020" y="939"/>
                        <a:pt x="1020" y="935"/>
                      </a:cubicBezTo>
                      <a:cubicBezTo>
                        <a:pt x="1020" y="934"/>
                        <a:pt x="1020" y="933"/>
                        <a:pt x="1020" y="932"/>
                      </a:cubicBezTo>
                      <a:cubicBezTo>
                        <a:pt x="1022" y="928"/>
                        <a:pt x="1024" y="924"/>
                        <a:pt x="1026" y="922"/>
                      </a:cubicBezTo>
                      <a:cubicBezTo>
                        <a:pt x="1026" y="922"/>
                        <a:pt x="1027" y="922"/>
                        <a:pt x="1027" y="921"/>
                      </a:cubicBezTo>
                      <a:cubicBezTo>
                        <a:pt x="1034" y="923"/>
                        <a:pt x="1039" y="926"/>
                        <a:pt x="1043" y="931"/>
                      </a:cubicBezTo>
                      <a:cubicBezTo>
                        <a:pt x="1045" y="934"/>
                        <a:pt x="1047" y="938"/>
                        <a:pt x="1047" y="942"/>
                      </a:cubicBezTo>
                      <a:cubicBezTo>
                        <a:pt x="1048" y="944"/>
                        <a:pt x="1047" y="947"/>
                        <a:pt x="1047" y="949"/>
                      </a:cubicBezTo>
                      <a:cubicBezTo>
                        <a:pt x="1046" y="950"/>
                        <a:pt x="1046" y="952"/>
                        <a:pt x="1045" y="953"/>
                      </a:cubicBezTo>
                      <a:cubicBezTo>
                        <a:pt x="1039" y="954"/>
                        <a:pt x="1034" y="953"/>
                        <a:pt x="1027" y="94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9050">
                  <a:solidFill>
                    <a:srgbClr val="00B05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 sz="1707"/>
                </a:p>
              </p:txBody>
            </p:sp>
          </p:grpSp>
          <p:sp>
            <p:nvSpPr>
              <p:cNvPr id="8" name="Freeform 21">
                <a:extLst>
                  <a:ext uri="{FF2B5EF4-FFF2-40B4-BE49-F238E27FC236}">
                    <a16:creationId xmlns:a16="http://schemas.microsoft.com/office/drawing/2014/main" id="{C455D4E8-F766-409F-B4E9-B1B274A85DA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95908" y="376495"/>
                <a:ext cx="414331" cy="548002"/>
              </a:xfrm>
              <a:custGeom>
                <a:avLst/>
                <a:gdLst>
                  <a:gd name="T0" fmla="*/ 235 w 248"/>
                  <a:gd name="T1" fmla="*/ 26 h 329"/>
                  <a:gd name="T2" fmla="*/ 224 w 248"/>
                  <a:gd name="T3" fmla="*/ 23 h 329"/>
                  <a:gd name="T4" fmla="*/ 155 w 248"/>
                  <a:gd name="T5" fmla="*/ 9 h 329"/>
                  <a:gd name="T6" fmla="*/ 60 w 248"/>
                  <a:gd name="T7" fmla="*/ 16 h 329"/>
                  <a:gd name="T8" fmla="*/ 5 w 248"/>
                  <a:gd name="T9" fmla="*/ 36 h 329"/>
                  <a:gd name="T10" fmla="*/ 113 w 248"/>
                  <a:gd name="T11" fmla="*/ 322 h 329"/>
                  <a:gd name="T12" fmla="*/ 223 w 248"/>
                  <a:gd name="T13" fmla="*/ 28 h 329"/>
                  <a:gd name="T14" fmla="*/ 228 w 248"/>
                  <a:gd name="T15" fmla="*/ 29 h 329"/>
                  <a:gd name="T16" fmla="*/ 223 w 248"/>
                  <a:gd name="T17" fmla="*/ 28 h 329"/>
                  <a:gd name="T18" fmla="*/ 198 w 248"/>
                  <a:gd name="T19" fmla="*/ 29 h 329"/>
                  <a:gd name="T20" fmla="*/ 208 w 248"/>
                  <a:gd name="T21" fmla="*/ 48 h 329"/>
                  <a:gd name="T22" fmla="*/ 220 w 248"/>
                  <a:gd name="T23" fmla="*/ 28 h 329"/>
                  <a:gd name="T24" fmla="*/ 211 w 248"/>
                  <a:gd name="T25" fmla="*/ 24 h 329"/>
                  <a:gd name="T26" fmla="*/ 190 w 248"/>
                  <a:gd name="T27" fmla="*/ 21 h 329"/>
                  <a:gd name="T28" fmla="*/ 177 w 248"/>
                  <a:gd name="T29" fmla="*/ 54 h 329"/>
                  <a:gd name="T30" fmla="*/ 188 w 248"/>
                  <a:gd name="T31" fmla="*/ 26 h 329"/>
                  <a:gd name="T32" fmla="*/ 167 w 248"/>
                  <a:gd name="T33" fmla="*/ 25 h 329"/>
                  <a:gd name="T34" fmla="*/ 173 w 248"/>
                  <a:gd name="T35" fmla="*/ 17 h 329"/>
                  <a:gd name="T36" fmla="*/ 159 w 248"/>
                  <a:gd name="T37" fmla="*/ 53 h 329"/>
                  <a:gd name="T38" fmla="*/ 141 w 248"/>
                  <a:gd name="T39" fmla="*/ 44 h 329"/>
                  <a:gd name="T40" fmla="*/ 141 w 248"/>
                  <a:gd name="T41" fmla="*/ 20 h 329"/>
                  <a:gd name="T42" fmla="*/ 137 w 248"/>
                  <a:gd name="T43" fmla="*/ 32 h 329"/>
                  <a:gd name="T44" fmla="*/ 134 w 248"/>
                  <a:gd name="T45" fmla="*/ 24 h 329"/>
                  <a:gd name="T46" fmla="*/ 120 w 248"/>
                  <a:gd name="T47" fmla="*/ 35 h 329"/>
                  <a:gd name="T48" fmla="*/ 110 w 248"/>
                  <a:gd name="T49" fmla="*/ 27 h 329"/>
                  <a:gd name="T50" fmla="*/ 91 w 248"/>
                  <a:gd name="T51" fmla="*/ 36 h 329"/>
                  <a:gd name="T52" fmla="*/ 85 w 248"/>
                  <a:gd name="T53" fmla="*/ 26 h 329"/>
                  <a:gd name="T54" fmla="*/ 106 w 248"/>
                  <a:gd name="T55" fmla="*/ 30 h 329"/>
                  <a:gd name="T56" fmla="*/ 97 w 248"/>
                  <a:gd name="T57" fmla="*/ 27 h 329"/>
                  <a:gd name="T58" fmla="*/ 83 w 248"/>
                  <a:gd name="T59" fmla="*/ 20 h 329"/>
                  <a:gd name="T60" fmla="*/ 60 w 248"/>
                  <a:gd name="T61" fmla="*/ 61 h 329"/>
                  <a:gd name="T62" fmla="*/ 78 w 248"/>
                  <a:gd name="T63" fmla="*/ 32 h 329"/>
                  <a:gd name="T64" fmla="*/ 45 w 248"/>
                  <a:gd name="T65" fmla="*/ 27 h 329"/>
                  <a:gd name="T66" fmla="*/ 39 w 248"/>
                  <a:gd name="T67" fmla="*/ 28 h 329"/>
                  <a:gd name="T68" fmla="*/ 51 w 248"/>
                  <a:gd name="T69" fmla="*/ 24 h 329"/>
                  <a:gd name="T70" fmla="*/ 55 w 248"/>
                  <a:gd name="T71" fmla="*/ 20 h 329"/>
                  <a:gd name="T72" fmla="*/ 35 w 248"/>
                  <a:gd name="T73" fmla="*/ 58 h 329"/>
                  <a:gd name="T74" fmla="*/ 13 w 248"/>
                  <a:gd name="T75" fmla="*/ 30 h 329"/>
                  <a:gd name="T76" fmla="*/ 7 w 248"/>
                  <a:gd name="T77" fmla="*/ 37 h 329"/>
                  <a:gd name="T78" fmla="*/ 74 w 248"/>
                  <a:gd name="T79" fmla="*/ 317 h 329"/>
                  <a:gd name="T80" fmla="*/ 8 w 248"/>
                  <a:gd name="T81" fmla="*/ 230 h 329"/>
                  <a:gd name="T82" fmla="*/ 23 w 248"/>
                  <a:gd name="T83" fmla="*/ 70 h 329"/>
                  <a:gd name="T84" fmla="*/ 41 w 248"/>
                  <a:gd name="T85" fmla="*/ 61 h 329"/>
                  <a:gd name="T86" fmla="*/ 33 w 248"/>
                  <a:gd name="T87" fmla="*/ 37 h 329"/>
                  <a:gd name="T88" fmla="*/ 68 w 248"/>
                  <a:gd name="T89" fmla="*/ 54 h 329"/>
                  <a:gd name="T90" fmla="*/ 84 w 248"/>
                  <a:gd name="T91" fmla="*/ 60 h 329"/>
                  <a:gd name="T92" fmla="*/ 100 w 248"/>
                  <a:gd name="T93" fmla="*/ 54 h 329"/>
                  <a:gd name="T94" fmla="*/ 115 w 248"/>
                  <a:gd name="T95" fmla="*/ 58 h 329"/>
                  <a:gd name="T96" fmla="*/ 128 w 248"/>
                  <a:gd name="T97" fmla="*/ 52 h 329"/>
                  <a:gd name="T98" fmla="*/ 136 w 248"/>
                  <a:gd name="T99" fmla="*/ 34 h 329"/>
                  <a:gd name="T100" fmla="*/ 164 w 248"/>
                  <a:gd name="T101" fmla="*/ 59 h 329"/>
                  <a:gd name="T102" fmla="*/ 163 w 248"/>
                  <a:gd name="T103" fmla="*/ 33 h 329"/>
                  <a:gd name="T104" fmla="*/ 186 w 248"/>
                  <a:gd name="T105" fmla="*/ 51 h 329"/>
                  <a:gd name="T106" fmla="*/ 187 w 248"/>
                  <a:gd name="T107" fmla="*/ 33 h 329"/>
                  <a:gd name="T108" fmla="*/ 213 w 248"/>
                  <a:gd name="T109" fmla="*/ 48 h 329"/>
                  <a:gd name="T110" fmla="*/ 208 w 248"/>
                  <a:gd name="T111" fmla="*/ 44 h 329"/>
                  <a:gd name="T112" fmla="*/ 225 w 248"/>
                  <a:gd name="T113" fmla="*/ 223 h 329"/>
                  <a:gd name="T114" fmla="*/ 231 w 248"/>
                  <a:gd name="T115" fmla="*/ 229 h 329"/>
                  <a:gd name="T116" fmla="*/ 235 w 248"/>
                  <a:gd name="T117" fmla="*/ 29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48" h="329">
                    <a:moveTo>
                      <a:pt x="243" y="283"/>
                    </a:moveTo>
                    <a:cubicBezTo>
                      <a:pt x="242" y="257"/>
                      <a:pt x="240" y="231"/>
                      <a:pt x="240" y="204"/>
                    </a:cubicBezTo>
                    <a:cubicBezTo>
                      <a:pt x="240" y="175"/>
                      <a:pt x="239" y="145"/>
                      <a:pt x="239" y="116"/>
                    </a:cubicBezTo>
                    <a:cubicBezTo>
                      <a:pt x="239" y="86"/>
                      <a:pt x="241" y="55"/>
                      <a:pt x="238" y="26"/>
                    </a:cubicBezTo>
                    <a:cubicBezTo>
                      <a:pt x="237" y="24"/>
                      <a:pt x="236" y="24"/>
                      <a:pt x="235" y="26"/>
                    </a:cubicBezTo>
                    <a:cubicBezTo>
                      <a:pt x="235" y="26"/>
                      <a:pt x="235" y="27"/>
                      <a:pt x="235" y="28"/>
                    </a:cubicBezTo>
                    <a:cubicBezTo>
                      <a:pt x="235" y="27"/>
                      <a:pt x="234" y="26"/>
                      <a:pt x="233" y="26"/>
                    </a:cubicBezTo>
                    <a:cubicBezTo>
                      <a:pt x="233" y="25"/>
                      <a:pt x="233" y="25"/>
                      <a:pt x="233" y="25"/>
                    </a:cubicBezTo>
                    <a:cubicBezTo>
                      <a:pt x="231" y="23"/>
                      <a:pt x="229" y="23"/>
                      <a:pt x="227" y="23"/>
                    </a:cubicBezTo>
                    <a:cubicBezTo>
                      <a:pt x="226" y="23"/>
                      <a:pt x="225" y="23"/>
                      <a:pt x="224" y="23"/>
                    </a:cubicBezTo>
                    <a:cubicBezTo>
                      <a:pt x="223" y="17"/>
                      <a:pt x="216" y="12"/>
                      <a:pt x="209" y="11"/>
                    </a:cubicBezTo>
                    <a:cubicBezTo>
                      <a:pt x="204" y="11"/>
                      <a:pt x="199" y="13"/>
                      <a:pt x="195" y="16"/>
                    </a:cubicBezTo>
                    <a:cubicBezTo>
                      <a:pt x="195" y="16"/>
                      <a:pt x="195" y="16"/>
                      <a:pt x="195" y="16"/>
                    </a:cubicBezTo>
                    <a:cubicBezTo>
                      <a:pt x="189" y="10"/>
                      <a:pt x="182" y="11"/>
                      <a:pt x="176" y="15"/>
                    </a:cubicBezTo>
                    <a:cubicBezTo>
                      <a:pt x="172" y="8"/>
                      <a:pt x="162" y="6"/>
                      <a:pt x="155" y="9"/>
                    </a:cubicBezTo>
                    <a:cubicBezTo>
                      <a:pt x="152" y="10"/>
                      <a:pt x="150" y="11"/>
                      <a:pt x="147" y="13"/>
                    </a:cubicBezTo>
                    <a:cubicBezTo>
                      <a:pt x="137" y="2"/>
                      <a:pt x="123" y="5"/>
                      <a:pt x="114" y="14"/>
                    </a:cubicBezTo>
                    <a:cubicBezTo>
                      <a:pt x="114" y="13"/>
                      <a:pt x="114" y="12"/>
                      <a:pt x="113" y="11"/>
                    </a:cubicBezTo>
                    <a:cubicBezTo>
                      <a:pt x="106" y="9"/>
                      <a:pt x="99" y="10"/>
                      <a:pt x="93" y="13"/>
                    </a:cubicBezTo>
                    <a:cubicBezTo>
                      <a:pt x="82" y="5"/>
                      <a:pt x="70" y="8"/>
                      <a:pt x="60" y="16"/>
                    </a:cubicBezTo>
                    <a:cubicBezTo>
                      <a:pt x="60" y="15"/>
                      <a:pt x="60" y="15"/>
                      <a:pt x="60" y="14"/>
                    </a:cubicBezTo>
                    <a:cubicBezTo>
                      <a:pt x="48" y="0"/>
                      <a:pt x="28" y="11"/>
                      <a:pt x="19" y="24"/>
                    </a:cubicBezTo>
                    <a:cubicBezTo>
                      <a:pt x="16" y="24"/>
                      <a:pt x="13" y="26"/>
                      <a:pt x="11" y="28"/>
                    </a:cubicBezTo>
                    <a:cubicBezTo>
                      <a:pt x="8" y="30"/>
                      <a:pt x="6" y="32"/>
                      <a:pt x="5" y="35"/>
                    </a:cubicBezTo>
                    <a:cubicBezTo>
                      <a:pt x="5" y="36"/>
                      <a:pt x="5" y="36"/>
                      <a:pt x="5" y="36"/>
                    </a:cubicBezTo>
                    <a:cubicBezTo>
                      <a:pt x="4" y="36"/>
                      <a:pt x="4" y="37"/>
                      <a:pt x="3" y="38"/>
                    </a:cubicBezTo>
                    <a:cubicBezTo>
                      <a:pt x="0" y="95"/>
                      <a:pt x="3" y="154"/>
                      <a:pt x="3" y="212"/>
                    </a:cubicBezTo>
                    <a:cubicBezTo>
                      <a:pt x="3" y="241"/>
                      <a:pt x="3" y="270"/>
                      <a:pt x="3" y="299"/>
                    </a:cubicBezTo>
                    <a:cubicBezTo>
                      <a:pt x="4" y="317"/>
                      <a:pt x="10" y="322"/>
                      <a:pt x="27" y="322"/>
                    </a:cubicBezTo>
                    <a:cubicBezTo>
                      <a:pt x="56" y="322"/>
                      <a:pt x="84" y="322"/>
                      <a:pt x="113" y="322"/>
                    </a:cubicBezTo>
                    <a:cubicBezTo>
                      <a:pt x="141" y="323"/>
                      <a:pt x="168" y="326"/>
                      <a:pt x="196" y="327"/>
                    </a:cubicBezTo>
                    <a:cubicBezTo>
                      <a:pt x="207" y="327"/>
                      <a:pt x="216" y="327"/>
                      <a:pt x="223" y="322"/>
                    </a:cubicBezTo>
                    <a:cubicBezTo>
                      <a:pt x="223" y="322"/>
                      <a:pt x="223" y="322"/>
                      <a:pt x="224" y="322"/>
                    </a:cubicBezTo>
                    <a:cubicBezTo>
                      <a:pt x="240" y="316"/>
                      <a:pt x="244" y="300"/>
                      <a:pt x="243" y="283"/>
                    </a:cubicBezTo>
                    <a:close/>
                    <a:moveTo>
                      <a:pt x="223" y="28"/>
                    </a:moveTo>
                    <a:cubicBezTo>
                      <a:pt x="223" y="27"/>
                      <a:pt x="223" y="27"/>
                      <a:pt x="223" y="26"/>
                    </a:cubicBezTo>
                    <a:cubicBezTo>
                      <a:pt x="224" y="26"/>
                      <a:pt x="225" y="26"/>
                      <a:pt x="226" y="26"/>
                    </a:cubicBezTo>
                    <a:cubicBezTo>
                      <a:pt x="228" y="27"/>
                      <a:pt x="229" y="27"/>
                      <a:pt x="230" y="27"/>
                    </a:cubicBezTo>
                    <a:cubicBezTo>
                      <a:pt x="230" y="27"/>
                      <a:pt x="229" y="27"/>
                      <a:pt x="229" y="28"/>
                    </a:cubicBezTo>
                    <a:cubicBezTo>
                      <a:pt x="228" y="28"/>
                      <a:pt x="228" y="28"/>
                      <a:pt x="228" y="29"/>
                    </a:cubicBezTo>
                    <a:cubicBezTo>
                      <a:pt x="227" y="29"/>
                      <a:pt x="227" y="29"/>
                      <a:pt x="227" y="29"/>
                    </a:cubicBezTo>
                    <a:cubicBezTo>
                      <a:pt x="227" y="29"/>
                      <a:pt x="227" y="29"/>
                      <a:pt x="227" y="29"/>
                    </a:cubicBezTo>
                    <a:cubicBezTo>
                      <a:pt x="227" y="29"/>
                      <a:pt x="227" y="29"/>
                      <a:pt x="227" y="29"/>
                    </a:cubicBezTo>
                    <a:cubicBezTo>
                      <a:pt x="226" y="29"/>
                      <a:pt x="224" y="28"/>
                      <a:pt x="223" y="28"/>
                    </a:cubicBezTo>
                    <a:cubicBezTo>
                      <a:pt x="223" y="28"/>
                      <a:pt x="223" y="28"/>
                      <a:pt x="223" y="28"/>
                    </a:cubicBezTo>
                    <a:close/>
                    <a:moveTo>
                      <a:pt x="220" y="28"/>
                    </a:moveTo>
                    <a:cubicBezTo>
                      <a:pt x="220" y="28"/>
                      <a:pt x="220" y="28"/>
                      <a:pt x="220" y="28"/>
                    </a:cubicBezTo>
                    <a:cubicBezTo>
                      <a:pt x="219" y="28"/>
                      <a:pt x="218" y="28"/>
                      <a:pt x="218" y="28"/>
                    </a:cubicBezTo>
                    <a:cubicBezTo>
                      <a:pt x="219" y="22"/>
                      <a:pt x="211" y="19"/>
                      <a:pt x="207" y="20"/>
                    </a:cubicBezTo>
                    <a:cubicBezTo>
                      <a:pt x="203" y="22"/>
                      <a:pt x="200" y="25"/>
                      <a:pt x="198" y="29"/>
                    </a:cubicBezTo>
                    <a:cubicBezTo>
                      <a:pt x="198" y="29"/>
                      <a:pt x="198" y="29"/>
                      <a:pt x="198" y="29"/>
                    </a:cubicBezTo>
                    <a:cubicBezTo>
                      <a:pt x="197" y="31"/>
                      <a:pt x="197" y="33"/>
                      <a:pt x="197" y="34"/>
                    </a:cubicBezTo>
                    <a:cubicBezTo>
                      <a:pt x="197" y="35"/>
                      <a:pt x="197" y="35"/>
                      <a:pt x="197" y="35"/>
                    </a:cubicBezTo>
                    <a:cubicBezTo>
                      <a:pt x="197" y="38"/>
                      <a:pt x="198" y="41"/>
                      <a:pt x="199" y="44"/>
                    </a:cubicBezTo>
                    <a:cubicBezTo>
                      <a:pt x="201" y="46"/>
                      <a:pt x="204" y="48"/>
                      <a:pt x="208" y="48"/>
                    </a:cubicBezTo>
                    <a:cubicBezTo>
                      <a:pt x="208" y="49"/>
                      <a:pt x="207" y="49"/>
                      <a:pt x="207" y="50"/>
                    </a:cubicBezTo>
                    <a:cubicBezTo>
                      <a:pt x="206" y="50"/>
                      <a:pt x="205" y="51"/>
                      <a:pt x="203" y="51"/>
                    </a:cubicBezTo>
                    <a:cubicBezTo>
                      <a:pt x="198" y="51"/>
                      <a:pt x="196" y="48"/>
                      <a:pt x="194" y="44"/>
                    </a:cubicBezTo>
                    <a:cubicBezTo>
                      <a:pt x="191" y="39"/>
                      <a:pt x="190" y="33"/>
                      <a:pt x="192" y="27"/>
                    </a:cubicBezTo>
                    <a:cubicBezTo>
                      <a:pt x="197" y="14"/>
                      <a:pt x="219" y="9"/>
                      <a:pt x="220" y="28"/>
                    </a:cubicBezTo>
                    <a:close/>
                    <a:moveTo>
                      <a:pt x="214" y="28"/>
                    </a:moveTo>
                    <a:cubicBezTo>
                      <a:pt x="214" y="28"/>
                      <a:pt x="214" y="28"/>
                      <a:pt x="213" y="28"/>
                    </a:cubicBezTo>
                    <a:cubicBezTo>
                      <a:pt x="210" y="28"/>
                      <a:pt x="207" y="27"/>
                      <a:pt x="203" y="27"/>
                    </a:cubicBezTo>
                    <a:cubicBezTo>
                      <a:pt x="204" y="27"/>
                      <a:pt x="205" y="26"/>
                      <a:pt x="205" y="26"/>
                    </a:cubicBezTo>
                    <a:cubicBezTo>
                      <a:pt x="207" y="25"/>
                      <a:pt x="209" y="24"/>
                      <a:pt x="211" y="24"/>
                    </a:cubicBezTo>
                    <a:cubicBezTo>
                      <a:pt x="213" y="25"/>
                      <a:pt x="214" y="26"/>
                      <a:pt x="214" y="28"/>
                    </a:cubicBezTo>
                    <a:close/>
                    <a:moveTo>
                      <a:pt x="192" y="18"/>
                    </a:moveTo>
                    <a:cubicBezTo>
                      <a:pt x="192" y="18"/>
                      <a:pt x="193" y="18"/>
                      <a:pt x="193" y="18"/>
                    </a:cubicBezTo>
                    <a:cubicBezTo>
                      <a:pt x="192" y="19"/>
                      <a:pt x="191" y="20"/>
                      <a:pt x="191" y="21"/>
                    </a:cubicBezTo>
                    <a:cubicBezTo>
                      <a:pt x="191" y="21"/>
                      <a:pt x="191" y="21"/>
                      <a:pt x="190" y="21"/>
                    </a:cubicBezTo>
                    <a:cubicBezTo>
                      <a:pt x="186" y="20"/>
                      <a:pt x="182" y="23"/>
                      <a:pt x="180" y="26"/>
                    </a:cubicBezTo>
                    <a:cubicBezTo>
                      <a:pt x="178" y="29"/>
                      <a:pt x="177" y="32"/>
                      <a:pt x="177" y="35"/>
                    </a:cubicBezTo>
                    <a:cubicBezTo>
                      <a:pt x="176" y="39"/>
                      <a:pt x="176" y="43"/>
                      <a:pt x="178" y="47"/>
                    </a:cubicBezTo>
                    <a:cubicBezTo>
                      <a:pt x="179" y="50"/>
                      <a:pt x="181" y="53"/>
                      <a:pt x="184" y="55"/>
                    </a:cubicBezTo>
                    <a:cubicBezTo>
                      <a:pt x="183" y="56"/>
                      <a:pt x="178" y="55"/>
                      <a:pt x="177" y="54"/>
                    </a:cubicBezTo>
                    <a:cubicBezTo>
                      <a:pt x="175" y="53"/>
                      <a:pt x="173" y="51"/>
                      <a:pt x="171" y="49"/>
                    </a:cubicBezTo>
                    <a:cubicBezTo>
                      <a:pt x="168" y="45"/>
                      <a:pt x="167" y="40"/>
                      <a:pt x="168" y="34"/>
                    </a:cubicBezTo>
                    <a:cubicBezTo>
                      <a:pt x="169" y="24"/>
                      <a:pt x="181" y="10"/>
                      <a:pt x="192" y="18"/>
                    </a:cubicBezTo>
                    <a:close/>
                    <a:moveTo>
                      <a:pt x="188" y="25"/>
                    </a:moveTo>
                    <a:cubicBezTo>
                      <a:pt x="188" y="26"/>
                      <a:pt x="188" y="26"/>
                      <a:pt x="188" y="26"/>
                    </a:cubicBezTo>
                    <a:cubicBezTo>
                      <a:pt x="188" y="28"/>
                      <a:pt x="187" y="29"/>
                      <a:pt x="187" y="30"/>
                    </a:cubicBezTo>
                    <a:cubicBezTo>
                      <a:pt x="186" y="30"/>
                      <a:pt x="184" y="29"/>
                      <a:pt x="183" y="29"/>
                    </a:cubicBezTo>
                    <a:cubicBezTo>
                      <a:pt x="185" y="27"/>
                      <a:pt x="186" y="26"/>
                      <a:pt x="188" y="25"/>
                    </a:cubicBezTo>
                    <a:close/>
                    <a:moveTo>
                      <a:pt x="158" y="24"/>
                    </a:moveTo>
                    <a:cubicBezTo>
                      <a:pt x="160" y="25"/>
                      <a:pt x="164" y="25"/>
                      <a:pt x="167" y="25"/>
                    </a:cubicBezTo>
                    <a:cubicBezTo>
                      <a:pt x="165" y="27"/>
                      <a:pt x="165" y="28"/>
                      <a:pt x="164" y="30"/>
                    </a:cubicBezTo>
                    <a:cubicBezTo>
                      <a:pt x="163" y="30"/>
                      <a:pt x="161" y="29"/>
                      <a:pt x="160" y="29"/>
                    </a:cubicBezTo>
                    <a:cubicBezTo>
                      <a:pt x="158" y="29"/>
                      <a:pt x="156" y="29"/>
                      <a:pt x="154" y="29"/>
                    </a:cubicBezTo>
                    <a:cubicBezTo>
                      <a:pt x="155" y="27"/>
                      <a:pt x="156" y="25"/>
                      <a:pt x="158" y="24"/>
                    </a:cubicBezTo>
                    <a:close/>
                    <a:moveTo>
                      <a:pt x="173" y="17"/>
                    </a:moveTo>
                    <a:cubicBezTo>
                      <a:pt x="173" y="17"/>
                      <a:pt x="172" y="18"/>
                      <a:pt x="171" y="18"/>
                    </a:cubicBezTo>
                    <a:cubicBezTo>
                      <a:pt x="171" y="18"/>
                      <a:pt x="171" y="18"/>
                      <a:pt x="171" y="18"/>
                    </a:cubicBezTo>
                    <a:cubicBezTo>
                      <a:pt x="166" y="15"/>
                      <a:pt x="159" y="17"/>
                      <a:pt x="155" y="20"/>
                    </a:cubicBezTo>
                    <a:cubicBezTo>
                      <a:pt x="151" y="24"/>
                      <a:pt x="149" y="30"/>
                      <a:pt x="151" y="35"/>
                    </a:cubicBezTo>
                    <a:cubicBezTo>
                      <a:pt x="150" y="41"/>
                      <a:pt x="154" y="48"/>
                      <a:pt x="159" y="53"/>
                    </a:cubicBezTo>
                    <a:cubicBezTo>
                      <a:pt x="159" y="53"/>
                      <a:pt x="159" y="53"/>
                      <a:pt x="159" y="53"/>
                    </a:cubicBezTo>
                    <a:cubicBezTo>
                      <a:pt x="159" y="54"/>
                      <a:pt x="158" y="55"/>
                      <a:pt x="158" y="55"/>
                    </a:cubicBezTo>
                    <a:cubicBezTo>
                      <a:pt x="151" y="57"/>
                      <a:pt x="151" y="57"/>
                      <a:pt x="151" y="57"/>
                    </a:cubicBezTo>
                    <a:cubicBezTo>
                      <a:pt x="150" y="56"/>
                      <a:pt x="149" y="54"/>
                      <a:pt x="147" y="53"/>
                    </a:cubicBezTo>
                    <a:cubicBezTo>
                      <a:pt x="145" y="51"/>
                      <a:pt x="142" y="47"/>
                      <a:pt x="141" y="44"/>
                    </a:cubicBezTo>
                    <a:cubicBezTo>
                      <a:pt x="139" y="38"/>
                      <a:pt x="140" y="31"/>
                      <a:pt x="143" y="25"/>
                    </a:cubicBezTo>
                    <a:cubicBezTo>
                      <a:pt x="149" y="13"/>
                      <a:pt x="163" y="7"/>
                      <a:pt x="173" y="17"/>
                    </a:cubicBezTo>
                    <a:close/>
                    <a:moveTo>
                      <a:pt x="128" y="22"/>
                    </a:moveTo>
                    <a:cubicBezTo>
                      <a:pt x="130" y="20"/>
                      <a:pt x="132" y="19"/>
                      <a:pt x="134" y="18"/>
                    </a:cubicBezTo>
                    <a:cubicBezTo>
                      <a:pt x="137" y="18"/>
                      <a:pt x="139" y="19"/>
                      <a:pt x="141" y="20"/>
                    </a:cubicBezTo>
                    <a:cubicBezTo>
                      <a:pt x="141" y="21"/>
                      <a:pt x="141" y="21"/>
                      <a:pt x="140" y="22"/>
                    </a:cubicBezTo>
                    <a:cubicBezTo>
                      <a:pt x="140" y="21"/>
                      <a:pt x="140" y="21"/>
                      <a:pt x="140" y="21"/>
                    </a:cubicBezTo>
                    <a:cubicBezTo>
                      <a:pt x="136" y="20"/>
                      <a:pt x="132" y="21"/>
                      <a:pt x="128" y="22"/>
                    </a:cubicBezTo>
                    <a:close/>
                    <a:moveTo>
                      <a:pt x="139" y="24"/>
                    </a:moveTo>
                    <a:cubicBezTo>
                      <a:pt x="138" y="26"/>
                      <a:pt x="137" y="29"/>
                      <a:pt x="137" y="32"/>
                    </a:cubicBezTo>
                    <a:cubicBezTo>
                      <a:pt x="137" y="32"/>
                      <a:pt x="136" y="32"/>
                      <a:pt x="136" y="32"/>
                    </a:cubicBezTo>
                    <a:cubicBezTo>
                      <a:pt x="132" y="31"/>
                      <a:pt x="127" y="31"/>
                      <a:pt x="123" y="32"/>
                    </a:cubicBezTo>
                    <a:cubicBezTo>
                      <a:pt x="124" y="29"/>
                      <a:pt x="125" y="26"/>
                      <a:pt x="127" y="23"/>
                    </a:cubicBezTo>
                    <a:cubicBezTo>
                      <a:pt x="127" y="24"/>
                      <a:pt x="127" y="24"/>
                      <a:pt x="128" y="24"/>
                    </a:cubicBezTo>
                    <a:cubicBezTo>
                      <a:pt x="130" y="24"/>
                      <a:pt x="132" y="24"/>
                      <a:pt x="134" y="24"/>
                    </a:cubicBezTo>
                    <a:cubicBezTo>
                      <a:pt x="136" y="24"/>
                      <a:pt x="138" y="24"/>
                      <a:pt x="139" y="24"/>
                    </a:cubicBezTo>
                    <a:close/>
                    <a:moveTo>
                      <a:pt x="144" y="16"/>
                    </a:moveTo>
                    <a:cubicBezTo>
                      <a:pt x="144" y="16"/>
                      <a:pt x="144" y="17"/>
                      <a:pt x="144" y="17"/>
                    </a:cubicBezTo>
                    <a:cubicBezTo>
                      <a:pt x="139" y="12"/>
                      <a:pt x="130" y="15"/>
                      <a:pt x="126" y="18"/>
                    </a:cubicBezTo>
                    <a:cubicBezTo>
                      <a:pt x="122" y="23"/>
                      <a:pt x="119" y="29"/>
                      <a:pt x="120" y="35"/>
                    </a:cubicBezTo>
                    <a:cubicBezTo>
                      <a:pt x="120" y="35"/>
                      <a:pt x="120" y="35"/>
                      <a:pt x="120" y="35"/>
                    </a:cubicBezTo>
                    <a:cubicBezTo>
                      <a:pt x="119" y="44"/>
                      <a:pt x="123" y="54"/>
                      <a:pt x="131" y="60"/>
                    </a:cubicBezTo>
                    <a:cubicBezTo>
                      <a:pt x="131" y="60"/>
                      <a:pt x="131" y="60"/>
                      <a:pt x="131" y="60"/>
                    </a:cubicBezTo>
                    <a:cubicBezTo>
                      <a:pt x="123" y="63"/>
                      <a:pt x="116" y="54"/>
                      <a:pt x="113" y="48"/>
                    </a:cubicBezTo>
                    <a:cubicBezTo>
                      <a:pt x="110" y="42"/>
                      <a:pt x="108" y="34"/>
                      <a:pt x="110" y="27"/>
                    </a:cubicBezTo>
                    <a:cubicBezTo>
                      <a:pt x="114" y="12"/>
                      <a:pt x="133" y="4"/>
                      <a:pt x="144" y="16"/>
                    </a:cubicBezTo>
                    <a:close/>
                    <a:moveTo>
                      <a:pt x="111" y="15"/>
                    </a:moveTo>
                    <a:cubicBezTo>
                      <a:pt x="112" y="15"/>
                      <a:pt x="112" y="15"/>
                      <a:pt x="113" y="15"/>
                    </a:cubicBezTo>
                    <a:cubicBezTo>
                      <a:pt x="112" y="16"/>
                      <a:pt x="111" y="17"/>
                      <a:pt x="110" y="18"/>
                    </a:cubicBezTo>
                    <a:cubicBezTo>
                      <a:pt x="99" y="15"/>
                      <a:pt x="89" y="26"/>
                      <a:pt x="91" y="36"/>
                    </a:cubicBezTo>
                    <a:cubicBezTo>
                      <a:pt x="90" y="40"/>
                      <a:pt x="91" y="44"/>
                      <a:pt x="92" y="48"/>
                    </a:cubicBezTo>
                    <a:cubicBezTo>
                      <a:pt x="93" y="49"/>
                      <a:pt x="95" y="53"/>
                      <a:pt x="96" y="54"/>
                    </a:cubicBezTo>
                    <a:cubicBezTo>
                      <a:pt x="96" y="55"/>
                      <a:pt x="97" y="56"/>
                      <a:pt x="98" y="57"/>
                    </a:cubicBezTo>
                    <a:cubicBezTo>
                      <a:pt x="92" y="63"/>
                      <a:pt x="88" y="63"/>
                      <a:pt x="86" y="57"/>
                    </a:cubicBezTo>
                    <a:cubicBezTo>
                      <a:pt x="80" y="48"/>
                      <a:pt x="78" y="34"/>
                      <a:pt x="85" y="26"/>
                    </a:cubicBezTo>
                    <a:cubicBezTo>
                      <a:pt x="92" y="18"/>
                      <a:pt x="101" y="11"/>
                      <a:pt x="111" y="15"/>
                    </a:cubicBezTo>
                    <a:close/>
                    <a:moveTo>
                      <a:pt x="104" y="23"/>
                    </a:moveTo>
                    <a:cubicBezTo>
                      <a:pt x="103" y="23"/>
                      <a:pt x="103" y="23"/>
                      <a:pt x="102" y="23"/>
                    </a:cubicBezTo>
                    <a:cubicBezTo>
                      <a:pt x="104" y="22"/>
                      <a:pt x="106" y="22"/>
                      <a:pt x="108" y="22"/>
                    </a:cubicBezTo>
                    <a:cubicBezTo>
                      <a:pt x="107" y="24"/>
                      <a:pt x="106" y="27"/>
                      <a:pt x="106" y="30"/>
                    </a:cubicBezTo>
                    <a:cubicBezTo>
                      <a:pt x="106" y="30"/>
                      <a:pt x="106" y="31"/>
                      <a:pt x="106" y="31"/>
                    </a:cubicBezTo>
                    <a:cubicBezTo>
                      <a:pt x="104" y="30"/>
                      <a:pt x="102" y="31"/>
                      <a:pt x="100" y="31"/>
                    </a:cubicBezTo>
                    <a:cubicBezTo>
                      <a:pt x="98" y="31"/>
                      <a:pt x="96" y="31"/>
                      <a:pt x="94" y="31"/>
                    </a:cubicBezTo>
                    <a:cubicBezTo>
                      <a:pt x="95" y="30"/>
                      <a:pt x="96" y="28"/>
                      <a:pt x="97" y="27"/>
                    </a:cubicBezTo>
                    <a:cubicBezTo>
                      <a:pt x="97" y="27"/>
                      <a:pt x="97" y="27"/>
                      <a:pt x="97" y="27"/>
                    </a:cubicBezTo>
                    <a:cubicBezTo>
                      <a:pt x="99" y="26"/>
                      <a:pt x="102" y="26"/>
                      <a:pt x="104" y="26"/>
                    </a:cubicBezTo>
                    <a:cubicBezTo>
                      <a:pt x="105" y="26"/>
                      <a:pt x="105" y="24"/>
                      <a:pt x="104" y="23"/>
                    </a:cubicBezTo>
                    <a:close/>
                    <a:moveTo>
                      <a:pt x="90" y="16"/>
                    </a:moveTo>
                    <a:cubicBezTo>
                      <a:pt x="88" y="17"/>
                      <a:pt x="86" y="19"/>
                      <a:pt x="85" y="20"/>
                    </a:cubicBezTo>
                    <a:cubicBezTo>
                      <a:pt x="84" y="20"/>
                      <a:pt x="84" y="20"/>
                      <a:pt x="83" y="20"/>
                    </a:cubicBezTo>
                    <a:cubicBezTo>
                      <a:pt x="73" y="18"/>
                      <a:pt x="60" y="26"/>
                      <a:pt x="61" y="37"/>
                    </a:cubicBezTo>
                    <a:cubicBezTo>
                      <a:pt x="59" y="43"/>
                      <a:pt x="60" y="50"/>
                      <a:pt x="64" y="56"/>
                    </a:cubicBezTo>
                    <a:cubicBezTo>
                      <a:pt x="64" y="57"/>
                      <a:pt x="64" y="59"/>
                      <a:pt x="65" y="59"/>
                    </a:cubicBezTo>
                    <a:cubicBezTo>
                      <a:pt x="67" y="60"/>
                      <a:pt x="66" y="62"/>
                      <a:pt x="65" y="63"/>
                    </a:cubicBezTo>
                    <a:cubicBezTo>
                      <a:pt x="63" y="63"/>
                      <a:pt x="61" y="62"/>
                      <a:pt x="60" y="61"/>
                    </a:cubicBezTo>
                    <a:cubicBezTo>
                      <a:pt x="56" y="59"/>
                      <a:pt x="54" y="56"/>
                      <a:pt x="52" y="52"/>
                    </a:cubicBezTo>
                    <a:cubicBezTo>
                      <a:pt x="48" y="45"/>
                      <a:pt x="50" y="36"/>
                      <a:pt x="54" y="28"/>
                    </a:cubicBezTo>
                    <a:cubicBezTo>
                      <a:pt x="61" y="15"/>
                      <a:pt x="76" y="8"/>
                      <a:pt x="90" y="16"/>
                    </a:cubicBezTo>
                    <a:close/>
                    <a:moveTo>
                      <a:pt x="80" y="26"/>
                    </a:moveTo>
                    <a:cubicBezTo>
                      <a:pt x="79" y="28"/>
                      <a:pt x="78" y="30"/>
                      <a:pt x="78" y="32"/>
                    </a:cubicBezTo>
                    <a:cubicBezTo>
                      <a:pt x="73" y="31"/>
                      <a:pt x="69" y="31"/>
                      <a:pt x="64" y="32"/>
                    </a:cubicBezTo>
                    <a:cubicBezTo>
                      <a:pt x="65" y="30"/>
                      <a:pt x="67" y="28"/>
                      <a:pt x="69" y="27"/>
                    </a:cubicBezTo>
                    <a:cubicBezTo>
                      <a:pt x="69" y="27"/>
                      <a:pt x="69" y="28"/>
                      <a:pt x="70" y="28"/>
                    </a:cubicBezTo>
                    <a:cubicBezTo>
                      <a:pt x="73" y="27"/>
                      <a:pt x="77" y="27"/>
                      <a:pt x="80" y="26"/>
                    </a:cubicBezTo>
                    <a:close/>
                    <a:moveTo>
                      <a:pt x="45" y="27"/>
                    </a:moveTo>
                    <a:cubicBezTo>
                      <a:pt x="47" y="27"/>
                      <a:pt x="49" y="27"/>
                      <a:pt x="50" y="27"/>
                    </a:cubicBezTo>
                    <a:cubicBezTo>
                      <a:pt x="49" y="29"/>
                      <a:pt x="48" y="31"/>
                      <a:pt x="47" y="34"/>
                    </a:cubicBezTo>
                    <a:cubicBezTo>
                      <a:pt x="43" y="33"/>
                      <a:pt x="37" y="32"/>
                      <a:pt x="33" y="34"/>
                    </a:cubicBezTo>
                    <a:cubicBezTo>
                      <a:pt x="34" y="31"/>
                      <a:pt x="35" y="29"/>
                      <a:pt x="37" y="27"/>
                    </a:cubicBezTo>
                    <a:cubicBezTo>
                      <a:pt x="38" y="28"/>
                      <a:pt x="38" y="28"/>
                      <a:pt x="39" y="28"/>
                    </a:cubicBezTo>
                    <a:cubicBezTo>
                      <a:pt x="41" y="27"/>
                      <a:pt x="43" y="27"/>
                      <a:pt x="45" y="27"/>
                    </a:cubicBezTo>
                    <a:close/>
                    <a:moveTo>
                      <a:pt x="41" y="25"/>
                    </a:moveTo>
                    <a:cubicBezTo>
                      <a:pt x="45" y="23"/>
                      <a:pt x="49" y="23"/>
                      <a:pt x="53" y="23"/>
                    </a:cubicBezTo>
                    <a:cubicBezTo>
                      <a:pt x="52" y="24"/>
                      <a:pt x="52" y="24"/>
                      <a:pt x="51" y="25"/>
                    </a:cubicBezTo>
                    <a:cubicBezTo>
                      <a:pt x="51" y="25"/>
                      <a:pt x="51" y="24"/>
                      <a:pt x="51" y="24"/>
                    </a:cubicBezTo>
                    <a:cubicBezTo>
                      <a:pt x="48" y="23"/>
                      <a:pt x="44" y="24"/>
                      <a:pt x="41" y="25"/>
                    </a:cubicBezTo>
                    <a:close/>
                    <a:moveTo>
                      <a:pt x="22" y="26"/>
                    </a:moveTo>
                    <a:cubicBezTo>
                      <a:pt x="29" y="14"/>
                      <a:pt x="46" y="7"/>
                      <a:pt x="57" y="17"/>
                    </a:cubicBezTo>
                    <a:cubicBezTo>
                      <a:pt x="58" y="17"/>
                      <a:pt x="58" y="17"/>
                      <a:pt x="58" y="17"/>
                    </a:cubicBezTo>
                    <a:cubicBezTo>
                      <a:pt x="57" y="18"/>
                      <a:pt x="56" y="19"/>
                      <a:pt x="55" y="20"/>
                    </a:cubicBezTo>
                    <a:cubicBezTo>
                      <a:pt x="50" y="17"/>
                      <a:pt x="42" y="19"/>
                      <a:pt x="37" y="23"/>
                    </a:cubicBezTo>
                    <a:cubicBezTo>
                      <a:pt x="32" y="27"/>
                      <a:pt x="29" y="33"/>
                      <a:pt x="30" y="40"/>
                    </a:cubicBezTo>
                    <a:cubicBezTo>
                      <a:pt x="30" y="40"/>
                      <a:pt x="30" y="40"/>
                      <a:pt x="30" y="41"/>
                    </a:cubicBezTo>
                    <a:cubicBezTo>
                      <a:pt x="30" y="46"/>
                      <a:pt x="31" y="52"/>
                      <a:pt x="34" y="56"/>
                    </a:cubicBezTo>
                    <a:cubicBezTo>
                      <a:pt x="34" y="57"/>
                      <a:pt x="34" y="58"/>
                      <a:pt x="35" y="58"/>
                    </a:cubicBezTo>
                    <a:cubicBezTo>
                      <a:pt x="36" y="60"/>
                      <a:pt x="36" y="61"/>
                      <a:pt x="36" y="63"/>
                    </a:cubicBezTo>
                    <a:cubicBezTo>
                      <a:pt x="27" y="64"/>
                      <a:pt x="20" y="55"/>
                      <a:pt x="19" y="46"/>
                    </a:cubicBezTo>
                    <a:cubicBezTo>
                      <a:pt x="17" y="39"/>
                      <a:pt x="18" y="32"/>
                      <a:pt x="22" y="26"/>
                    </a:cubicBezTo>
                    <a:close/>
                    <a:moveTo>
                      <a:pt x="7" y="37"/>
                    </a:moveTo>
                    <a:cubicBezTo>
                      <a:pt x="9" y="34"/>
                      <a:pt x="10" y="32"/>
                      <a:pt x="13" y="30"/>
                    </a:cubicBezTo>
                    <a:cubicBezTo>
                      <a:pt x="14" y="29"/>
                      <a:pt x="15" y="29"/>
                      <a:pt x="17" y="28"/>
                    </a:cubicBezTo>
                    <a:cubicBezTo>
                      <a:pt x="16" y="29"/>
                      <a:pt x="16" y="30"/>
                      <a:pt x="15" y="31"/>
                    </a:cubicBezTo>
                    <a:cubicBezTo>
                      <a:pt x="15" y="33"/>
                      <a:pt x="15" y="34"/>
                      <a:pt x="15" y="35"/>
                    </a:cubicBezTo>
                    <a:cubicBezTo>
                      <a:pt x="13" y="35"/>
                      <a:pt x="12" y="35"/>
                      <a:pt x="11" y="35"/>
                    </a:cubicBezTo>
                    <a:cubicBezTo>
                      <a:pt x="9" y="36"/>
                      <a:pt x="8" y="36"/>
                      <a:pt x="7" y="37"/>
                    </a:cubicBezTo>
                    <a:cubicBezTo>
                      <a:pt x="7" y="37"/>
                      <a:pt x="7" y="37"/>
                      <a:pt x="7" y="37"/>
                    </a:cubicBezTo>
                    <a:close/>
                    <a:moveTo>
                      <a:pt x="226" y="311"/>
                    </a:moveTo>
                    <a:cubicBezTo>
                      <a:pt x="216" y="329"/>
                      <a:pt x="184" y="320"/>
                      <a:pt x="168" y="319"/>
                    </a:cubicBezTo>
                    <a:cubicBezTo>
                      <a:pt x="153" y="317"/>
                      <a:pt x="137" y="317"/>
                      <a:pt x="122" y="317"/>
                    </a:cubicBezTo>
                    <a:cubicBezTo>
                      <a:pt x="106" y="317"/>
                      <a:pt x="90" y="317"/>
                      <a:pt x="74" y="317"/>
                    </a:cubicBezTo>
                    <a:cubicBezTo>
                      <a:pt x="59" y="317"/>
                      <a:pt x="43" y="319"/>
                      <a:pt x="27" y="317"/>
                    </a:cubicBezTo>
                    <a:cubicBezTo>
                      <a:pt x="20" y="318"/>
                      <a:pt x="14" y="316"/>
                      <a:pt x="9" y="310"/>
                    </a:cubicBezTo>
                    <a:cubicBezTo>
                      <a:pt x="8" y="305"/>
                      <a:pt x="8" y="301"/>
                      <a:pt x="8" y="296"/>
                    </a:cubicBezTo>
                    <a:cubicBezTo>
                      <a:pt x="8" y="290"/>
                      <a:pt x="8" y="284"/>
                      <a:pt x="8" y="278"/>
                    </a:cubicBezTo>
                    <a:cubicBezTo>
                      <a:pt x="8" y="262"/>
                      <a:pt x="8" y="246"/>
                      <a:pt x="8" y="230"/>
                    </a:cubicBezTo>
                    <a:cubicBezTo>
                      <a:pt x="8" y="166"/>
                      <a:pt x="11" y="102"/>
                      <a:pt x="8" y="39"/>
                    </a:cubicBezTo>
                    <a:cubicBezTo>
                      <a:pt x="9" y="38"/>
                      <a:pt x="10" y="38"/>
                      <a:pt x="11" y="38"/>
                    </a:cubicBezTo>
                    <a:cubicBezTo>
                      <a:pt x="12" y="38"/>
                      <a:pt x="13" y="38"/>
                      <a:pt x="14" y="38"/>
                    </a:cubicBezTo>
                    <a:cubicBezTo>
                      <a:pt x="13" y="46"/>
                      <a:pt x="15" y="54"/>
                      <a:pt x="21" y="60"/>
                    </a:cubicBezTo>
                    <a:cubicBezTo>
                      <a:pt x="18" y="64"/>
                      <a:pt x="20" y="68"/>
                      <a:pt x="23" y="70"/>
                    </a:cubicBezTo>
                    <a:cubicBezTo>
                      <a:pt x="26" y="72"/>
                      <a:pt x="30" y="72"/>
                      <a:pt x="34" y="71"/>
                    </a:cubicBezTo>
                    <a:cubicBezTo>
                      <a:pt x="38" y="70"/>
                      <a:pt x="41" y="67"/>
                      <a:pt x="41" y="63"/>
                    </a:cubicBezTo>
                    <a:cubicBezTo>
                      <a:pt x="41" y="63"/>
                      <a:pt x="42" y="62"/>
                      <a:pt x="41" y="62"/>
                    </a:cubicBezTo>
                    <a:cubicBezTo>
                      <a:pt x="41" y="62"/>
                      <a:pt x="41" y="62"/>
                      <a:pt x="42" y="62"/>
                    </a:cubicBezTo>
                    <a:cubicBezTo>
                      <a:pt x="42" y="62"/>
                      <a:pt x="42" y="61"/>
                      <a:pt x="41" y="61"/>
                    </a:cubicBezTo>
                    <a:cubicBezTo>
                      <a:pt x="41" y="59"/>
                      <a:pt x="41" y="56"/>
                      <a:pt x="38" y="55"/>
                    </a:cubicBezTo>
                    <a:cubicBezTo>
                      <a:pt x="38" y="54"/>
                      <a:pt x="38" y="54"/>
                      <a:pt x="37" y="54"/>
                    </a:cubicBezTo>
                    <a:cubicBezTo>
                      <a:pt x="36" y="53"/>
                      <a:pt x="35" y="51"/>
                      <a:pt x="35" y="49"/>
                    </a:cubicBezTo>
                    <a:cubicBezTo>
                      <a:pt x="33" y="45"/>
                      <a:pt x="33" y="41"/>
                      <a:pt x="33" y="37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8" y="38"/>
                      <a:pt x="42" y="36"/>
                      <a:pt x="47" y="36"/>
                    </a:cubicBezTo>
                    <a:cubicBezTo>
                      <a:pt x="46" y="38"/>
                      <a:pt x="46" y="41"/>
                      <a:pt x="46" y="44"/>
                    </a:cubicBezTo>
                    <a:cubicBezTo>
                      <a:pt x="46" y="50"/>
                      <a:pt x="48" y="56"/>
                      <a:pt x="52" y="60"/>
                    </a:cubicBezTo>
                    <a:cubicBezTo>
                      <a:pt x="49" y="67"/>
                      <a:pt x="58" y="73"/>
                      <a:pt x="65" y="71"/>
                    </a:cubicBezTo>
                    <a:cubicBezTo>
                      <a:pt x="71" y="68"/>
                      <a:pt x="75" y="58"/>
                      <a:pt x="68" y="54"/>
                    </a:cubicBezTo>
                    <a:cubicBezTo>
                      <a:pt x="68" y="54"/>
                      <a:pt x="67" y="54"/>
                      <a:pt x="67" y="54"/>
                    </a:cubicBezTo>
                    <a:cubicBezTo>
                      <a:pt x="64" y="49"/>
                      <a:pt x="63" y="42"/>
                      <a:pt x="64" y="36"/>
                    </a:cubicBezTo>
                    <a:cubicBezTo>
                      <a:pt x="68" y="36"/>
                      <a:pt x="73" y="36"/>
                      <a:pt x="77" y="35"/>
                    </a:cubicBezTo>
                    <a:cubicBezTo>
                      <a:pt x="76" y="42"/>
                      <a:pt x="78" y="49"/>
                      <a:pt x="81" y="56"/>
                    </a:cubicBezTo>
                    <a:cubicBezTo>
                      <a:pt x="82" y="57"/>
                      <a:pt x="82" y="59"/>
                      <a:pt x="84" y="60"/>
                    </a:cubicBezTo>
                    <a:cubicBezTo>
                      <a:pt x="82" y="69"/>
                      <a:pt x="93" y="73"/>
                      <a:pt x="100" y="70"/>
                    </a:cubicBezTo>
                    <a:cubicBezTo>
                      <a:pt x="104" y="69"/>
                      <a:pt x="107" y="65"/>
                      <a:pt x="107" y="61"/>
                    </a:cubicBezTo>
                    <a:cubicBezTo>
                      <a:pt x="107" y="58"/>
                      <a:pt x="104" y="53"/>
                      <a:pt x="100" y="54"/>
                    </a:cubicBezTo>
                    <a:cubicBezTo>
                      <a:pt x="100" y="54"/>
                      <a:pt x="100" y="54"/>
                      <a:pt x="100" y="54"/>
                    </a:cubicBezTo>
                    <a:cubicBezTo>
                      <a:pt x="100" y="54"/>
                      <a:pt x="100" y="54"/>
                      <a:pt x="100" y="54"/>
                    </a:cubicBezTo>
                    <a:cubicBezTo>
                      <a:pt x="95" y="48"/>
                      <a:pt x="94" y="42"/>
                      <a:pt x="93" y="35"/>
                    </a:cubicBezTo>
                    <a:cubicBezTo>
                      <a:pt x="93" y="35"/>
                      <a:pt x="93" y="34"/>
                      <a:pt x="93" y="34"/>
                    </a:cubicBezTo>
                    <a:cubicBezTo>
                      <a:pt x="96" y="35"/>
                      <a:pt x="98" y="35"/>
                      <a:pt x="100" y="35"/>
                    </a:cubicBezTo>
                    <a:cubicBezTo>
                      <a:pt x="102" y="35"/>
                      <a:pt x="104" y="35"/>
                      <a:pt x="106" y="34"/>
                    </a:cubicBezTo>
                    <a:cubicBezTo>
                      <a:pt x="106" y="43"/>
                      <a:pt x="109" y="52"/>
                      <a:pt x="115" y="58"/>
                    </a:cubicBezTo>
                    <a:cubicBezTo>
                      <a:pt x="113" y="60"/>
                      <a:pt x="115" y="64"/>
                      <a:pt x="117" y="66"/>
                    </a:cubicBezTo>
                    <a:cubicBezTo>
                      <a:pt x="121" y="69"/>
                      <a:pt x="126" y="70"/>
                      <a:pt x="130" y="69"/>
                    </a:cubicBezTo>
                    <a:cubicBezTo>
                      <a:pt x="134" y="67"/>
                      <a:pt x="137" y="64"/>
                      <a:pt x="137" y="59"/>
                    </a:cubicBezTo>
                    <a:cubicBezTo>
                      <a:pt x="137" y="56"/>
                      <a:pt x="134" y="51"/>
                      <a:pt x="130" y="51"/>
                    </a:cubicBezTo>
                    <a:cubicBezTo>
                      <a:pt x="129" y="51"/>
                      <a:pt x="129" y="52"/>
                      <a:pt x="128" y="52"/>
                    </a:cubicBezTo>
                    <a:cubicBezTo>
                      <a:pt x="127" y="51"/>
                      <a:pt x="127" y="50"/>
                      <a:pt x="126" y="48"/>
                    </a:cubicBezTo>
                    <a:cubicBezTo>
                      <a:pt x="125" y="46"/>
                      <a:pt x="124" y="44"/>
                      <a:pt x="123" y="41"/>
                    </a:cubicBezTo>
                    <a:cubicBezTo>
                      <a:pt x="123" y="41"/>
                      <a:pt x="123" y="41"/>
                      <a:pt x="123" y="40"/>
                    </a:cubicBezTo>
                    <a:cubicBezTo>
                      <a:pt x="123" y="39"/>
                      <a:pt x="123" y="37"/>
                      <a:pt x="123" y="36"/>
                    </a:cubicBezTo>
                    <a:cubicBezTo>
                      <a:pt x="127" y="36"/>
                      <a:pt x="132" y="35"/>
                      <a:pt x="136" y="34"/>
                    </a:cubicBezTo>
                    <a:cubicBezTo>
                      <a:pt x="136" y="36"/>
                      <a:pt x="136" y="37"/>
                      <a:pt x="136" y="39"/>
                    </a:cubicBezTo>
                    <a:cubicBezTo>
                      <a:pt x="137" y="45"/>
                      <a:pt x="139" y="51"/>
                      <a:pt x="144" y="56"/>
                    </a:cubicBezTo>
                    <a:cubicBezTo>
                      <a:pt x="144" y="56"/>
                      <a:pt x="143" y="56"/>
                      <a:pt x="143" y="56"/>
                    </a:cubicBezTo>
                    <a:cubicBezTo>
                      <a:pt x="142" y="63"/>
                      <a:pt x="150" y="69"/>
                      <a:pt x="156" y="67"/>
                    </a:cubicBezTo>
                    <a:cubicBezTo>
                      <a:pt x="159" y="66"/>
                      <a:pt x="163" y="63"/>
                      <a:pt x="164" y="59"/>
                    </a:cubicBezTo>
                    <a:cubicBezTo>
                      <a:pt x="166" y="57"/>
                      <a:pt x="166" y="56"/>
                      <a:pt x="165" y="54"/>
                    </a:cubicBezTo>
                    <a:cubicBezTo>
                      <a:pt x="164" y="53"/>
                      <a:pt x="164" y="53"/>
                      <a:pt x="163" y="52"/>
                    </a:cubicBezTo>
                    <a:cubicBezTo>
                      <a:pt x="162" y="51"/>
                      <a:pt x="162" y="51"/>
                      <a:pt x="161" y="51"/>
                    </a:cubicBezTo>
                    <a:cubicBezTo>
                      <a:pt x="157" y="46"/>
                      <a:pt x="155" y="40"/>
                      <a:pt x="154" y="34"/>
                    </a:cubicBezTo>
                    <a:cubicBezTo>
                      <a:pt x="157" y="34"/>
                      <a:pt x="160" y="33"/>
                      <a:pt x="163" y="33"/>
                    </a:cubicBezTo>
                    <a:cubicBezTo>
                      <a:pt x="162" y="41"/>
                      <a:pt x="165" y="49"/>
                      <a:pt x="170" y="55"/>
                    </a:cubicBezTo>
                    <a:cubicBezTo>
                      <a:pt x="170" y="55"/>
                      <a:pt x="170" y="55"/>
                      <a:pt x="170" y="55"/>
                    </a:cubicBezTo>
                    <a:cubicBezTo>
                      <a:pt x="170" y="62"/>
                      <a:pt x="178" y="65"/>
                      <a:pt x="183" y="64"/>
                    </a:cubicBezTo>
                    <a:cubicBezTo>
                      <a:pt x="187" y="63"/>
                      <a:pt x="189" y="61"/>
                      <a:pt x="190" y="58"/>
                    </a:cubicBezTo>
                    <a:cubicBezTo>
                      <a:pt x="191" y="54"/>
                      <a:pt x="189" y="51"/>
                      <a:pt x="186" y="51"/>
                    </a:cubicBezTo>
                    <a:cubicBezTo>
                      <a:pt x="185" y="51"/>
                      <a:pt x="185" y="51"/>
                      <a:pt x="185" y="51"/>
                    </a:cubicBezTo>
                    <a:cubicBezTo>
                      <a:pt x="183" y="49"/>
                      <a:pt x="182" y="47"/>
                      <a:pt x="181" y="45"/>
                    </a:cubicBezTo>
                    <a:cubicBezTo>
                      <a:pt x="180" y="42"/>
                      <a:pt x="180" y="38"/>
                      <a:pt x="180" y="35"/>
                    </a:cubicBezTo>
                    <a:cubicBezTo>
                      <a:pt x="180" y="35"/>
                      <a:pt x="181" y="34"/>
                      <a:pt x="181" y="34"/>
                    </a:cubicBezTo>
                    <a:cubicBezTo>
                      <a:pt x="183" y="34"/>
                      <a:pt x="185" y="33"/>
                      <a:pt x="187" y="33"/>
                    </a:cubicBezTo>
                    <a:cubicBezTo>
                      <a:pt x="186" y="40"/>
                      <a:pt x="189" y="47"/>
                      <a:pt x="193" y="52"/>
                    </a:cubicBezTo>
                    <a:cubicBezTo>
                      <a:pt x="192" y="52"/>
                      <a:pt x="192" y="54"/>
                      <a:pt x="193" y="54"/>
                    </a:cubicBezTo>
                    <a:cubicBezTo>
                      <a:pt x="197" y="58"/>
                      <a:pt x="202" y="61"/>
                      <a:pt x="207" y="59"/>
                    </a:cubicBezTo>
                    <a:cubicBezTo>
                      <a:pt x="212" y="58"/>
                      <a:pt x="215" y="53"/>
                      <a:pt x="213" y="49"/>
                    </a:cubicBezTo>
                    <a:cubicBezTo>
                      <a:pt x="213" y="48"/>
                      <a:pt x="213" y="48"/>
                      <a:pt x="213" y="48"/>
                    </a:cubicBezTo>
                    <a:cubicBezTo>
                      <a:pt x="213" y="48"/>
                      <a:pt x="213" y="47"/>
                      <a:pt x="213" y="47"/>
                    </a:cubicBezTo>
                    <a:cubicBezTo>
                      <a:pt x="213" y="47"/>
                      <a:pt x="213" y="47"/>
                      <a:pt x="213" y="47"/>
                    </a:cubicBezTo>
                    <a:cubicBezTo>
                      <a:pt x="213" y="47"/>
                      <a:pt x="213" y="47"/>
                      <a:pt x="213" y="46"/>
                    </a:cubicBezTo>
                    <a:cubicBezTo>
                      <a:pt x="214" y="46"/>
                      <a:pt x="214" y="45"/>
                      <a:pt x="213" y="44"/>
                    </a:cubicBezTo>
                    <a:cubicBezTo>
                      <a:pt x="211" y="44"/>
                      <a:pt x="210" y="44"/>
                      <a:pt x="208" y="44"/>
                    </a:cubicBezTo>
                    <a:cubicBezTo>
                      <a:pt x="206" y="44"/>
                      <a:pt x="204" y="43"/>
                      <a:pt x="203" y="42"/>
                    </a:cubicBezTo>
                    <a:cubicBezTo>
                      <a:pt x="200" y="39"/>
                      <a:pt x="200" y="35"/>
                      <a:pt x="201" y="32"/>
                    </a:cubicBezTo>
                    <a:cubicBezTo>
                      <a:pt x="205" y="33"/>
                      <a:pt x="209" y="33"/>
                      <a:pt x="213" y="33"/>
                    </a:cubicBezTo>
                    <a:cubicBezTo>
                      <a:pt x="217" y="33"/>
                      <a:pt x="221" y="33"/>
                      <a:pt x="224" y="32"/>
                    </a:cubicBezTo>
                    <a:cubicBezTo>
                      <a:pt x="222" y="96"/>
                      <a:pt x="222" y="160"/>
                      <a:pt x="225" y="223"/>
                    </a:cubicBezTo>
                    <a:cubicBezTo>
                      <a:pt x="225" y="239"/>
                      <a:pt x="226" y="255"/>
                      <a:pt x="227" y="271"/>
                    </a:cubicBezTo>
                    <a:cubicBezTo>
                      <a:pt x="228" y="282"/>
                      <a:pt x="231" y="301"/>
                      <a:pt x="226" y="311"/>
                    </a:cubicBezTo>
                    <a:close/>
                    <a:moveTo>
                      <a:pt x="229" y="315"/>
                    </a:moveTo>
                    <a:cubicBezTo>
                      <a:pt x="231" y="313"/>
                      <a:pt x="232" y="310"/>
                      <a:pt x="232" y="307"/>
                    </a:cubicBezTo>
                    <a:cubicBezTo>
                      <a:pt x="237" y="282"/>
                      <a:pt x="232" y="254"/>
                      <a:pt x="231" y="229"/>
                    </a:cubicBezTo>
                    <a:cubicBezTo>
                      <a:pt x="227" y="163"/>
                      <a:pt x="227" y="97"/>
                      <a:pt x="229" y="31"/>
                    </a:cubicBezTo>
                    <a:cubicBezTo>
                      <a:pt x="229" y="31"/>
                      <a:pt x="229" y="31"/>
                      <a:pt x="229" y="31"/>
                    </a:cubicBezTo>
                    <a:cubicBezTo>
                      <a:pt x="230" y="31"/>
                      <a:pt x="230" y="31"/>
                      <a:pt x="231" y="31"/>
                    </a:cubicBezTo>
                    <a:cubicBezTo>
                      <a:pt x="232" y="31"/>
                      <a:pt x="233" y="30"/>
                      <a:pt x="234" y="30"/>
                    </a:cubicBezTo>
                    <a:cubicBezTo>
                      <a:pt x="235" y="29"/>
                      <a:pt x="235" y="29"/>
                      <a:pt x="235" y="29"/>
                    </a:cubicBezTo>
                    <a:cubicBezTo>
                      <a:pt x="233" y="52"/>
                      <a:pt x="235" y="75"/>
                      <a:pt x="235" y="98"/>
                    </a:cubicBezTo>
                    <a:cubicBezTo>
                      <a:pt x="235" y="123"/>
                      <a:pt x="236" y="148"/>
                      <a:pt x="236" y="174"/>
                    </a:cubicBezTo>
                    <a:cubicBezTo>
                      <a:pt x="236" y="197"/>
                      <a:pt x="236" y="220"/>
                      <a:pt x="236" y="244"/>
                    </a:cubicBezTo>
                    <a:cubicBezTo>
                      <a:pt x="237" y="264"/>
                      <a:pt x="248" y="300"/>
                      <a:pt x="229" y="315"/>
                    </a:cubicBezTo>
                    <a:close/>
                  </a:path>
                </a:pathLst>
              </a:custGeom>
              <a:solidFill>
                <a:srgbClr val="1D71B7"/>
              </a:solidFill>
              <a:ln w="19050">
                <a:solidFill>
                  <a:srgbClr val="00B050"/>
                </a:solidFill>
                <a:round/>
              </a:ln>
              <a:extLst/>
            </p:spPr>
            <p:txBody>
              <a:bodyPr/>
              <a:lstStyle/>
              <a:p>
                <a:pPr eaLnBrk="1" hangingPunct="1">
                  <a:defRPr/>
                </a:pPr>
                <a:endParaRPr lang="zh-CN" altLang="en-US" sz="1707">
                  <a:ln>
                    <a:solidFill>
                      <a:schemeClr val="accent6">
                        <a:lumMod val="60000"/>
                        <a:lumOff val="40000"/>
                      </a:schemeClr>
                    </a:solidFill>
                  </a:ln>
                </a:endParaRPr>
              </a:p>
            </p:txBody>
          </p:sp>
        </p:grpSp>
        <p:cxnSp>
          <p:nvCxnSpPr>
            <p:cNvPr id="4" name="直接连接符 3">
              <a:extLst>
                <a:ext uri="{FF2B5EF4-FFF2-40B4-BE49-F238E27FC236}">
                  <a16:creationId xmlns:a16="http://schemas.microsoft.com/office/drawing/2014/main" id="{C891EF80-8CEE-4550-9D2B-E0B792036591}"/>
                </a:ext>
              </a:extLst>
            </p:cNvPr>
            <p:cNvCxnSpPr>
              <a:cxnSpLocks/>
            </p:cNvCxnSpPr>
            <p:nvPr/>
          </p:nvCxnSpPr>
          <p:spPr>
            <a:xfrm>
              <a:off x="1180099" y="1024567"/>
              <a:ext cx="5107485" cy="0"/>
            </a:xfrm>
            <a:prstGeom prst="line">
              <a:avLst/>
            </a:prstGeom>
            <a:ln w="28575">
              <a:solidFill>
                <a:schemeClr val="accent6">
                  <a:lumMod val="60000"/>
                  <a:lumOff val="4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文本框 16">
            <a:extLst>
              <a:ext uri="{FF2B5EF4-FFF2-40B4-BE49-F238E27FC236}">
                <a16:creationId xmlns:a16="http://schemas.microsoft.com/office/drawing/2014/main" id="{27D12129-F01B-4C2D-B44A-ED7A231E8675}"/>
              </a:ext>
            </a:extLst>
          </p:cNvPr>
          <p:cNvSpPr txBox="1"/>
          <p:nvPr/>
        </p:nvSpPr>
        <p:spPr>
          <a:xfrm>
            <a:off x="1443033" y="3604263"/>
            <a:ext cx="4018045" cy="384080"/>
          </a:xfrm>
          <a:prstGeom prst="rect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altLang="zh-CN" sz="1896" b="1" dirty="0"/>
              <a:t>marine dessert: </a:t>
            </a:r>
            <a:r>
              <a:rPr lang="en-US" altLang="zh-CN" sz="1896" b="1" dirty="0" err="1"/>
              <a:t>Chl</a:t>
            </a:r>
            <a:r>
              <a:rPr lang="en-US" altLang="zh-CN" sz="1896" b="1" dirty="0"/>
              <a:t> </a:t>
            </a:r>
            <a:r>
              <a:rPr lang="en-US" altLang="zh-CN" sz="1896" dirty="0"/>
              <a:t>≤ </a:t>
            </a:r>
            <a:r>
              <a:rPr lang="en-US" altLang="zh-CN" sz="1896" b="1" dirty="0"/>
              <a:t>0.07 mg/m</a:t>
            </a:r>
            <a:r>
              <a:rPr lang="en-US" altLang="zh-CN" sz="1896" b="1" baseline="30000" dirty="0"/>
              <a:t>3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1926850C-D270-4A10-A2E7-99CA46C462CC}"/>
              </a:ext>
            </a:extLst>
          </p:cNvPr>
          <p:cNvSpPr/>
          <p:nvPr/>
        </p:nvSpPr>
        <p:spPr>
          <a:xfrm>
            <a:off x="50933" y="6442045"/>
            <a:ext cx="100097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 1 </a:t>
            </a:r>
            <a:r>
              <a:rPr lang="en-US" altLang="zh-CN" sz="9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Global ocean surface mean </a:t>
            </a:r>
            <a:r>
              <a:rPr lang="en-US" altLang="zh-CN" sz="900" kern="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Chl</a:t>
            </a:r>
            <a:r>
              <a:rPr lang="en-US" altLang="zh-CN" sz="9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-a concentration from 1998 to 2018. The red dashed line represents the 0.07 mg/m</a:t>
            </a:r>
            <a:r>
              <a:rPr lang="en-US" altLang="zh-CN" sz="900" kern="1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9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contours of </a:t>
            </a:r>
            <a:r>
              <a:rPr lang="en-US" altLang="zh-CN" sz="900" kern="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Chl</a:t>
            </a:r>
            <a:r>
              <a:rPr lang="en-US" altLang="zh-CN" sz="9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-a, the boxes delimited by the blue dashed lines is the study area</a:t>
            </a:r>
            <a:r>
              <a:rPr lang="en-US" altLang="zh-CN" sz="20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6" name="组合 55">
            <a:extLst>
              <a:ext uri="{FF2B5EF4-FFF2-40B4-BE49-F238E27FC236}">
                <a16:creationId xmlns:a16="http://schemas.microsoft.com/office/drawing/2014/main" id="{6AD322C5-933E-4F08-8A3D-6A0E3B298EA1}"/>
              </a:ext>
            </a:extLst>
          </p:cNvPr>
          <p:cNvGrpSpPr>
            <a:grpSpLocks/>
          </p:cNvGrpSpPr>
          <p:nvPr/>
        </p:nvGrpSpPr>
        <p:grpSpPr bwMode="auto">
          <a:xfrm>
            <a:off x="6838470" y="1355201"/>
            <a:ext cx="531396" cy="559256"/>
            <a:chOff x="457689" y="1386371"/>
            <a:chExt cx="980252" cy="1084831"/>
          </a:xfrm>
        </p:grpSpPr>
        <p:sp>
          <p:nvSpPr>
            <p:cNvPr id="47" name="Freeform 12">
              <a:extLst>
                <a:ext uri="{FF2B5EF4-FFF2-40B4-BE49-F238E27FC236}">
                  <a16:creationId xmlns:a16="http://schemas.microsoft.com/office/drawing/2014/main" id="{67E6DAAB-A034-4930-B40E-18F65E88CB12}"/>
                </a:ext>
              </a:extLst>
            </p:cNvPr>
            <p:cNvSpPr/>
            <p:nvPr/>
          </p:nvSpPr>
          <p:spPr>
            <a:xfrm>
              <a:off x="457689" y="1386371"/>
              <a:ext cx="980252" cy="1001937"/>
            </a:xfrm>
            <a:custGeom>
              <a:avLst/>
              <a:gdLst>
                <a:gd name="connsiteX0" fmla="*/ 0 w 1252070"/>
                <a:gd name="connsiteY0" fmla="*/ 626035 h 1252070"/>
                <a:gd name="connsiteX1" fmla="*/ 626035 w 1252070"/>
                <a:gd name="connsiteY1" fmla="*/ 0 h 1252070"/>
                <a:gd name="connsiteX2" fmla="*/ 1252070 w 1252070"/>
                <a:gd name="connsiteY2" fmla="*/ 626035 h 1252070"/>
                <a:gd name="connsiteX3" fmla="*/ 626035 w 1252070"/>
                <a:gd name="connsiteY3" fmla="*/ 1252070 h 1252070"/>
                <a:gd name="connsiteX4" fmla="*/ 0 w 1252070"/>
                <a:gd name="connsiteY4" fmla="*/ 626035 h 125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2070" h="1252070">
                  <a:moveTo>
                    <a:pt x="0" y="626035"/>
                  </a:moveTo>
                  <a:cubicBezTo>
                    <a:pt x="0" y="280285"/>
                    <a:pt x="280285" y="0"/>
                    <a:pt x="626035" y="0"/>
                  </a:cubicBezTo>
                  <a:cubicBezTo>
                    <a:pt x="971785" y="0"/>
                    <a:pt x="1252070" y="280285"/>
                    <a:pt x="1252070" y="626035"/>
                  </a:cubicBezTo>
                  <a:cubicBezTo>
                    <a:pt x="1252070" y="971785"/>
                    <a:pt x="971785" y="1252070"/>
                    <a:pt x="626035" y="1252070"/>
                  </a:cubicBezTo>
                  <a:cubicBezTo>
                    <a:pt x="280285" y="1252070"/>
                    <a:pt x="0" y="971785"/>
                    <a:pt x="0" y="626035"/>
                  </a:cubicBezTo>
                  <a:close/>
                </a:path>
              </a:pathLst>
            </a:custGeom>
            <a:solidFill>
              <a:schemeClr val="bg1"/>
            </a:solidFill>
            <a:ln w="3175"/>
            <a:effectLst>
              <a:outerShdw blurRad="50800" dist="50800" dir="5400000" sx="122000" sy="122000" algn="ctr" rotWithShape="0">
                <a:schemeClr val="tx2">
                  <a:lumMod val="60000"/>
                  <a:lumOff val="40000"/>
                </a:scheme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lIns="207570" tIns="207570" rIns="207570" bIns="207570" spcCol="1270" anchor="ctr"/>
            <a:lstStyle/>
            <a:p>
              <a:pPr algn="ctr" defTabSz="1180005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2655" dirty="0">
                <a:solidFill>
                  <a:schemeClr val="accent3">
                    <a:lumMod val="40000"/>
                    <a:lumOff val="60000"/>
                  </a:schemeClr>
                </a:solidFill>
                <a:latin typeface="微软雅黑"/>
              </a:endParaRPr>
            </a:p>
          </p:txBody>
        </p:sp>
        <p:sp>
          <p:nvSpPr>
            <p:cNvPr id="48" name="文本框 52">
              <a:extLst>
                <a:ext uri="{FF2B5EF4-FFF2-40B4-BE49-F238E27FC236}">
                  <a16:creationId xmlns:a16="http://schemas.microsoft.com/office/drawing/2014/main" id="{577E0EC6-EA87-41BC-8FC1-1120F72192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8493" y="1386371"/>
              <a:ext cx="448874" cy="1084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zh-CN" sz="3034" dirty="0">
                  <a:latin typeface="Brush Script MT" panose="03060802040406070304" pitchFamily="66" charset="0"/>
                </a:rPr>
                <a:t>1</a:t>
              </a:r>
              <a:endParaRPr lang="zh-CN" altLang="en-US" sz="3034" dirty="0">
                <a:latin typeface="Brush Script MT" panose="03060802040406070304" pitchFamily="66" charset="0"/>
              </a:endParaRPr>
            </a:p>
          </p:txBody>
        </p:sp>
      </p:grpSp>
      <p:grpSp>
        <p:nvGrpSpPr>
          <p:cNvPr id="51" name="组合 55">
            <a:extLst>
              <a:ext uri="{FF2B5EF4-FFF2-40B4-BE49-F238E27FC236}">
                <a16:creationId xmlns:a16="http://schemas.microsoft.com/office/drawing/2014/main" id="{91FDC0C8-DE75-4335-9411-63BB50EF6B03}"/>
              </a:ext>
            </a:extLst>
          </p:cNvPr>
          <p:cNvGrpSpPr>
            <a:grpSpLocks/>
          </p:cNvGrpSpPr>
          <p:nvPr/>
        </p:nvGrpSpPr>
        <p:grpSpPr bwMode="auto">
          <a:xfrm>
            <a:off x="6840789" y="3091309"/>
            <a:ext cx="531396" cy="559256"/>
            <a:chOff x="457689" y="1386371"/>
            <a:chExt cx="980252" cy="1084832"/>
          </a:xfrm>
        </p:grpSpPr>
        <p:sp>
          <p:nvSpPr>
            <p:cNvPr id="52" name="Freeform 12">
              <a:extLst>
                <a:ext uri="{FF2B5EF4-FFF2-40B4-BE49-F238E27FC236}">
                  <a16:creationId xmlns:a16="http://schemas.microsoft.com/office/drawing/2014/main" id="{4F482B28-2786-4F6C-8123-993C4C7D35D7}"/>
                </a:ext>
              </a:extLst>
            </p:cNvPr>
            <p:cNvSpPr/>
            <p:nvPr/>
          </p:nvSpPr>
          <p:spPr>
            <a:xfrm>
              <a:off x="457689" y="1386371"/>
              <a:ext cx="980252" cy="1001937"/>
            </a:xfrm>
            <a:custGeom>
              <a:avLst/>
              <a:gdLst>
                <a:gd name="connsiteX0" fmla="*/ 0 w 1252070"/>
                <a:gd name="connsiteY0" fmla="*/ 626035 h 1252070"/>
                <a:gd name="connsiteX1" fmla="*/ 626035 w 1252070"/>
                <a:gd name="connsiteY1" fmla="*/ 0 h 1252070"/>
                <a:gd name="connsiteX2" fmla="*/ 1252070 w 1252070"/>
                <a:gd name="connsiteY2" fmla="*/ 626035 h 1252070"/>
                <a:gd name="connsiteX3" fmla="*/ 626035 w 1252070"/>
                <a:gd name="connsiteY3" fmla="*/ 1252070 h 1252070"/>
                <a:gd name="connsiteX4" fmla="*/ 0 w 1252070"/>
                <a:gd name="connsiteY4" fmla="*/ 626035 h 125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2070" h="1252070">
                  <a:moveTo>
                    <a:pt x="0" y="626035"/>
                  </a:moveTo>
                  <a:cubicBezTo>
                    <a:pt x="0" y="280285"/>
                    <a:pt x="280285" y="0"/>
                    <a:pt x="626035" y="0"/>
                  </a:cubicBezTo>
                  <a:cubicBezTo>
                    <a:pt x="971785" y="0"/>
                    <a:pt x="1252070" y="280285"/>
                    <a:pt x="1252070" y="626035"/>
                  </a:cubicBezTo>
                  <a:cubicBezTo>
                    <a:pt x="1252070" y="971785"/>
                    <a:pt x="971785" y="1252070"/>
                    <a:pt x="626035" y="1252070"/>
                  </a:cubicBezTo>
                  <a:cubicBezTo>
                    <a:pt x="280285" y="1252070"/>
                    <a:pt x="0" y="971785"/>
                    <a:pt x="0" y="626035"/>
                  </a:cubicBezTo>
                  <a:close/>
                </a:path>
              </a:pathLst>
            </a:custGeom>
            <a:solidFill>
              <a:schemeClr val="bg1"/>
            </a:solidFill>
            <a:ln w="3175"/>
            <a:effectLst>
              <a:outerShdw blurRad="50800" dist="50800" dir="5400000" sx="122000" sy="122000" algn="ctr" rotWithShape="0">
                <a:schemeClr val="tx2">
                  <a:lumMod val="60000"/>
                  <a:lumOff val="40000"/>
                </a:scheme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lIns="207570" tIns="207570" rIns="207570" bIns="207570" spcCol="1270" anchor="ctr"/>
            <a:lstStyle/>
            <a:p>
              <a:pPr algn="ctr" defTabSz="1180005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2655" dirty="0">
                <a:solidFill>
                  <a:schemeClr val="accent3">
                    <a:lumMod val="40000"/>
                    <a:lumOff val="60000"/>
                  </a:schemeClr>
                </a:solidFill>
                <a:latin typeface="微软雅黑"/>
              </a:endParaRPr>
            </a:p>
          </p:txBody>
        </p:sp>
        <p:sp>
          <p:nvSpPr>
            <p:cNvPr id="53" name="文本框 52">
              <a:extLst>
                <a:ext uri="{FF2B5EF4-FFF2-40B4-BE49-F238E27FC236}">
                  <a16:creationId xmlns:a16="http://schemas.microsoft.com/office/drawing/2014/main" id="{609252C8-F314-4305-AFBC-D0A1907163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6855" y="1386371"/>
              <a:ext cx="448874" cy="1084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zh-CN" sz="3034" dirty="0">
                  <a:latin typeface="Brush Script MT" panose="03060802040406070304" pitchFamily="66" charset="0"/>
                </a:rPr>
                <a:t>2</a:t>
              </a:r>
              <a:endParaRPr lang="zh-CN" altLang="en-US" sz="3034" dirty="0">
                <a:latin typeface="Brush Script MT" panose="03060802040406070304" pitchFamily="66" charset="0"/>
              </a:endParaRPr>
            </a:p>
          </p:txBody>
        </p:sp>
      </p:grpSp>
      <p:grpSp>
        <p:nvGrpSpPr>
          <p:cNvPr id="54" name="组合 55">
            <a:extLst>
              <a:ext uri="{FF2B5EF4-FFF2-40B4-BE49-F238E27FC236}">
                <a16:creationId xmlns:a16="http://schemas.microsoft.com/office/drawing/2014/main" id="{C047AC54-B2CE-42A4-A559-02EBC0B13B3E}"/>
              </a:ext>
            </a:extLst>
          </p:cNvPr>
          <p:cNvGrpSpPr>
            <a:grpSpLocks/>
          </p:cNvGrpSpPr>
          <p:nvPr/>
        </p:nvGrpSpPr>
        <p:grpSpPr bwMode="auto">
          <a:xfrm>
            <a:off x="6904866" y="5755384"/>
            <a:ext cx="531396" cy="575314"/>
            <a:chOff x="457689" y="1386371"/>
            <a:chExt cx="980252" cy="1115983"/>
          </a:xfrm>
        </p:grpSpPr>
        <p:sp>
          <p:nvSpPr>
            <p:cNvPr id="55" name="Freeform 12">
              <a:extLst>
                <a:ext uri="{FF2B5EF4-FFF2-40B4-BE49-F238E27FC236}">
                  <a16:creationId xmlns:a16="http://schemas.microsoft.com/office/drawing/2014/main" id="{D2D7DB17-B684-4737-A6F9-87A691CBD794}"/>
                </a:ext>
              </a:extLst>
            </p:cNvPr>
            <p:cNvSpPr/>
            <p:nvPr/>
          </p:nvSpPr>
          <p:spPr>
            <a:xfrm>
              <a:off x="457689" y="1386371"/>
              <a:ext cx="980252" cy="1001937"/>
            </a:xfrm>
            <a:custGeom>
              <a:avLst/>
              <a:gdLst>
                <a:gd name="connsiteX0" fmla="*/ 0 w 1252070"/>
                <a:gd name="connsiteY0" fmla="*/ 626035 h 1252070"/>
                <a:gd name="connsiteX1" fmla="*/ 626035 w 1252070"/>
                <a:gd name="connsiteY1" fmla="*/ 0 h 1252070"/>
                <a:gd name="connsiteX2" fmla="*/ 1252070 w 1252070"/>
                <a:gd name="connsiteY2" fmla="*/ 626035 h 1252070"/>
                <a:gd name="connsiteX3" fmla="*/ 626035 w 1252070"/>
                <a:gd name="connsiteY3" fmla="*/ 1252070 h 1252070"/>
                <a:gd name="connsiteX4" fmla="*/ 0 w 1252070"/>
                <a:gd name="connsiteY4" fmla="*/ 626035 h 125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2070" h="1252070">
                  <a:moveTo>
                    <a:pt x="0" y="626035"/>
                  </a:moveTo>
                  <a:cubicBezTo>
                    <a:pt x="0" y="280285"/>
                    <a:pt x="280285" y="0"/>
                    <a:pt x="626035" y="0"/>
                  </a:cubicBezTo>
                  <a:cubicBezTo>
                    <a:pt x="971785" y="0"/>
                    <a:pt x="1252070" y="280285"/>
                    <a:pt x="1252070" y="626035"/>
                  </a:cubicBezTo>
                  <a:cubicBezTo>
                    <a:pt x="1252070" y="971785"/>
                    <a:pt x="971785" y="1252070"/>
                    <a:pt x="626035" y="1252070"/>
                  </a:cubicBezTo>
                  <a:cubicBezTo>
                    <a:pt x="280285" y="1252070"/>
                    <a:pt x="0" y="971785"/>
                    <a:pt x="0" y="626035"/>
                  </a:cubicBezTo>
                  <a:close/>
                </a:path>
              </a:pathLst>
            </a:custGeom>
            <a:solidFill>
              <a:schemeClr val="bg1"/>
            </a:solidFill>
            <a:ln w="3175"/>
            <a:effectLst>
              <a:outerShdw blurRad="50800" dist="50800" dir="5400000" sx="122000" sy="122000" algn="ctr" rotWithShape="0">
                <a:schemeClr val="tx2">
                  <a:lumMod val="60000"/>
                  <a:lumOff val="40000"/>
                </a:scheme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lIns="207570" tIns="207570" rIns="207570" bIns="207570" spcCol="1270" anchor="ctr"/>
            <a:lstStyle/>
            <a:p>
              <a:pPr algn="ctr" defTabSz="1180005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2655" dirty="0">
                <a:solidFill>
                  <a:schemeClr val="accent3">
                    <a:lumMod val="40000"/>
                    <a:lumOff val="60000"/>
                  </a:schemeClr>
                </a:solidFill>
                <a:latin typeface="微软雅黑"/>
              </a:endParaRPr>
            </a:p>
          </p:txBody>
        </p:sp>
        <p:sp>
          <p:nvSpPr>
            <p:cNvPr id="56" name="文本框 52">
              <a:extLst>
                <a:ext uri="{FF2B5EF4-FFF2-40B4-BE49-F238E27FC236}">
                  <a16:creationId xmlns:a16="http://schemas.microsoft.com/office/drawing/2014/main" id="{29460D68-DC91-41CB-B3B6-A1E1BDCE86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2335" y="1417520"/>
              <a:ext cx="448874" cy="10848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zh-CN" sz="3034" dirty="0">
                  <a:solidFill>
                    <a:srgbClr val="FF0000"/>
                  </a:solidFill>
                  <a:latin typeface="Brush Script MT" panose="03060802040406070304" pitchFamily="66" charset="0"/>
                </a:rPr>
                <a:t>3</a:t>
              </a:r>
              <a:endParaRPr lang="zh-CN" altLang="en-US" sz="3034" dirty="0">
                <a:solidFill>
                  <a:srgbClr val="FF0000"/>
                </a:solidFill>
                <a:latin typeface="Brush Script MT" panose="03060802040406070304" pitchFamily="66" charset="0"/>
              </a:endParaRPr>
            </a:p>
          </p:txBody>
        </p:sp>
      </p:grpSp>
      <p:sp>
        <p:nvSpPr>
          <p:cNvPr id="57" name="矩形 18">
            <a:extLst>
              <a:ext uri="{FF2B5EF4-FFF2-40B4-BE49-F238E27FC236}">
                <a16:creationId xmlns:a16="http://schemas.microsoft.com/office/drawing/2014/main" id="{8DBAE503-6308-4874-B9D4-D208173A1C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3639" y="1258351"/>
            <a:ext cx="3535680" cy="1128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zh-CN" sz="2655" b="1" dirty="0">
                <a:solidFill>
                  <a:srgbClr val="000000"/>
                </a:solidFill>
                <a:cs typeface="Calibri" panose="020F0502020204030204" pitchFamily="34" charset="0"/>
              </a:rPr>
              <a:t>Their immense size </a:t>
            </a:r>
          </a:p>
          <a:p>
            <a:r>
              <a:rPr lang="en-US" altLang="zh-CN" sz="1517" b="1" dirty="0">
                <a:solidFill>
                  <a:srgbClr val="000000"/>
                </a:solidFill>
                <a:cs typeface="Calibri" panose="020F0502020204030204" pitchFamily="34" charset="0"/>
              </a:rPr>
              <a:t>(they occupy ~40% of low-latitude ocean area</a:t>
            </a:r>
            <a:br>
              <a:rPr lang="en-US" altLang="zh-CN" sz="1043" dirty="0"/>
            </a:br>
            <a:endParaRPr lang="zh-CN" altLang="en-US" sz="1043" dirty="0"/>
          </a:p>
        </p:txBody>
      </p:sp>
      <p:sp>
        <p:nvSpPr>
          <p:cNvPr id="58" name="矩形 69">
            <a:extLst>
              <a:ext uri="{FF2B5EF4-FFF2-40B4-BE49-F238E27FC236}">
                <a16:creationId xmlns:a16="http://schemas.microsoft.com/office/drawing/2014/main" id="{6E47DAD2-08AB-4AA2-BCAE-10892AC105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0644" y="2793702"/>
            <a:ext cx="3969056" cy="201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altLang="zh-CN" sz="2655" b="1" dirty="0">
                <a:solidFill>
                  <a:srgbClr val="000000"/>
                </a:solidFill>
                <a:cs typeface="Calibri" panose="020F0502020204030204" pitchFamily="34" charset="0"/>
              </a:rPr>
              <a:t>The carbon exported </a:t>
            </a:r>
          </a:p>
          <a:p>
            <a:pPr eaLnBrk="1" hangingPunct="1"/>
            <a:r>
              <a:rPr lang="en-US" altLang="zh-CN" sz="1517" b="1" dirty="0">
                <a:solidFill>
                  <a:srgbClr val="000000"/>
                </a:solidFill>
                <a:cs typeface="Calibri" panose="020F0502020204030204" pitchFamily="34" charset="0"/>
              </a:rPr>
              <a:t>from the surface to the deep ocean.</a:t>
            </a:r>
          </a:p>
          <a:p>
            <a:pPr eaLnBrk="1" hangingPunct="1"/>
            <a:endParaRPr lang="en-US" altLang="zh-CN" sz="1517" b="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pPr eaLnBrk="1" hangingPunct="1"/>
            <a:endParaRPr lang="en-US" altLang="zh-CN" sz="1517" b="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pPr eaLnBrk="1" hangingPunct="1"/>
            <a:endParaRPr lang="en-US" altLang="zh-CN" sz="2655" b="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pPr eaLnBrk="1" hangingPunct="1"/>
            <a:r>
              <a:rPr lang="en-US" altLang="zh-CN" sz="2655" b="1" dirty="0">
                <a:cs typeface="Calibri" panose="020F0502020204030204" pitchFamily="34" charset="0"/>
              </a:rPr>
              <a:t> </a:t>
            </a:r>
            <a:endParaRPr lang="zh-CN" altLang="en-US" sz="2655" b="1" dirty="0">
              <a:cs typeface="Calibri" panose="020F0502020204030204" pitchFamily="34" charset="0"/>
            </a:endParaRPr>
          </a:p>
        </p:txBody>
      </p:sp>
      <p:pic>
        <p:nvPicPr>
          <p:cNvPr id="59" name="图片 58">
            <a:extLst>
              <a:ext uri="{FF2B5EF4-FFF2-40B4-BE49-F238E27FC236}">
                <a16:creationId xmlns:a16="http://schemas.microsoft.com/office/drawing/2014/main" id="{A5E51B6B-C378-491F-8779-6C3CA6A7A6F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" r="7501" b="2747"/>
          <a:stretch/>
        </p:blipFill>
        <p:spPr>
          <a:xfrm>
            <a:off x="7764068" y="3697618"/>
            <a:ext cx="3154876" cy="1902031"/>
          </a:xfrm>
          <a:prstGeom prst="rect">
            <a:avLst/>
          </a:prstGeom>
          <a:noFill/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62" name="矩形 69">
            <a:extLst>
              <a:ext uri="{FF2B5EF4-FFF2-40B4-BE49-F238E27FC236}">
                <a16:creationId xmlns:a16="http://schemas.microsoft.com/office/drawing/2014/main" id="{9AAE371D-4236-4D61-A97C-80AE9E0C3A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9617" y="5792588"/>
            <a:ext cx="3529702" cy="500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2655" b="1" dirty="0">
                <a:solidFill>
                  <a:srgbClr val="FF0000"/>
                </a:solidFill>
                <a:cs typeface="Calibri" panose="020F0502020204030204" pitchFamily="34" charset="0"/>
              </a:rPr>
              <a:t>Long-term variation </a:t>
            </a:r>
            <a:endParaRPr lang="en-US" altLang="zh-CN" sz="1517" b="1" dirty="0">
              <a:solidFill>
                <a:srgbClr val="FF0000"/>
              </a:solidFill>
              <a:cs typeface="Calibri" panose="020F0502020204030204" pitchFamily="34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535A11C8-7D76-44B1-8F40-77EACE28E1FE}"/>
              </a:ext>
            </a:extLst>
          </p:cNvPr>
          <p:cNvSpPr txBox="1"/>
          <p:nvPr/>
        </p:nvSpPr>
        <p:spPr>
          <a:xfrm>
            <a:off x="11682695" y="6420505"/>
            <a:ext cx="509305" cy="355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707" dirty="0"/>
              <a:t>1</a:t>
            </a:r>
            <a:endParaRPr lang="zh-CN" altLang="en-US" sz="1707" dirty="0"/>
          </a:p>
        </p:txBody>
      </p:sp>
      <p:sp>
        <p:nvSpPr>
          <p:cNvPr id="39" name="矩形 259">
            <a:extLst>
              <a:ext uri="{FF2B5EF4-FFF2-40B4-BE49-F238E27FC236}">
                <a16:creationId xmlns:a16="http://schemas.microsoft.com/office/drawing/2014/main" id="{83EFA489-7100-458D-86E8-8AF4372557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2406" y="297699"/>
            <a:ext cx="506866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en-GB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ntroduction</a:t>
            </a:r>
            <a:r>
              <a: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ocean desert</a:t>
            </a:r>
            <a:endParaRPr lang="zh-CN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ACBFFDD8-BC83-4FF1-9884-6ACBF605307E}"/>
              </a:ext>
            </a:extLst>
          </p:cNvPr>
          <p:cNvSpPr/>
          <p:nvPr/>
        </p:nvSpPr>
        <p:spPr>
          <a:xfrm>
            <a:off x="2442062" y="1621307"/>
            <a:ext cx="1570101" cy="522013"/>
          </a:xfrm>
          <a:prstGeom prst="rect">
            <a:avLst/>
          </a:prstGeom>
          <a:noFill/>
          <a:ln w="381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1" name="矩形 100">
            <a:extLst>
              <a:ext uri="{FF2B5EF4-FFF2-40B4-BE49-F238E27FC236}">
                <a16:creationId xmlns:a16="http://schemas.microsoft.com/office/drawing/2014/main" id="{1BE63640-8DA4-407F-BCFA-4A93875263D2}"/>
              </a:ext>
            </a:extLst>
          </p:cNvPr>
          <p:cNvSpPr/>
          <p:nvPr/>
        </p:nvSpPr>
        <p:spPr>
          <a:xfrm>
            <a:off x="2855719" y="2254031"/>
            <a:ext cx="1734942" cy="522013"/>
          </a:xfrm>
          <a:prstGeom prst="rect">
            <a:avLst/>
          </a:prstGeom>
          <a:noFill/>
          <a:ln w="381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2" name="矩形 101">
            <a:extLst>
              <a:ext uri="{FF2B5EF4-FFF2-40B4-BE49-F238E27FC236}">
                <a16:creationId xmlns:a16="http://schemas.microsoft.com/office/drawing/2014/main" id="{137E3FE6-54EA-46A6-802E-9DC336944637}"/>
              </a:ext>
            </a:extLst>
          </p:cNvPr>
          <p:cNvSpPr/>
          <p:nvPr/>
        </p:nvSpPr>
        <p:spPr>
          <a:xfrm>
            <a:off x="4539131" y="1621307"/>
            <a:ext cx="732665" cy="522013"/>
          </a:xfrm>
          <a:prstGeom prst="rect">
            <a:avLst/>
          </a:prstGeom>
          <a:noFill/>
          <a:ln w="381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" name="矩形 102">
            <a:extLst>
              <a:ext uri="{FF2B5EF4-FFF2-40B4-BE49-F238E27FC236}">
                <a16:creationId xmlns:a16="http://schemas.microsoft.com/office/drawing/2014/main" id="{1BE63640-8DA4-407F-BCFA-4A93875263D2}"/>
              </a:ext>
            </a:extLst>
          </p:cNvPr>
          <p:cNvSpPr/>
          <p:nvPr/>
        </p:nvSpPr>
        <p:spPr>
          <a:xfrm>
            <a:off x="4819952" y="2262275"/>
            <a:ext cx="674815" cy="522013"/>
          </a:xfrm>
          <a:prstGeom prst="rect">
            <a:avLst/>
          </a:prstGeom>
          <a:noFill/>
          <a:ln w="381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04" name="矩形 103">
            <a:extLst>
              <a:ext uri="{FF2B5EF4-FFF2-40B4-BE49-F238E27FC236}">
                <a16:creationId xmlns:a16="http://schemas.microsoft.com/office/drawing/2014/main" id="{1BE63640-8DA4-407F-BCFA-4A93875263D2}"/>
              </a:ext>
            </a:extLst>
          </p:cNvPr>
          <p:cNvSpPr/>
          <p:nvPr/>
        </p:nvSpPr>
        <p:spPr>
          <a:xfrm>
            <a:off x="1472545" y="2254030"/>
            <a:ext cx="1041720" cy="522013"/>
          </a:xfrm>
          <a:prstGeom prst="rect">
            <a:avLst/>
          </a:prstGeom>
          <a:noFill/>
          <a:ln w="381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F7B9D7DA-B68B-4D03-B349-61090F63BA44}"/>
              </a:ext>
            </a:extLst>
          </p:cNvPr>
          <p:cNvSpPr/>
          <p:nvPr/>
        </p:nvSpPr>
        <p:spPr>
          <a:xfrm>
            <a:off x="6882046" y="481990"/>
            <a:ext cx="48698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b="1" spc="284" dirty="0">
                <a:latin typeface="FrankRuehl" panose="020E0503060101010101" pitchFamily="34" charset="-79"/>
                <a:cs typeface="FrankRuehl" panose="020E0503060101010101" pitchFamily="34" charset="-79"/>
              </a:rPr>
              <a:t>North pacific ocean desert </a:t>
            </a:r>
            <a:r>
              <a:rPr lang="zh-CN" altLang="en-US" b="1" spc="284" dirty="0">
                <a:latin typeface="FrankRuehl" panose="020E0503060101010101" pitchFamily="34" charset="-79"/>
                <a:cs typeface="FrankRuehl" panose="020E0503060101010101" pitchFamily="34" charset="-79"/>
              </a:rPr>
              <a:t>（</a:t>
            </a:r>
            <a:r>
              <a:rPr lang="en-US" altLang="zh-CN" b="1" spc="284" dirty="0">
                <a:latin typeface="FrankRuehl" panose="020E0503060101010101" pitchFamily="34" charset="-79"/>
                <a:cs typeface="FrankRuehl" panose="020E0503060101010101" pitchFamily="34" charset="-79"/>
              </a:rPr>
              <a:t>NPOD</a:t>
            </a:r>
            <a:r>
              <a:rPr lang="zh-CN" altLang="en-US" b="1" spc="284" dirty="0">
                <a:latin typeface="FrankRuehl" panose="020E0503060101010101" pitchFamily="34" charset="-79"/>
                <a:cs typeface="FrankRuehl" panose="020E0503060101010101" pitchFamily="34" charset="-79"/>
              </a:rPr>
              <a:t>）</a:t>
            </a:r>
            <a:endParaRPr lang="en-US" altLang="zh-CN" b="1" spc="284" dirty="0">
              <a:latin typeface="FrankRuehl" panose="020E0503060101010101" pitchFamily="34" charset="-79"/>
              <a:cs typeface="FrankRuehl" panose="020E0503060101010101" pitchFamily="34" charset="-79"/>
            </a:endParaRPr>
          </a:p>
        </p:txBody>
      </p: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C4F556E9-0789-430B-8034-BEF52AF2379E}"/>
              </a:ext>
            </a:extLst>
          </p:cNvPr>
          <p:cNvCxnSpPr>
            <a:cxnSpLocks/>
            <a:stCxn id="3" idx="1"/>
          </p:cNvCxnSpPr>
          <p:nvPr/>
        </p:nvCxnSpPr>
        <p:spPr>
          <a:xfrm flipH="1">
            <a:off x="3229583" y="666656"/>
            <a:ext cx="3652463" cy="131234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音频 17">
            <a:hlinkClick r:id="" action="ppaction://media"/>
            <a:extLst>
              <a:ext uri="{FF2B5EF4-FFF2-40B4-BE49-F238E27FC236}">
                <a16:creationId xmlns:a16="http://schemas.microsoft.com/office/drawing/2014/main" id="{B9CB1353-4EEB-4A8B-A728-AA386F4E301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56038"/>
      </p:ext>
    </p:extLst>
  </p:cSld>
  <p:clrMapOvr>
    <a:masterClrMapping/>
  </p:clrMapOvr>
  <p:transition advTm="48788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9445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44"/>
                </p:tgtEl>
              </p:cMediaNode>
            </p:video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2814" x="36513" y="2462213"/>
          <p14:tracePt t="12818" x="46038" y="2489200"/>
          <p14:tracePt t="12822" x="53975" y="2508250"/>
          <p14:tracePt t="12828" x="53975" y="2525713"/>
          <p14:tracePt t="12830" x="63500" y="2554288"/>
          <p14:tracePt t="12834" x="63500" y="2571750"/>
          <p14:tracePt t="12836" x="82550" y="2589213"/>
          <p14:tracePt t="12840" x="82550" y="2598738"/>
          <p14:tracePt t="12845" x="82550" y="2608263"/>
          <p14:tracePt t="12849" x="82550" y="2625725"/>
          <p14:tracePt t="12853" x="90488" y="2644775"/>
          <p14:tracePt t="12857" x="90488" y="2662238"/>
          <p14:tracePt t="12861" x="100013" y="2681288"/>
          <p14:tracePt t="12864" x="109538" y="2698750"/>
          <p14:tracePt t="12868" x="127000" y="2727325"/>
          <p14:tracePt t="12873" x="136525" y="2754313"/>
          <p14:tracePt t="12877" x="146050" y="2790825"/>
          <p14:tracePt t="12881" x="155575" y="2817813"/>
          <p14:tracePt t="12885" x="163513" y="2836863"/>
          <p14:tracePt t="12897" x="209550" y="2917825"/>
          <p14:tracePt t="12901" x="236538" y="2946400"/>
          <p14:tracePt t="12905" x="246063" y="2982913"/>
          <p14:tracePt t="12908" x="265113" y="3000375"/>
          <p14:tracePt t="12913" x="282575" y="3017838"/>
          <p14:tracePt t="12917" x="292100" y="3046413"/>
          <p14:tracePt t="12921" x="309563" y="3063875"/>
          <p14:tracePt t="12925" x="328613" y="3082925"/>
          <p14:tracePt t="12929" x="338138" y="3100388"/>
          <p14:tracePt t="12933" x="355600" y="3109913"/>
          <p14:tracePt t="12936" x="365125" y="3127375"/>
          <p14:tracePt t="12940" x="374650" y="3136900"/>
          <p14:tracePt t="12945" x="392113" y="3155950"/>
          <p14:tracePt t="12948" x="409575" y="3173413"/>
          <p14:tracePt t="12953" x="419100" y="3182938"/>
          <p14:tracePt t="12957" x="438150" y="3200400"/>
          <p14:tracePt t="12961" x="455613" y="3219450"/>
          <p14:tracePt t="12964" x="465138" y="3255963"/>
          <p14:tracePt t="12968" x="501650" y="3273425"/>
          <p14:tracePt t="12972" x="519113" y="3292475"/>
          <p14:tracePt t="12976" x="538163" y="3319463"/>
          <p14:tracePt t="12981" x="574675" y="3355975"/>
          <p14:tracePt t="12985" x="601663" y="3382963"/>
          <p14:tracePt t="12988" x="638175" y="3419475"/>
          <p14:tracePt t="12992" x="665163" y="3438525"/>
          <p14:tracePt t="12996" x="693738" y="3465513"/>
          <p14:tracePt t="13001" x="730250" y="3492500"/>
          <p14:tracePt t="13004" x="757238" y="3511550"/>
          <p14:tracePt t="13008" x="774700" y="3529013"/>
          <p14:tracePt t="13011" x="811213" y="3548063"/>
          <p14:tracePt t="13015" x="830263" y="3565525"/>
          <p14:tracePt t="13019" x="847725" y="3575050"/>
          <p14:tracePt t="13023" x="866775" y="3602038"/>
          <p14:tracePt t="13031" x="884238" y="3621088"/>
          <p14:tracePt t="13039" x="893763" y="3629025"/>
          <p14:tracePt t="13047" x="903288" y="3629025"/>
          <p14:tracePt t="13059" x="911225" y="3638550"/>
          <p14:tracePt t="13063" x="911225" y="3648075"/>
          <p14:tracePt t="13066" x="920750" y="3657600"/>
          <p14:tracePt t="13070" x="930275" y="3665538"/>
          <p14:tracePt t="13075" x="939800" y="3684588"/>
          <p14:tracePt t="13079" x="947738" y="3702050"/>
          <p14:tracePt t="13083" x="957263" y="3721100"/>
          <p14:tracePt t="13087" x="966788" y="3738563"/>
          <p14:tracePt t="13090" x="984250" y="3757613"/>
          <p14:tracePt t="13095" x="993775" y="3775075"/>
          <p14:tracePt t="13098" x="1012825" y="3794125"/>
          <p14:tracePt t="13102" x="1039813" y="3811588"/>
          <p14:tracePt t="13106" x="1049338" y="3830638"/>
          <p14:tracePt t="13111" x="1066800" y="3857625"/>
          <p14:tracePt t="13115" x="1076325" y="3857625"/>
          <p14:tracePt t="13119" x="1093788" y="3875088"/>
          <p14:tracePt t="13123" x="1103313" y="3894138"/>
          <p14:tracePt t="13128" x="1103313" y="3903663"/>
          <p14:tracePt t="13130" x="1112838" y="3911600"/>
          <p14:tracePt t="13135" x="1122363" y="3921125"/>
          <p14:tracePt t="13138" x="1130300" y="3930650"/>
          <p14:tracePt t="13143" x="1139825" y="3940175"/>
          <p14:tracePt t="13147" x="1149350" y="3948113"/>
          <p14:tracePt t="13151" x="1158875" y="3957638"/>
          <p14:tracePt t="13155" x="1158875" y="3967163"/>
          <p14:tracePt t="13158" x="1166813" y="3976688"/>
          <p14:tracePt t="13163" x="1176338" y="3984625"/>
          <p14:tracePt t="13166" x="1185863" y="4003675"/>
          <p14:tracePt t="13170" x="1193800" y="4013200"/>
          <p14:tracePt t="13174" x="1203325" y="4030663"/>
          <p14:tracePt t="13179" x="1212850" y="4030663"/>
          <p14:tracePt t="13183" x="1230313" y="4049713"/>
          <p14:tracePt t="13187" x="1239838" y="4057650"/>
          <p14:tracePt t="13188" x="1249363" y="4076700"/>
          <p14:tracePt t="13192" x="1258888" y="4094163"/>
          <p14:tracePt t="13196" x="1285875" y="4113213"/>
          <p14:tracePt t="13200" x="1285875" y="4122738"/>
          <p14:tracePt t="13205" x="1303338" y="4140200"/>
          <p14:tracePt t="13208" x="1312863" y="4149725"/>
          <p14:tracePt t="13214" x="1331913" y="4167188"/>
          <p14:tracePt t="13217" x="1349375" y="4176713"/>
          <p14:tracePt t="13221" x="1358900" y="4186238"/>
          <p14:tracePt t="13224" x="1368425" y="4195763"/>
          <p14:tracePt t="13229" x="1376363" y="4195763"/>
          <p14:tracePt t="13232" x="1395413" y="4203700"/>
          <p14:tracePt t="13236" x="1395413" y="4213225"/>
          <p14:tracePt t="13240" x="1412875" y="4222750"/>
          <p14:tracePt t="13245" x="1441450" y="4240213"/>
          <p14:tracePt t="13248" x="1468438" y="4259263"/>
          <p14:tracePt t="13252" x="1495425" y="4286250"/>
          <p14:tracePt t="13256" x="1531938" y="4295775"/>
          <p14:tracePt t="13261" x="1550988" y="4313238"/>
          <p14:tracePt t="13264" x="1577975" y="4332288"/>
          <p14:tracePt t="13268" x="1604963" y="4340225"/>
          <p14:tracePt t="13273" x="1641475" y="4368800"/>
          <p14:tracePt t="13277" x="1677988" y="4386263"/>
          <p14:tracePt t="13281" x="1724025" y="4395788"/>
          <p14:tracePt t="13285" x="1751013" y="4405313"/>
          <p14:tracePt t="13289" x="1797050" y="4413250"/>
          <p14:tracePt t="13293" x="1841500" y="4432300"/>
          <p14:tracePt t="13296" x="1878013" y="4441825"/>
          <p14:tracePt t="13301" x="1943100" y="4449763"/>
          <p14:tracePt t="13305" x="1978025" y="4459288"/>
          <p14:tracePt t="13308" x="2024063" y="4486275"/>
          <p14:tracePt t="13314" x="2087563" y="4495800"/>
          <p14:tracePt t="13316" x="2133600" y="4505325"/>
          <p14:tracePt t="13320" x="2189163" y="4532313"/>
          <p14:tracePt t="13324" x="2252663" y="4541838"/>
          <p14:tracePt t="13329" x="2289175" y="4551363"/>
          <p14:tracePt t="13332" x="2352675" y="4568825"/>
          <p14:tracePt t="13336" x="2406650" y="4578350"/>
          <p14:tracePt t="13340" x="2471738" y="4587875"/>
          <p14:tracePt t="13345" x="2525713" y="4595813"/>
          <p14:tracePt t="13349" x="2589213" y="4614863"/>
          <p14:tracePt t="13353" x="2644775" y="4614863"/>
          <p14:tracePt t="13356" x="2698750" y="4614863"/>
          <p14:tracePt t="13361" x="2735263" y="4614863"/>
          <p14:tracePt t="13362" x="2771775" y="4614863"/>
          <p14:tracePt t="13366" x="2827338" y="4614863"/>
          <p14:tracePt t="13370" x="2871788" y="4614863"/>
          <p14:tracePt t="13375" x="2917825" y="4614863"/>
          <p14:tracePt t="13380" x="2981325" y="4614863"/>
          <p14:tracePt t="13383" x="3017838" y="4614863"/>
          <p14:tracePt t="13386" x="3073400" y="4614863"/>
          <p14:tracePt t="13390" x="3127375" y="4614863"/>
          <p14:tracePt t="13395" x="3190875" y="4614863"/>
          <p14:tracePt t="13398" x="3246438" y="4614863"/>
          <p14:tracePt t="13402" x="3300413" y="4614863"/>
          <p14:tracePt t="13407" x="3355975" y="4614863"/>
          <p14:tracePt t="13411" x="3409950" y="4614863"/>
          <p14:tracePt t="13415" x="3465513" y="4614863"/>
          <p14:tracePt t="13419" x="3529013" y="4614863"/>
          <p14:tracePt t="13422" x="3582988" y="4614863"/>
          <p14:tracePt t="13428" x="3638550" y="4614863"/>
          <p14:tracePt t="13430" x="3684588" y="4614863"/>
          <p14:tracePt t="13434" x="3721100" y="4614863"/>
          <p14:tracePt t="13438" x="3757613" y="4614863"/>
          <p14:tracePt t="13443" x="3794125" y="4614863"/>
          <p14:tracePt t="13447" x="3821113" y="4614863"/>
          <p14:tracePt t="13451" x="3848100" y="4614863"/>
          <p14:tracePt t="13455" x="3867150" y="4614863"/>
          <p14:tracePt t="13459" x="3884613" y="4614863"/>
          <p14:tracePt t="13462" x="3911600" y="4614863"/>
          <p14:tracePt t="13466" x="3930650" y="4614863"/>
          <p14:tracePt t="13471" x="3938588" y="4614863"/>
          <p14:tracePt t="13475" x="3948113" y="4614863"/>
          <p14:tracePt t="13483" x="3957638" y="4614863"/>
          <p14:tracePt t="13519" x="3967163" y="4614863"/>
          <p14:tracePt t="13524" x="3975100" y="4614863"/>
          <p14:tracePt t="13533" x="3984625" y="4605338"/>
          <p14:tracePt t="13535" x="4003675" y="4595813"/>
          <p14:tracePt t="13545" x="4011613" y="4587875"/>
          <p14:tracePt t="13549" x="4021138" y="4587875"/>
          <p14:tracePt t="13553" x="4021138" y="4578350"/>
          <p14:tracePt t="13561" x="4030663" y="4578350"/>
          <p14:tracePt t="13565" x="4040188" y="4578350"/>
          <p14:tracePt t="13569" x="4048125" y="4578350"/>
          <p14:tracePt t="13573" x="4057650" y="4568825"/>
          <p14:tracePt t="13581" x="4076700" y="4559300"/>
          <p14:tracePt t="13589" x="4084638" y="4559300"/>
          <p14:tracePt t="13596" x="4094163" y="4551363"/>
          <p14:tracePt t="13615" x="4103688" y="4541838"/>
          <p14:tracePt t="13670" x="4113213" y="4532313"/>
          <p14:tracePt t="13687" x="4121150" y="4522788"/>
          <p14:tracePt t="13697" x="4121150" y="4514850"/>
          <p14:tracePt t="13719" x="4113213" y="4514850"/>
          <p14:tracePt t="13722" x="4103688" y="4505325"/>
          <p14:tracePt t="13730" x="4094163" y="4495800"/>
          <p14:tracePt t="13734" x="4094163" y="4486275"/>
          <p14:tracePt t="13738" x="4084638" y="4478338"/>
          <p14:tracePt t="13742" x="4076700" y="4468813"/>
          <p14:tracePt t="13755" x="4067175" y="4459288"/>
          <p14:tracePt t="13759" x="4057650" y="4449763"/>
          <p14:tracePt t="13766" x="4048125" y="4441825"/>
          <p14:tracePt t="13770" x="4040188" y="4432300"/>
          <p14:tracePt t="13783" x="4030663" y="4432300"/>
          <p14:tracePt t="13786" x="4021138" y="4422775"/>
          <p14:tracePt t="13790" x="4011613" y="4413250"/>
          <p14:tracePt t="13795" x="4003675" y="4413250"/>
          <p14:tracePt t="13798" x="3994150" y="4413250"/>
          <p14:tracePt t="13806" x="3984625" y="4413250"/>
          <p14:tracePt t="13811" x="3967163" y="4395788"/>
          <p14:tracePt t="13815" x="3957638" y="4395788"/>
          <p14:tracePt t="13819" x="3938588" y="4386263"/>
          <p14:tracePt t="13823" x="3930650" y="4386263"/>
          <p14:tracePt t="13828" x="3921125" y="4376738"/>
          <p14:tracePt t="13830" x="3911600" y="4368800"/>
          <p14:tracePt t="13839" x="3894138" y="4349750"/>
          <p14:tracePt t="13847" x="3884613" y="4349750"/>
          <p14:tracePt t="13860" x="3867150" y="4340225"/>
          <p14:tracePt t="13865" x="3857625" y="4332288"/>
          <p14:tracePt t="13878" x="3848100" y="4322763"/>
          <p14:tracePt t="13899" x="3838575" y="4313238"/>
          <p14:tracePt t="13902" x="3830638" y="4303713"/>
          <p14:tracePt t="13906" x="3821113" y="4303713"/>
          <p14:tracePt t="13916" x="3811588" y="4295775"/>
          <p14:tracePt t="13935" x="3802063" y="4286250"/>
          <p14:tracePt t="13955" x="3794125" y="4276725"/>
          <p14:tracePt t="13966" x="3784600" y="4276725"/>
          <p14:tracePt t="13970" x="3775075" y="4268788"/>
          <p14:tracePt t="13980" x="3765550" y="4268788"/>
          <p14:tracePt t="13984" x="3738563" y="4249738"/>
          <p14:tracePt t="13987" x="3729038" y="4249738"/>
          <p14:tracePt t="13989" x="3711575" y="4240213"/>
          <p14:tracePt t="13995" x="3692525" y="4232275"/>
          <p14:tracePt t="13996" x="3684588" y="4232275"/>
          <p14:tracePt t="14000" x="3656013" y="4222750"/>
          <p14:tracePt t="14004" x="3648075" y="4213225"/>
          <p14:tracePt t="14008" x="3619500" y="4203700"/>
          <p14:tracePt t="14013" x="3592513" y="4195763"/>
          <p14:tracePt t="14017" x="3575050" y="4195763"/>
          <p14:tracePt t="14021" x="3546475" y="4167188"/>
          <p14:tracePt t="14025" x="3538538" y="4167188"/>
          <p14:tracePt t="14029" x="3511550" y="4159250"/>
          <p14:tracePt t="14033" x="3502025" y="4159250"/>
          <p14:tracePt t="14036" x="3482975" y="4149725"/>
          <p14:tracePt t="14041" x="3475038" y="4149725"/>
          <p14:tracePt t="14048" x="3465513" y="4140200"/>
          <p14:tracePt t="15147" x="3465513" y="4130675"/>
          <p14:tracePt t="15153" x="3465513" y="4122738"/>
          <p14:tracePt t="15165" x="3465513" y="4113213"/>
          <p14:tracePt t="15195" x="3475038" y="4113213"/>
          <p14:tracePt t="15197" x="3482975" y="4113213"/>
          <p14:tracePt t="15206" x="3492500" y="4113213"/>
          <p14:tracePt t="15208" x="3502025" y="4113213"/>
          <p14:tracePt t="15217" x="3511550" y="4113213"/>
          <p14:tracePt t="15234" x="3519488" y="4113213"/>
          <p14:tracePt t="15238" x="3529013" y="4113213"/>
          <p14:tracePt t="15242" x="3538538" y="4113213"/>
          <p14:tracePt t="15251" x="3546475" y="4113213"/>
          <p14:tracePt t="15257" x="3565525" y="4113213"/>
          <p14:tracePt t="15265" x="3575050" y="4113213"/>
          <p14:tracePt t="15273" x="3592513" y="4113213"/>
          <p14:tracePt t="15278" x="3602038" y="4113213"/>
          <p14:tracePt t="15283" x="3611563" y="4113213"/>
          <p14:tracePt t="15286" x="3638550" y="4113213"/>
          <p14:tracePt t="15288" x="3656013" y="4113213"/>
          <p14:tracePt t="15294" x="3675063" y="4113213"/>
          <p14:tracePt t="15296" x="3684588" y="4113213"/>
          <p14:tracePt t="15300" x="3702050" y="4113213"/>
          <p14:tracePt t="15305" x="3711575" y="4113213"/>
          <p14:tracePt t="15308" x="3729038" y="4113213"/>
          <p14:tracePt t="15313" x="3748088" y="4113213"/>
          <p14:tracePt t="15321" x="3765550" y="4113213"/>
          <p14:tracePt t="15325" x="3775075" y="4113213"/>
          <p14:tracePt t="15329" x="3784600" y="4113213"/>
          <p14:tracePt t="15332" x="3794125" y="4113213"/>
          <p14:tracePt t="15336" x="3802063" y="4113213"/>
          <p14:tracePt t="15340" x="3811588" y="4113213"/>
          <p14:tracePt t="15345" x="3821113" y="4113213"/>
          <p14:tracePt t="15349" x="3838575" y="4113213"/>
          <p14:tracePt t="15353" x="3848100" y="4113213"/>
          <p14:tracePt t="15356" x="3857625" y="4113213"/>
          <p14:tracePt t="15361" x="3875088" y="4113213"/>
          <p14:tracePt t="15362" x="3884613" y="4113213"/>
          <p14:tracePt t="15366" x="3903663" y="4113213"/>
          <p14:tracePt t="15370" x="3921125" y="4113213"/>
          <p14:tracePt t="15374" x="3930650" y="4113213"/>
          <p14:tracePt t="15379" x="3948113" y="4113213"/>
          <p14:tracePt t="15382" x="3967163" y="4113213"/>
          <p14:tracePt t="15387" x="3975100" y="4113213"/>
          <p14:tracePt t="15390" x="4011613" y="4113213"/>
          <p14:tracePt t="15395" x="4030663" y="4113213"/>
          <p14:tracePt t="15398" x="4057650" y="4113213"/>
          <p14:tracePt t="15403" x="4076700" y="4113213"/>
          <p14:tracePt t="15407" x="4103688" y="4113213"/>
          <p14:tracePt t="15411" x="4130675" y="4113213"/>
          <p14:tracePt t="15415" x="4157663" y="4113213"/>
          <p14:tracePt t="15419" x="4203700" y="4113213"/>
          <p14:tracePt t="15422" x="4222750" y="4113213"/>
          <p14:tracePt t="15427" x="4240213" y="4113213"/>
          <p14:tracePt t="15430" x="4267200" y="4113213"/>
          <p14:tracePt t="15435" x="4286250" y="4113213"/>
          <p14:tracePt t="15440" x="4303713" y="4113213"/>
          <p14:tracePt t="15445" x="4322763" y="4113213"/>
          <p14:tracePt t="15457" x="4330700" y="4113213"/>
          <p14:tracePt t="15465" x="4349750" y="4113213"/>
          <p14:tracePt t="15467" x="4359275" y="4113213"/>
          <p14:tracePt t="15470" x="4367213" y="4113213"/>
          <p14:tracePt t="15475" x="4376738" y="4113213"/>
          <p14:tracePt t="15483" x="4386263" y="4113213"/>
          <p14:tracePt t="15487" x="4395788" y="4113213"/>
          <p14:tracePt t="15491" x="4403725" y="4113213"/>
          <p14:tracePt t="15495" x="4422775" y="4113213"/>
          <p14:tracePt t="15499" x="4432300" y="4113213"/>
          <p14:tracePt t="15502" x="4440238" y="4113213"/>
          <p14:tracePt t="15506" x="4449763" y="4113213"/>
          <p14:tracePt t="15511" x="4468813" y="4113213"/>
          <p14:tracePt t="15515" x="4476750" y="4113213"/>
          <p14:tracePt t="15519" x="4486275" y="4113213"/>
          <p14:tracePt t="15523" x="4505325" y="4113213"/>
          <p14:tracePt t="15527" x="4522788" y="4113213"/>
          <p14:tracePt t="15531" x="4532313" y="4113213"/>
          <p14:tracePt t="15539" x="4541838" y="4113213"/>
          <p14:tracePt t="15540" x="4549775" y="4113213"/>
          <p14:tracePt t="15619" x="4559300" y="4113213"/>
          <p14:tracePt t="15631" x="4568825" y="4113213"/>
          <p14:tracePt t="15633" x="4578350" y="4113213"/>
          <p14:tracePt t="15642" x="4586288" y="4113213"/>
          <p14:tracePt t="15649" x="4595813" y="4113213"/>
          <p14:tracePt t="15657" x="4605338" y="4113213"/>
          <p14:tracePt t="15665" x="4614863" y="4113213"/>
          <p14:tracePt t="15669" x="4622800" y="4113213"/>
          <p14:tracePt t="15679" x="4632325" y="4113213"/>
          <p14:tracePt t="15687" x="4641850" y="4113213"/>
          <p14:tracePt t="15754" x="4651375" y="4113213"/>
          <p14:tracePt t="18391" x="4641850" y="4113213"/>
          <p14:tracePt t="18396" x="4632325" y="4113213"/>
          <p14:tracePt t="18397" x="4614863" y="4113213"/>
          <p14:tracePt t="18401" x="4605338" y="4113213"/>
          <p14:tracePt t="18405" x="4595813" y="4113213"/>
          <p14:tracePt t="18409" x="4586288" y="4113213"/>
          <p14:tracePt t="18417" x="4578350" y="4113213"/>
          <p14:tracePt t="18421" x="4568825" y="4113213"/>
          <p14:tracePt t="18429" x="4559300" y="4113213"/>
          <p14:tracePt t="18433" x="4541838" y="4113213"/>
          <p14:tracePt t="18441" x="4532313" y="4113213"/>
          <p14:tracePt t="18445" x="4522788" y="4113213"/>
          <p14:tracePt t="18555" x="4513263" y="4113213"/>
          <p14:tracePt t="18558" x="4505325" y="4113213"/>
          <p14:tracePt t="18564" x="4495800" y="4113213"/>
          <p14:tracePt t="18566" x="4486275" y="4113213"/>
          <p14:tracePt t="18575" x="4476750" y="4113213"/>
          <p14:tracePt t="18645" x="4459288" y="4113213"/>
          <p14:tracePt t="18652" x="4413250" y="4113213"/>
          <p14:tracePt t="18658" x="4395788" y="4113213"/>
          <p14:tracePt t="18661" x="4359275" y="4113213"/>
          <p14:tracePt t="18663" x="4330700" y="4113213"/>
          <p14:tracePt t="18666" x="4303713" y="4113213"/>
          <p14:tracePt t="18671" x="4267200" y="4113213"/>
          <p14:tracePt t="18675" x="4230688" y="4113213"/>
          <p14:tracePt t="18679" x="4176713" y="4113213"/>
          <p14:tracePt t="18683" x="4140200" y="4113213"/>
          <p14:tracePt t="18687" x="4094163" y="4113213"/>
          <p14:tracePt t="18691" x="4067175" y="4113213"/>
          <p14:tracePt t="18695" x="4040188" y="4113213"/>
          <p14:tracePt t="18698" x="4011613" y="4113213"/>
          <p14:tracePt t="18702" x="3994150" y="4113213"/>
          <p14:tracePt t="18706" x="3975100" y="4103688"/>
          <p14:tracePt t="18711" x="3967163" y="4103688"/>
          <p14:tracePt t="18715" x="3957638" y="4103688"/>
          <p14:tracePt t="18719" x="3948113" y="4103688"/>
          <p14:tracePt t="18723" x="3938588" y="4103688"/>
          <p14:tracePt t="18730" x="3930650" y="4103688"/>
          <p14:tracePt t="18732" x="3921125" y="4103688"/>
          <p14:tracePt t="18736" x="3903663" y="4103688"/>
          <p14:tracePt t="18741" x="3894138" y="4094163"/>
          <p14:tracePt t="18953" x="3884613" y="4094163"/>
          <p14:tracePt t="19898" x="3894138" y="4094163"/>
          <p14:tracePt t="19901" x="3903663" y="4094163"/>
          <p14:tracePt t="19915" x="3911600" y="4094163"/>
          <p14:tracePt t="19965" x="3921125" y="4094163"/>
          <p14:tracePt t="20001" x="3930650" y="4094163"/>
          <p14:tracePt t="20007" x="3938588" y="4094163"/>
          <p14:tracePt t="20011" x="3948113" y="4094163"/>
          <p14:tracePt t="20020" x="3957638" y="4094163"/>
          <p14:tracePt t="20027" x="3967163" y="4094163"/>
          <p14:tracePt t="20035" x="3975100" y="4094163"/>
          <p14:tracePt t="20098" x="3994150" y="4094163"/>
          <p14:tracePt t="20106" x="4011613" y="4094163"/>
          <p14:tracePt t="20118" x="4021138" y="4094163"/>
          <p14:tracePt t="20122" x="4030663" y="4094163"/>
          <p14:tracePt t="20130" x="4040188" y="4094163"/>
          <p14:tracePt t="20146" x="4048125" y="4094163"/>
          <p14:tracePt t="20195" x="4067175" y="4094163"/>
          <p14:tracePt t="20198" x="4076700" y="4094163"/>
          <p14:tracePt t="20202" x="4084638" y="4094163"/>
          <p14:tracePt t="20206" x="4094163" y="4094163"/>
          <p14:tracePt t="20211" x="4103688" y="4094163"/>
          <p14:tracePt t="20216" x="4121150" y="4094163"/>
          <p14:tracePt t="20223" x="4140200" y="4094163"/>
          <p14:tracePt t="20225" x="4157663" y="4094163"/>
          <p14:tracePt t="20231" x="4167188" y="4094163"/>
          <p14:tracePt t="20234" x="4176713" y="4094163"/>
          <p14:tracePt t="20238" x="4186238" y="4094163"/>
          <p14:tracePt t="20243" x="4194175" y="4094163"/>
          <p14:tracePt t="20379" x="4203700" y="4094163"/>
          <p14:tracePt t="20385" x="4213225" y="4094163"/>
          <p14:tracePt t="20387" x="4222750" y="4094163"/>
          <p14:tracePt t="20391" x="4230688" y="4094163"/>
          <p14:tracePt t="20395" x="4249738" y="4094163"/>
          <p14:tracePt t="20398" x="4259263" y="4094163"/>
          <p14:tracePt t="20404" x="4267200" y="4094163"/>
          <p14:tracePt t="20409" x="4286250" y="4094163"/>
          <p14:tracePt t="20413" x="4295775" y="4094163"/>
          <p14:tracePt t="20422" x="4303713" y="4094163"/>
          <p14:tracePt t="20427" x="4313238" y="4094163"/>
          <p14:tracePt t="20898" x="4322763" y="4076700"/>
          <p14:tracePt t="20902" x="4322763" y="4067175"/>
          <p14:tracePt t="20912" x="4322763" y="4057650"/>
          <p14:tracePt t="20915" x="4322763" y="4049713"/>
          <p14:tracePt t="20919" x="4322763" y="4040188"/>
          <p14:tracePt t="20930" x="4322763" y="4030663"/>
          <p14:tracePt t="20937" x="4322763" y="4021138"/>
          <p14:tracePt t="21200" x="4330700" y="4021138"/>
          <p14:tracePt t="21205" x="4330700" y="4013200"/>
          <p14:tracePt t="21208" x="4340225" y="4013200"/>
          <p14:tracePt t="21211" x="4349750" y="4013200"/>
          <p14:tracePt t="21215" x="4340225" y="3994150"/>
          <p14:tracePt t="21229" x="4340225" y="3984625"/>
          <p14:tracePt t="21233" x="4330700" y="3976688"/>
          <p14:tracePt t="21237" x="4322763" y="3967163"/>
          <p14:tracePt t="21906" x="4330700" y="3948113"/>
          <p14:tracePt t="21911" x="4376738" y="3903663"/>
          <p14:tracePt t="21913" x="4395788" y="3875088"/>
          <p14:tracePt t="21917" x="4413250" y="3840163"/>
          <p14:tracePt t="21921" x="4449763" y="3784600"/>
          <p14:tracePt t="21925" x="4505325" y="3721100"/>
          <p14:tracePt t="21929" x="4559300" y="3621088"/>
          <p14:tracePt t="21933" x="4632325" y="3519488"/>
          <p14:tracePt t="21936" x="4705350" y="3382963"/>
          <p14:tracePt t="21940" x="4795838" y="3228975"/>
          <p14:tracePt t="21945" x="4887913" y="3054350"/>
          <p14:tracePt t="21949" x="4987925" y="2881313"/>
          <p14:tracePt t="21953" x="5087938" y="2698750"/>
          <p14:tracePt t="21956" x="5187950" y="2489200"/>
          <p14:tracePt t="21961" x="5316538" y="2270125"/>
          <p14:tracePt t="21964" x="5426075" y="2060575"/>
          <p14:tracePt t="21968" x="5526088" y="1851025"/>
          <p14:tracePt t="21972" x="5653088" y="1631950"/>
          <p14:tracePt t="21977" x="5754688" y="1458913"/>
          <p14:tracePt t="21981" x="5854700" y="1249363"/>
          <p14:tracePt t="21985" x="5972175" y="1066800"/>
          <p14:tracePt t="21988" x="6064250" y="911225"/>
          <p14:tracePt t="21993" x="6183313" y="730250"/>
          <p14:tracePt t="21996" x="6283325" y="574675"/>
          <p14:tracePt t="22000" x="6429375" y="419100"/>
          <p14:tracePt t="22004" x="6538913" y="265113"/>
          <p14:tracePt t="22009" x="6648450" y="127000"/>
          <p14:tracePt t="22012" x="6748463" y="9525"/>
          <p14:tracePt t="22878" x="8188325" y="1239838"/>
          <p14:tracePt t="22886" x="8197850" y="1249363"/>
          <p14:tracePt t="22899" x="8234363" y="1268413"/>
          <p14:tracePt t="22903" x="8243888" y="1268413"/>
          <p14:tracePt t="22907" x="8261350" y="1276350"/>
          <p14:tracePt t="22909" x="8280400" y="1285875"/>
          <p14:tracePt t="22917" x="8288338" y="1285875"/>
          <p14:tracePt t="22921" x="8297863" y="1285875"/>
          <p14:tracePt t="22929" x="8307388" y="1285875"/>
          <p14:tracePt t="22933" x="8307388" y="1295400"/>
          <p14:tracePt t="22937" x="8324850" y="1303338"/>
          <p14:tracePt t="22942" x="8334375" y="1303338"/>
          <p14:tracePt t="22946" x="8343900" y="1303338"/>
          <p14:tracePt t="22949" x="8361363" y="1303338"/>
          <p14:tracePt t="22953" x="8380413" y="1312863"/>
          <p14:tracePt t="22956" x="8397875" y="1322388"/>
          <p14:tracePt t="22961" x="8416925" y="1331913"/>
          <p14:tracePt t="22964" x="8434388" y="1331913"/>
          <p14:tracePt t="22968" x="8453438" y="1331913"/>
          <p14:tracePt t="22972" x="8470900" y="1339850"/>
          <p14:tracePt t="22977" x="8499475" y="1349375"/>
          <p14:tracePt t="22981" x="8516938" y="1349375"/>
          <p14:tracePt t="22985" x="8535988" y="1358900"/>
          <p14:tracePt t="22988" x="8553450" y="1358900"/>
          <p14:tracePt t="22993" x="8572500" y="1376363"/>
          <p14:tracePt t="22996" x="8580438" y="1376363"/>
          <p14:tracePt t="23000" x="8599488" y="1376363"/>
          <p14:tracePt t="23004" x="8616950" y="1385888"/>
          <p14:tracePt t="23009" x="8626475" y="1385888"/>
          <p14:tracePt t="23013" x="8645525" y="1385888"/>
          <p14:tracePt t="23021" x="8653463" y="1385888"/>
          <p14:tracePt t="23026" x="8662988" y="1385888"/>
          <p14:tracePt t="23028" x="8672513" y="1385888"/>
          <p14:tracePt t="23032" x="8680450" y="1395413"/>
          <p14:tracePt t="23042" x="8689975" y="1395413"/>
          <p14:tracePt t="23054" x="8699500" y="1395413"/>
          <p14:tracePt t="23057" x="8709025" y="1395413"/>
          <p14:tracePt t="23061" x="8716963" y="1395413"/>
          <p14:tracePt t="23064" x="8726488" y="1395413"/>
          <p14:tracePt t="23066" x="8745538" y="1395413"/>
          <p14:tracePt t="23070" x="8753475" y="1395413"/>
          <p14:tracePt t="23079" x="8763000" y="1395413"/>
          <p14:tracePt t="23083" x="8782050" y="1395413"/>
          <p14:tracePt t="23087" x="8799513" y="1395413"/>
          <p14:tracePt t="23091" x="8818563" y="1395413"/>
          <p14:tracePt t="23095" x="8836025" y="1395413"/>
          <p14:tracePt t="23099" x="8855075" y="1395413"/>
          <p14:tracePt t="23103" x="8872538" y="1395413"/>
          <p14:tracePt t="23107" x="8891588" y="1395413"/>
          <p14:tracePt t="23111" x="8909050" y="1395413"/>
          <p14:tracePt t="23115" x="8918575" y="1395413"/>
          <p14:tracePt t="23119" x="8945563" y="1404938"/>
          <p14:tracePt t="23124" x="8955088" y="1404938"/>
          <p14:tracePt t="23127" x="8972550" y="1404938"/>
          <p14:tracePt t="23131" x="8991600" y="1412875"/>
          <p14:tracePt t="23134" x="9009063" y="1412875"/>
          <p14:tracePt t="23138" x="9028113" y="1412875"/>
          <p14:tracePt t="23143" x="9045575" y="1412875"/>
          <p14:tracePt t="23147" x="9064625" y="1422400"/>
          <p14:tracePt t="23150" x="9072563" y="1422400"/>
          <p14:tracePt t="23155" x="9091613" y="1422400"/>
          <p14:tracePt t="23160" x="9109075" y="1422400"/>
          <p14:tracePt t="23162" x="9128125" y="1422400"/>
          <p14:tracePt t="23166" x="9145588" y="1422400"/>
          <p14:tracePt t="23171" x="9164638" y="1422400"/>
          <p14:tracePt t="23174" x="9174163" y="1422400"/>
          <p14:tracePt t="23179" x="9191625" y="1422400"/>
          <p14:tracePt t="23183" x="9210675" y="1422400"/>
          <p14:tracePt t="23187" x="9228138" y="1422400"/>
          <p14:tracePt t="23190" x="9247188" y="1422400"/>
          <p14:tracePt t="23195" x="9264650" y="1422400"/>
          <p14:tracePt t="23198" x="9283700" y="1422400"/>
          <p14:tracePt t="23203" x="9301163" y="1422400"/>
          <p14:tracePt t="23206" x="9328150" y="1422400"/>
          <p14:tracePt t="23211" x="9347200" y="1422400"/>
          <p14:tracePt t="23215" x="9374188" y="1422400"/>
          <p14:tracePt t="23219" x="9393238" y="1422400"/>
          <p14:tracePt t="23222" x="9410700" y="1422400"/>
          <p14:tracePt t="23227" x="9429750" y="1422400"/>
          <p14:tracePt t="23230" x="9447213" y="1422400"/>
          <p14:tracePt t="23235" x="9464675" y="1422400"/>
          <p14:tracePt t="23238" x="9483725" y="1422400"/>
          <p14:tracePt t="23240" x="9501188" y="1422400"/>
          <p14:tracePt t="23245" x="9520238" y="1422400"/>
          <p14:tracePt t="23249" x="9537700" y="1422400"/>
          <p14:tracePt t="23253" x="9547225" y="1422400"/>
          <p14:tracePt t="23256" x="9566275" y="1422400"/>
          <p14:tracePt t="23261" x="9583738" y="1422400"/>
          <p14:tracePt t="23265" x="9620250" y="1431925"/>
          <p14:tracePt t="23268" x="9656763" y="1431925"/>
          <p14:tracePt t="23272" x="9683750" y="1431925"/>
          <p14:tracePt t="23277" x="9729788" y="1431925"/>
          <p14:tracePt t="23281" x="9766300" y="1431925"/>
          <p14:tracePt t="23284" x="9812338" y="1449388"/>
          <p14:tracePt t="23288" x="9866313" y="1449388"/>
          <p14:tracePt t="23293" x="9912350" y="1449388"/>
          <p14:tracePt t="23296" x="9975850" y="1449388"/>
          <p14:tracePt t="23300" x="10031413" y="1449388"/>
          <p14:tracePt t="23305" x="10104438" y="1449388"/>
          <p14:tracePt t="23311" x="10185400" y="1449388"/>
          <p14:tracePt t="23315" x="10240963" y="1449388"/>
          <p14:tracePt t="23317" x="10313988" y="1449388"/>
          <p14:tracePt t="23322" x="10367963" y="1449388"/>
          <p14:tracePt t="23327" x="10440988" y="1449388"/>
          <p14:tracePt t="23329" x="10496550" y="1449388"/>
          <p14:tracePt t="23332" x="10560050" y="1449388"/>
          <p14:tracePt t="23337" x="10614025" y="1449388"/>
          <p14:tracePt t="23341" x="10669588" y="1449388"/>
          <p14:tracePt t="23345" x="10723563" y="1449388"/>
          <p14:tracePt t="23349" x="10779125" y="1449388"/>
          <p14:tracePt t="23353" x="10842625" y="1449388"/>
          <p14:tracePt t="23357" x="10915650" y="1449388"/>
          <p14:tracePt t="23361" x="10988675" y="1449388"/>
          <p14:tracePt t="23364" x="11061700" y="1449388"/>
          <p14:tracePt t="23368" x="11152188" y="1449388"/>
          <p14:tracePt t="23373" x="11244263" y="1449388"/>
          <p14:tracePt t="23377" x="11334750" y="1449388"/>
          <p14:tracePt t="23381" x="11425238" y="1449388"/>
          <p14:tracePt t="23385" x="11517313" y="1449388"/>
          <p14:tracePt t="23389" x="11607800" y="1449388"/>
          <p14:tracePt t="23393" x="11709400" y="1449388"/>
          <p14:tracePt t="23396" x="11799888" y="1449388"/>
          <p14:tracePt t="23401" x="11872913" y="1449388"/>
          <p14:tracePt t="23404" x="11945938" y="1449388"/>
          <p14:tracePt t="23409" x="12018963" y="1449388"/>
          <p14:tracePt t="23413" x="12072938" y="1449388"/>
          <p14:tracePt t="23417" x="12118975" y="1449388"/>
          <p14:tracePt t="23419" x="12155488" y="1449388"/>
          <p14:tracePt t="23422" x="12182475" y="1449388"/>
          <p14:tracePt t="26006" x="11845925" y="1085850"/>
          <p14:tracePt t="26010" x="11826875" y="1057275"/>
          <p14:tracePt t="26052" x="11836400" y="1057275"/>
          <p14:tracePt t="26066" x="11817350" y="1020763"/>
          <p14:tracePt t="26069" x="11809413" y="1020763"/>
          <p14:tracePt t="26073" x="11790363" y="1020763"/>
          <p14:tracePt t="26077" x="11772900" y="1020763"/>
          <p14:tracePt t="26081" x="11763375" y="1030288"/>
          <p14:tracePt t="26085" x="11763375" y="1039813"/>
          <p14:tracePt t="26089" x="11753850" y="1049338"/>
          <p14:tracePt t="26094" x="11736388" y="1049338"/>
          <p14:tracePt t="26096" x="11726863" y="1039813"/>
          <p14:tracePt t="26100" x="11726863" y="1030288"/>
          <p14:tracePt t="26108" x="11726863" y="1020763"/>
          <p14:tracePt t="26113" x="11726863" y="1012825"/>
          <p14:tracePt t="26121" x="11726863" y="1003300"/>
          <p14:tracePt t="26126" x="11736388" y="993775"/>
          <p14:tracePt t="26134" x="11745913" y="984250"/>
          <p14:tracePt t="26145" x="11745913" y="976313"/>
          <p14:tracePt t="26147" x="11745913" y="966788"/>
          <p14:tracePt t="26151" x="11753850" y="957263"/>
          <p14:tracePt t="26162" x="11763375" y="957263"/>
          <p14:tracePt t="26168" x="11772900" y="957263"/>
          <p14:tracePt t="26171" x="11782425" y="947738"/>
          <p14:tracePt t="26183" x="11790363" y="939800"/>
          <p14:tracePt t="26216" x="11799888" y="930275"/>
          <p14:tracePt t="26283" x="11799888" y="920750"/>
          <p14:tracePt t="26288" x="11809413" y="920750"/>
          <p14:tracePt t="26297" x="11817350" y="920750"/>
          <p14:tracePt t="26319" x="11826875" y="911225"/>
          <p14:tracePt t="26362" x="11836400" y="903288"/>
          <p14:tracePt t="26376" x="11845925" y="893763"/>
          <p14:tracePt t="26388" x="11845925" y="884238"/>
          <p14:tracePt t="26397" x="11853863" y="874713"/>
          <p14:tracePt t="26405" x="11863388" y="866775"/>
          <p14:tracePt t="26414" x="11872913" y="866775"/>
          <p14:tracePt t="26429" x="11890375" y="866775"/>
          <p14:tracePt t="26453" x="11899900" y="857250"/>
          <p14:tracePt t="26469" x="11909425" y="847725"/>
          <p14:tracePt t="26477" x="11909425" y="839788"/>
          <p14:tracePt t="26565" x="11909425" y="830263"/>
          <p14:tracePt t="26568" x="11909425" y="820738"/>
          <p14:tracePt t="26581" x="11918950" y="811213"/>
          <p14:tracePt t="26604" x="11926888" y="811213"/>
          <p14:tracePt t="26613" x="11936413" y="803275"/>
          <p14:tracePt t="36328" x="11945938" y="803275"/>
          <p14:tracePt t="36335" x="11945938" y="811213"/>
          <p14:tracePt t="36339" x="11945938" y="830263"/>
          <p14:tracePt t="36345" x="11945938" y="857250"/>
          <p14:tracePt t="36347" x="11945938" y="893763"/>
          <p14:tracePt t="36351" x="11945938" y="920750"/>
          <p14:tracePt t="36355" x="11945938" y="939800"/>
          <p14:tracePt t="36359" x="11945938" y="966788"/>
          <p14:tracePt t="36363" x="11945938" y="984250"/>
          <p14:tracePt t="36367" x="11945938" y="1012825"/>
          <p14:tracePt t="36370" x="11936413" y="1030288"/>
          <p14:tracePt t="36376" x="11936413" y="1039813"/>
          <p14:tracePt t="36378" x="11926888" y="1057275"/>
          <p14:tracePt t="36382" x="11926888" y="1085850"/>
          <p14:tracePt t="36387" x="11926888" y="1103313"/>
          <p14:tracePt t="36392" x="11926888" y="1122363"/>
          <p14:tracePt t="36395" x="11926888" y="1139825"/>
          <p14:tracePt t="36399" x="11926888" y="1158875"/>
          <p14:tracePt t="36404" x="11926888" y="1176338"/>
          <p14:tracePt t="36407" x="11926888" y="1203325"/>
          <p14:tracePt t="36411" x="11926888" y="1231900"/>
          <p14:tracePt t="36415" x="11926888" y="1249363"/>
          <p14:tracePt t="36419" x="11926888" y="1276350"/>
          <p14:tracePt t="36423" x="11926888" y="1312863"/>
          <p14:tracePt t="36427" x="11926888" y="1339850"/>
          <p14:tracePt t="36428" x="11926888" y="1376363"/>
          <p14:tracePt t="36433" x="11926888" y="1404938"/>
          <p14:tracePt t="36437" x="11926888" y="1422400"/>
          <p14:tracePt t="36441" x="11926888" y="1441450"/>
          <p14:tracePt t="36444" x="11926888" y="1449388"/>
          <p14:tracePt t="36448" x="11926888" y="1468438"/>
          <p14:tracePt t="36452" x="11926888" y="1485900"/>
          <p14:tracePt t="36456" x="11926888" y="1504950"/>
          <p14:tracePt t="36461" x="11936413" y="1531938"/>
          <p14:tracePt t="36465" x="11936413" y="1550988"/>
          <p14:tracePt t="36469" x="11936413" y="1568450"/>
          <p14:tracePt t="36473" x="11936413" y="1577975"/>
          <p14:tracePt t="36477" x="11936413" y="1595438"/>
          <p14:tracePt t="36485" x="11936413" y="1614488"/>
          <p14:tracePt t="36488" x="11936413" y="1631950"/>
          <p14:tracePt t="36493" x="11936413" y="1660525"/>
          <p14:tracePt t="36496" x="11936413" y="1697038"/>
          <p14:tracePt t="36500" x="11936413" y="1724025"/>
          <p14:tracePt t="36504" x="11936413" y="1760538"/>
          <p14:tracePt t="36509" x="11936413" y="1814513"/>
          <p14:tracePt t="36512" x="11936413" y="1870075"/>
          <p14:tracePt t="36516" x="11945938" y="1914525"/>
          <p14:tracePt t="36521" x="11945938" y="1960563"/>
          <p14:tracePt t="36525" x="11945938" y="1997075"/>
          <p14:tracePt t="36529" x="11945938" y="2052638"/>
          <p14:tracePt t="36533" x="11955463" y="2116138"/>
          <p14:tracePt t="36536" x="11955463" y="2170113"/>
          <p14:tracePt t="36540" x="11955463" y="2225675"/>
          <p14:tracePt t="36545" x="11955463" y="2262188"/>
          <p14:tracePt t="36549" x="11955463" y="2316163"/>
          <p14:tracePt t="36552" x="11955463" y="2362200"/>
          <p14:tracePt t="36557" x="11955463" y="2416175"/>
          <p14:tracePt t="36560" x="11955463" y="2452688"/>
          <p14:tracePt t="36564" x="11955463" y="2508250"/>
          <p14:tracePt t="36568" x="11955463" y="2581275"/>
          <p14:tracePt t="36572" x="11955463" y="2644775"/>
          <p14:tracePt t="36576" x="11955463" y="2698750"/>
          <p14:tracePt t="36580" x="11955463" y="2754313"/>
          <p14:tracePt t="36584" x="11972925" y="2827338"/>
          <p14:tracePt t="36588" x="11972925" y="2890838"/>
          <p14:tracePt t="36594" x="11982450" y="2982913"/>
          <p14:tracePt t="36597" x="12009438" y="3063875"/>
          <p14:tracePt t="36601" x="12028488" y="3155950"/>
          <p14:tracePt t="36604" x="12036425" y="3246438"/>
          <p14:tracePt t="36607" x="12045950" y="3346450"/>
          <p14:tracePt t="36611" x="12072938" y="3419475"/>
          <p14:tracePt t="36614" x="12091988" y="3502025"/>
          <p14:tracePt t="36619" x="12101513" y="3575050"/>
          <p14:tracePt t="36622" x="12101513" y="3629025"/>
          <p14:tracePt t="36626" x="12109450" y="3675063"/>
          <p14:tracePt t="36630" x="12109450" y="3711575"/>
          <p14:tracePt t="36635" x="12118975" y="3757613"/>
          <p14:tracePt t="36641" x="12118975" y="3794125"/>
          <p14:tracePt t="36644" x="12138025" y="3840163"/>
          <p14:tracePt t="36646" x="12138025" y="3884613"/>
          <p14:tracePt t="36650" x="12138025" y="3921125"/>
          <p14:tracePt t="36655" x="12138025" y="3957638"/>
          <p14:tracePt t="36659" x="12145963" y="4003675"/>
          <p14:tracePt t="36662" x="12155488" y="4067175"/>
          <p14:tracePt t="36666" x="12155488" y="4103688"/>
          <p14:tracePt t="36670" x="12165013" y="4159250"/>
          <p14:tracePt t="36674" x="12174538" y="4203700"/>
          <p14:tracePt t="36679" x="12174538" y="4259263"/>
          <p14:tracePt t="36860" x="11963400" y="5226050"/>
          <p14:tracePt t="36864" x="11945938" y="5243513"/>
          <p14:tracePt t="36868" x="11918950" y="5262563"/>
          <p14:tracePt t="36872" x="11899900" y="5280025"/>
          <p14:tracePt t="36876" x="11882438" y="5307013"/>
          <p14:tracePt t="36881" x="11863388" y="5326063"/>
          <p14:tracePt t="36885" x="11845925" y="5335588"/>
          <p14:tracePt t="36894" x="11826875" y="5343525"/>
          <p14:tracePt t="36896" x="11809413" y="5353050"/>
          <p14:tracePt t="36900" x="11790363" y="5362575"/>
          <p14:tracePt t="36904" x="11772900" y="5380038"/>
          <p14:tracePt t="36909" x="11753850" y="5399088"/>
          <p14:tracePt t="36913" x="11736388" y="5408613"/>
          <p14:tracePt t="36916" x="11717338" y="5408613"/>
          <p14:tracePt t="36920" x="11699875" y="5416550"/>
          <p14:tracePt t="36925" x="11680825" y="5426075"/>
          <p14:tracePt t="36928" x="11663363" y="5435600"/>
          <p14:tracePt t="36932" x="11644313" y="5445125"/>
          <p14:tracePt t="36936" x="11617325" y="5445125"/>
          <p14:tracePt t="36941" x="11590338" y="5453063"/>
          <p14:tracePt t="36944" x="11563350" y="5462588"/>
          <p14:tracePt t="36948" x="11526838" y="5472113"/>
          <p14:tracePt t="36952" x="11498263" y="5481638"/>
          <p14:tracePt t="36957" x="11453813" y="5489575"/>
          <p14:tracePt t="36959" x="11407775" y="5499100"/>
          <p14:tracePt t="36963" x="11371263" y="5508625"/>
          <p14:tracePt t="36967" x="11325225" y="5508625"/>
          <p14:tracePt t="36971" x="11288713" y="5526088"/>
          <p14:tracePt t="36974" x="11244263" y="5535613"/>
          <p14:tracePt t="36979" x="11188700" y="5535613"/>
          <p14:tracePt t="36983" x="11134725" y="5535613"/>
          <p14:tracePt t="36986" x="11069638" y="5535613"/>
          <p14:tracePt t="36991" x="11015663" y="5535613"/>
          <p14:tracePt t="36994" x="10961688" y="5535613"/>
          <p14:tracePt t="36998" x="10888663" y="5535613"/>
          <p14:tracePt t="37003" x="10833100" y="5535613"/>
          <p14:tracePt t="37009" x="10779125" y="5535613"/>
          <p14:tracePt t="37010" x="10714038" y="5535613"/>
          <p14:tracePt t="37015" x="10641013" y="5535613"/>
          <p14:tracePt t="37018" x="10587038" y="5535613"/>
          <p14:tracePt t="37023" x="10533063" y="5535613"/>
          <p14:tracePt t="37027" x="10487025" y="5535613"/>
          <p14:tracePt t="37031" x="10450513" y="5535613"/>
          <p14:tracePt t="37035" x="10404475" y="5535613"/>
          <p14:tracePt t="37038" x="10367963" y="5535613"/>
          <p14:tracePt t="37043" x="10321925" y="5535613"/>
          <p14:tracePt t="37047" x="10294938" y="5535613"/>
          <p14:tracePt t="37051" x="10267950" y="5535613"/>
          <p14:tracePt t="37054" x="10248900" y="5535613"/>
          <p14:tracePt t="37059" x="10231438" y="5535613"/>
          <p14:tracePt t="37063" x="10204450" y="5535613"/>
          <p14:tracePt t="37067" x="10185400" y="5535613"/>
          <p14:tracePt t="37071" x="10167938" y="5535613"/>
          <p14:tracePt t="37076" x="10148888" y="5535613"/>
          <p14:tracePt t="37078" x="10121900" y="5535613"/>
          <p14:tracePt t="37083" x="10104438" y="5535613"/>
          <p14:tracePt t="37087" x="10085388" y="5535613"/>
          <p14:tracePt t="37091" x="10067925" y="5535613"/>
          <p14:tracePt t="37095" x="10058400" y="5535613"/>
          <p14:tracePt t="37103" x="10039350" y="5535613"/>
          <p14:tracePt t="37116" x="10031413" y="5535613"/>
          <p14:tracePt t="37132" x="10021888" y="5535613"/>
          <p14:tracePt t="37150" x="10012363" y="5545138"/>
          <p14:tracePt t="37162" x="9994900" y="5545138"/>
          <p14:tracePt t="37169" x="9985375" y="5554663"/>
          <p14:tracePt t="37172" x="9975850" y="5554663"/>
          <p14:tracePt t="37178" x="9958388" y="5562600"/>
          <p14:tracePt t="37181" x="9939338" y="5572125"/>
          <p14:tracePt t="37185" x="9921875" y="5572125"/>
          <p14:tracePt t="37188" x="9902825" y="5581650"/>
          <p14:tracePt t="37193" x="9885363" y="5581650"/>
          <p14:tracePt t="37196" x="9866313" y="5589588"/>
          <p14:tracePt t="37200" x="9839325" y="5608638"/>
          <p14:tracePt t="37206" x="9821863" y="5608638"/>
          <p14:tracePt t="37209" x="9802813" y="5618163"/>
          <p14:tracePt t="37213" x="9785350" y="5626100"/>
          <p14:tracePt t="37216" x="9748838" y="5635625"/>
          <p14:tracePt t="37221" x="9729788" y="5635625"/>
          <p14:tracePt t="37225" x="9712325" y="5645150"/>
          <p14:tracePt t="37229" x="9693275" y="5654675"/>
          <p14:tracePt t="37232" x="9675813" y="5662613"/>
          <p14:tracePt t="37236" x="9656763" y="5672138"/>
          <p14:tracePt t="37240" x="9639300" y="5681663"/>
          <p14:tracePt t="37246" x="9629775" y="5691188"/>
          <p14:tracePt t="37248" x="9610725" y="5708650"/>
          <p14:tracePt t="37252" x="9593263" y="5718175"/>
          <p14:tracePt t="37257" x="9574213" y="5735638"/>
          <p14:tracePt t="37260" x="9566275" y="5745163"/>
          <p14:tracePt t="37264" x="9547225" y="5764213"/>
          <p14:tracePt t="37269" x="9529763" y="5772150"/>
          <p14:tracePt t="37274" x="9520238" y="5772150"/>
          <p14:tracePt t="37276" x="9520238" y="5781675"/>
          <p14:tracePt t="37280" x="9510713" y="5791200"/>
          <p14:tracePt t="37284" x="9501188" y="5800725"/>
          <p14:tracePt t="37289" x="9493250" y="5808663"/>
          <p14:tracePt t="37293" x="9483725" y="5818188"/>
          <p14:tracePt t="37297" x="9474200" y="5827713"/>
          <p14:tracePt t="37300" x="9456738" y="5837238"/>
          <p14:tracePt t="37304" x="9437688" y="5864225"/>
          <p14:tracePt t="37308" x="9429750" y="5864225"/>
          <p14:tracePt t="37311" x="9410700" y="5881688"/>
          <p14:tracePt t="37315" x="9393238" y="5900738"/>
          <p14:tracePt t="37318" x="9374188" y="5927725"/>
          <p14:tracePt t="37322" x="9356725" y="5946775"/>
          <p14:tracePt t="37327" x="9337675" y="5973763"/>
          <p14:tracePt t="37330" x="9301163" y="6010275"/>
          <p14:tracePt t="37334" x="9283700" y="6027738"/>
          <p14:tracePt t="37338" x="9237663" y="6054725"/>
          <p14:tracePt t="37343" x="9191625" y="6091238"/>
          <p14:tracePt t="37346" x="9145588" y="6127750"/>
          <p14:tracePt t="37351" x="9101138" y="6164263"/>
          <p14:tracePt t="37355" x="9055100" y="6192838"/>
          <p14:tracePt t="37361" x="9018588" y="6210300"/>
          <p14:tracePt t="37363" x="8982075" y="6229350"/>
          <p14:tracePt t="37367" x="8945563" y="6246813"/>
          <p14:tracePt t="37370" x="8899525" y="6273800"/>
          <p14:tracePt t="37375" x="8872538" y="6283325"/>
          <p14:tracePt t="37379" x="8845550" y="6302375"/>
          <p14:tracePt t="37383" x="8809038" y="6310313"/>
          <p14:tracePt t="37386" x="8782050" y="6319838"/>
          <p14:tracePt t="37391" x="8763000" y="6329363"/>
          <p14:tracePt t="37395" x="8753475" y="6338888"/>
          <p14:tracePt t="37398" x="8745538" y="6338888"/>
          <p14:tracePt t="37554" x="8745538" y="6329363"/>
          <p14:tracePt t="37562" x="8745538" y="6319838"/>
          <p14:tracePt t="37566" x="8745538" y="6310313"/>
          <p14:tracePt t="37579" x="8745538" y="6302375"/>
          <p14:tracePt t="37607" x="8745538" y="6292850"/>
          <p14:tracePt t="37642" x="8745538" y="6283325"/>
          <p14:tracePt t="37662" x="8745538" y="6273800"/>
          <p14:tracePt t="37670" x="8745538" y="6265863"/>
          <p14:tracePt t="37678" x="8745538" y="6246813"/>
          <p14:tracePt t="37680" x="8745538" y="6237288"/>
          <p14:tracePt t="37683" x="8745538" y="6229350"/>
          <p14:tracePt t="37691" x="8753475" y="6219825"/>
          <p14:tracePt t="37694" x="8753475" y="6210300"/>
          <p14:tracePt t="37703" x="8753475" y="6200775"/>
          <p14:tracePt t="37709" x="8753475" y="6192838"/>
          <p14:tracePt t="37710" x="8753475" y="6183313"/>
          <p14:tracePt t="37715" x="8763000" y="6183313"/>
          <p14:tracePt t="37723" x="8772525" y="6173788"/>
          <p14:tracePt t="37731" x="8782050" y="6164263"/>
          <p14:tracePt t="37739" x="8789988" y="6146800"/>
          <p14:tracePt t="37755" x="8789988" y="6137275"/>
          <p14:tracePt t="37769" x="8789988" y="6127750"/>
          <p14:tracePt t="37778" x="8799513" y="6119813"/>
          <p14:tracePt t="37803" x="8809038" y="6119813"/>
          <p14:tracePt t="37811" x="8818563" y="6110288"/>
          <p14:tracePt t="37820" x="8826500" y="6100763"/>
          <p14:tracePt t="37829" x="8836025" y="6091238"/>
          <p14:tracePt t="37832" x="8845550" y="6083300"/>
          <p14:tracePt t="37837" x="8845550" y="6073775"/>
          <p14:tracePt t="37846" x="8855075" y="6073775"/>
          <p14:tracePt t="37846" x="8863013" y="6073775"/>
          <p14:tracePt t="37857" x="8872538" y="6064250"/>
          <p14:tracePt t="37906" x="8882063" y="6064250"/>
          <p14:tracePt t="37909" x="8891588" y="6064250"/>
          <p14:tracePt t="37912" x="8899525" y="6064250"/>
          <p14:tracePt t="37921" x="8909050" y="6064250"/>
          <p14:tracePt t="37925" x="8928100" y="6064250"/>
          <p14:tracePt t="37929" x="8936038" y="6064250"/>
          <p14:tracePt t="37933" x="8955088" y="6064250"/>
          <p14:tracePt t="37937" x="8972550" y="6064250"/>
          <p14:tracePt t="37941" x="8991600" y="6064250"/>
          <p14:tracePt t="37944" x="9009063" y="6064250"/>
          <p14:tracePt t="37949" x="9018588" y="6064250"/>
          <p14:tracePt t="37953" x="9037638" y="6064250"/>
          <p14:tracePt t="37957" x="9055100" y="6054725"/>
          <p14:tracePt t="37961" x="9064625" y="6054725"/>
          <p14:tracePt t="37965" x="9082088" y="6054725"/>
          <p14:tracePt t="37968" x="9091613" y="6054725"/>
          <p14:tracePt t="37972" x="9101138" y="6054725"/>
          <p14:tracePt t="37976" x="9109075" y="6054725"/>
          <p14:tracePt t="37985" x="9118600" y="6054725"/>
          <p14:tracePt t="37988" x="9137650" y="6054725"/>
          <p14:tracePt t="37993" x="9155113" y="6054725"/>
          <p14:tracePt t="37996" x="9164638" y="6046788"/>
          <p14:tracePt t="38006" x="9182100" y="6046788"/>
          <p14:tracePt t="38009" x="9201150" y="6037263"/>
          <p14:tracePt t="38012" x="9228138" y="6037263"/>
          <p14:tracePt t="38016" x="9247188" y="6037263"/>
          <p14:tracePt t="38021" x="9274175" y="6037263"/>
          <p14:tracePt t="38025" x="9301163" y="6027738"/>
          <p14:tracePt t="38028" x="9320213" y="6027738"/>
          <p14:tracePt t="38031" x="9337675" y="6018213"/>
          <p14:tracePt t="38034" x="9374188" y="6018213"/>
          <p14:tracePt t="38038" x="9393238" y="6018213"/>
          <p14:tracePt t="38042" x="9401175" y="6018213"/>
          <p14:tracePt t="38046" x="9410700" y="6018213"/>
          <p14:tracePt t="38055" x="9420225" y="6018213"/>
          <p14:tracePt t="38105" x="9429750" y="6018213"/>
          <p14:tracePt t="38920" x="9447213" y="5991225"/>
          <p14:tracePt t="38927" x="9464675" y="5954713"/>
          <p14:tracePt t="38930" x="9483725" y="5927725"/>
          <p14:tracePt t="38934" x="9493250" y="5910263"/>
          <p14:tracePt t="38942" x="9529763" y="5854700"/>
          <p14:tracePt t="38943" x="9547225" y="5837238"/>
          <p14:tracePt t="38947" x="9566275" y="5818188"/>
          <p14:tracePt t="38950" x="9574213" y="5800725"/>
          <p14:tracePt t="38957" x="9593263" y="5772150"/>
          <p14:tracePt t="38960" x="9629775" y="5745163"/>
          <p14:tracePt t="38965" x="9656763" y="5727700"/>
          <p14:tracePt t="38967" x="9683750" y="5708650"/>
          <p14:tracePt t="38971" x="9720263" y="5699125"/>
          <p14:tracePt t="38975" x="9748838" y="5681663"/>
          <p14:tracePt t="38979" x="9756775" y="5681663"/>
          <p14:tracePt t="38983" x="9756775" y="5691188"/>
          <p14:tracePt t="38986" x="9756775" y="5699125"/>
          <p14:tracePt t="39165" x="9766300" y="5699125"/>
          <p14:tracePt t="39167" x="9775825" y="5708650"/>
          <p14:tracePt t="39170" x="9785350" y="5708650"/>
          <p14:tracePt t="39175" x="9793288" y="5708650"/>
          <p14:tracePt t="39198" x="9802813" y="5708650"/>
          <p14:tracePt t="39257" x="9812338" y="5708650"/>
          <p14:tracePt t="39286" x="9821863" y="5718175"/>
          <p14:tracePt t="39331" x="9821863" y="5727700"/>
          <p14:tracePt t="47587" x="9921875" y="5735638"/>
          <p14:tracePt t="47592" x="10177463" y="5772150"/>
          <p14:tracePt t="47594" x="10304463" y="5772150"/>
          <p14:tracePt t="47596" x="10431463" y="5772150"/>
          <p14:tracePt t="47600" x="10541000" y="5772150"/>
          <p14:tracePt t="47604" x="10633075" y="5772150"/>
          <p14:tracePt t="47609" x="10742613" y="5772150"/>
          <p14:tracePt t="47612" x="10833100" y="5772150"/>
          <p14:tracePt t="47616" x="10906125" y="5772150"/>
          <p14:tracePt t="47621" x="11006138" y="5772150"/>
          <p14:tracePt t="47625" x="11098213" y="5772150"/>
          <p14:tracePt t="47628" x="11171238" y="5772150"/>
          <p14:tracePt t="47632" x="11244263" y="5772150"/>
          <p14:tracePt t="47636" x="11317288" y="5772150"/>
          <p14:tracePt t="47641" x="11390313" y="5772150"/>
          <p14:tracePt t="47645" x="11461750" y="5772150"/>
          <p14:tracePt t="47648" x="11517313" y="5772150"/>
          <p14:tracePt t="47653" x="11580813" y="5772150"/>
          <p14:tracePt t="47657" x="11636375" y="5772150"/>
          <p14:tracePt t="47661" x="11672888" y="5772150"/>
          <p14:tracePt t="47665" x="11717338" y="5772150"/>
          <p14:tracePt t="47668" x="11745913" y="5772150"/>
          <p14:tracePt t="47673" x="11763375" y="5772150"/>
          <p14:tracePt t="47676" x="11782425" y="5772150"/>
          <p14:tracePt t="47680" x="11799888" y="5772150"/>
          <p14:tracePt t="47688" x="11817350" y="5772150"/>
          <p14:tracePt t="47691" x="11826875" y="5772150"/>
          <p14:tracePt t="47702" x="11836400" y="5772150"/>
          <p14:tracePt t="47707" x="11845925" y="5772150"/>
          <p14:tracePt t="47710" x="11863388" y="5772150"/>
          <p14:tracePt t="47714" x="11882438" y="5772150"/>
          <p14:tracePt t="47718" x="11899900" y="5772150"/>
          <p14:tracePt t="47723" x="11926888" y="5772150"/>
          <p14:tracePt t="47727" x="11955463" y="5754688"/>
          <p14:tracePt t="47731" x="11991975" y="5745163"/>
          <p14:tracePt t="47734" x="12045950" y="5727700"/>
          <p14:tracePt t="47740" x="12101513" y="5718175"/>
          <p14:tracePt t="47742" x="12145963" y="5691188"/>
        </p14:tracePtLst>
      </p14:laserTraceLst>
    </p:ext>
    <p:ext uri="{E180D4A7-C9FB-4DFB-919C-405C955672EB}">
      <p14:showEvtLst xmlns:p14="http://schemas.microsoft.com/office/powerpoint/2010/main">
        <p14:playEvt time="70" objId="44"/>
        <p14:playEvt time="39820" objId="44"/>
        <p14:stopEvt time="48788" objId="44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0">
            <a:extLst>
              <a:ext uri="{FF2B5EF4-FFF2-40B4-BE49-F238E27FC236}">
                <a16:creationId xmlns:a16="http://schemas.microsoft.com/office/drawing/2014/main" id="{EEA70B20-637C-46A4-8125-7438C2396E00}"/>
              </a:ext>
            </a:extLst>
          </p:cNvPr>
          <p:cNvGrpSpPr>
            <a:grpSpLocks/>
          </p:cNvGrpSpPr>
          <p:nvPr/>
        </p:nvGrpSpPr>
        <p:grpSpPr bwMode="auto">
          <a:xfrm>
            <a:off x="192253" y="84103"/>
            <a:ext cx="8461249" cy="818821"/>
            <a:chOff x="302224" y="231949"/>
            <a:chExt cx="8923846" cy="864096"/>
          </a:xfrm>
        </p:grpSpPr>
        <p:grpSp>
          <p:nvGrpSpPr>
            <p:cNvPr id="6" name="组合 15">
              <a:extLst>
                <a:ext uri="{FF2B5EF4-FFF2-40B4-BE49-F238E27FC236}">
                  <a16:creationId xmlns:a16="http://schemas.microsoft.com/office/drawing/2014/main" id="{0366C668-05F9-4601-9BC3-69FE286FD06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2224" y="231949"/>
              <a:ext cx="1014583" cy="864096"/>
              <a:chOff x="302224" y="231949"/>
              <a:chExt cx="1014583" cy="864096"/>
            </a:xfrm>
          </p:grpSpPr>
          <p:grpSp>
            <p:nvGrpSpPr>
              <p:cNvPr id="7" name="组合 5">
                <a:extLst>
                  <a:ext uri="{FF2B5EF4-FFF2-40B4-BE49-F238E27FC236}">
                    <a16:creationId xmlns:a16="http://schemas.microsoft.com/office/drawing/2014/main" id="{DC05ADC1-6713-4E43-8C05-7AA8B69C50C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2224" y="231949"/>
                <a:ext cx="1014583" cy="864096"/>
                <a:chOff x="2162095" y="1474764"/>
                <a:chExt cx="2054900" cy="2002277"/>
              </a:xfrm>
            </p:grpSpPr>
            <p:sp>
              <p:nvSpPr>
                <p:cNvPr id="9" name="Freeform 44">
                  <a:extLst>
                    <a:ext uri="{FF2B5EF4-FFF2-40B4-BE49-F238E27FC236}">
                      <a16:creationId xmlns:a16="http://schemas.microsoft.com/office/drawing/2014/main" id="{E01A2B1F-D1BF-49EC-858F-5769AB9C62A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162095" y="1875449"/>
                  <a:ext cx="1740026" cy="1601592"/>
                </a:xfrm>
                <a:custGeom>
                  <a:avLst/>
                  <a:gdLst>
                    <a:gd name="T0" fmla="*/ 1672350 w 1157"/>
                    <a:gd name="T1" fmla="*/ 1325920 h 1069"/>
                    <a:gd name="T2" fmla="*/ 1586627 w 1157"/>
                    <a:gd name="T3" fmla="*/ 1423304 h 1069"/>
                    <a:gd name="T4" fmla="*/ 1523463 w 1157"/>
                    <a:gd name="T5" fmla="*/ 1394838 h 1069"/>
                    <a:gd name="T6" fmla="*/ 1565572 w 1157"/>
                    <a:gd name="T7" fmla="*/ 1441283 h 1069"/>
                    <a:gd name="T8" fmla="*/ 1529478 w 1157"/>
                    <a:gd name="T9" fmla="*/ 1486229 h 1069"/>
                    <a:gd name="T10" fmla="*/ 1109887 w 1157"/>
                    <a:gd name="T11" fmla="*/ 1585112 h 1069"/>
                    <a:gd name="T12" fmla="*/ 703831 w 1157"/>
                    <a:gd name="T13" fmla="*/ 1477240 h 1069"/>
                    <a:gd name="T14" fmla="*/ 616604 w 1157"/>
                    <a:gd name="T15" fmla="*/ 1370867 h 1069"/>
                    <a:gd name="T16" fmla="*/ 569983 w 1157"/>
                    <a:gd name="T17" fmla="*/ 1385849 h 1069"/>
                    <a:gd name="T18" fmla="*/ 375978 w 1157"/>
                    <a:gd name="T19" fmla="*/ 1352888 h 1069"/>
                    <a:gd name="T20" fmla="*/ 121817 w 1157"/>
                    <a:gd name="T21" fmla="*/ 512390 h 1069"/>
                    <a:gd name="T22" fmla="*/ 216563 w 1157"/>
                    <a:gd name="T23" fmla="*/ 516884 h 1069"/>
                    <a:gd name="T24" fmla="*/ 123321 w 1157"/>
                    <a:gd name="T25" fmla="*/ 495909 h 1069"/>
                    <a:gd name="T26" fmla="*/ 150391 w 1157"/>
                    <a:gd name="T27" fmla="*/ 220238 h 1069"/>
                    <a:gd name="T28" fmla="*/ 466213 w 1157"/>
                    <a:gd name="T29" fmla="*/ 41950 h 1069"/>
                    <a:gd name="T30" fmla="*/ 270704 w 1157"/>
                    <a:gd name="T31" fmla="*/ 76409 h 1069"/>
                    <a:gd name="T32" fmla="*/ 103770 w 1157"/>
                    <a:gd name="T33" fmla="*/ 473436 h 1069"/>
                    <a:gd name="T34" fmla="*/ 154903 w 1157"/>
                    <a:gd name="T35" fmla="*/ 1144636 h 1069"/>
                    <a:gd name="T36" fmla="*/ 580510 w 1157"/>
                    <a:gd name="T37" fmla="*/ 1396337 h 1069"/>
                    <a:gd name="T38" fmla="*/ 795569 w 1157"/>
                    <a:gd name="T39" fmla="*/ 1534172 h 1069"/>
                    <a:gd name="T40" fmla="*/ 1395630 w 1157"/>
                    <a:gd name="T41" fmla="*/ 1559642 h 1069"/>
                    <a:gd name="T42" fmla="*/ 1615201 w 1157"/>
                    <a:gd name="T43" fmla="*/ 1420308 h 1069"/>
                    <a:gd name="T44" fmla="*/ 1731003 w 1157"/>
                    <a:gd name="T45" fmla="*/ 1162615 h 1069"/>
                    <a:gd name="T46" fmla="*/ 184981 w 1157"/>
                    <a:gd name="T47" fmla="*/ 530368 h 1069"/>
                    <a:gd name="T48" fmla="*/ 129336 w 1157"/>
                    <a:gd name="T49" fmla="*/ 504899 h 1069"/>
                    <a:gd name="T50" fmla="*/ 580510 w 1157"/>
                    <a:gd name="T51" fmla="*/ 1381354 h 1069"/>
                    <a:gd name="T52" fmla="*/ 574494 w 1157"/>
                    <a:gd name="T53" fmla="*/ 1340903 h 1069"/>
                    <a:gd name="T54" fmla="*/ 585022 w 1157"/>
                    <a:gd name="T55" fmla="*/ 1379856 h 1069"/>
                    <a:gd name="T56" fmla="*/ 1544517 w 1157"/>
                    <a:gd name="T57" fmla="*/ 1418810 h 1069"/>
                    <a:gd name="T58" fmla="*/ 1533990 w 1157"/>
                    <a:gd name="T59" fmla="*/ 1396337 h 1069"/>
                    <a:gd name="T60" fmla="*/ 1544517 w 1157"/>
                    <a:gd name="T61" fmla="*/ 1379856 h 1069"/>
                    <a:gd name="T62" fmla="*/ 1574596 w 1157"/>
                    <a:gd name="T63" fmla="*/ 1411319 h 1069"/>
                    <a:gd name="T64" fmla="*/ 1571588 w 1157"/>
                    <a:gd name="T65" fmla="*/ 1427799 h 1069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1157" h="1069">
                      <a:moveTo>
                        <a:pt x="1151" y="776"/>
                      </a:moveTo>
                      <a:cubicBezTo>
                        <a:pt x="1140" y="814"/>
                        <a:pt x="1132" y="850"/>
                        <a:pt x="1112" y="885"/>
                      </a:cubicBezTo>
                      <a:cubicBezTo>
                        <a:pt x="1102" y="901"/>
                        <a:pt x="1091" y="917"/>
                        <a:pt x="1078" y="931"/>
                      </a:cubicBezTo>
                      <a:cubicBezTo>
                        <a:pt x="1071" y="938"/>
                        <a:pt x="1064" y="946"/>
                        <a:pt x="1055" y="950"/>
                      </a:cubicBezTo>
                      <a:cubicBezTo>
                        <a:pt x="1059" y="934"/>
                        <a:pt x="1056" y="914"/>
                        <a:pt x="1037" y="909"/>
                      </a:cubicBezTo>
                      <a:cubicBezTo>
                        <a:pt x="1021" y="905"/>
                        <a:pt x="1014" y="918"/>
                        <a:pt x="1013" y="931"/>
                      </a:cubicBezTo>
                      <a:cubicBezTo>
                        <a:pt x="1011" y="938"/>
                        <a:pt x="1012" y="946"/>
                        <a:pt x="1017" y="952"/>
                      </a:cubicBezTo>
                      <a:cubicBezTo>
                        <a:pt x="1024" y="960"/>
                        <a:pt x="1033" y="963"/>
                        <a:pt x="1041" y="962"/>
                      </a:cubicBezTo>
                      <a:cubicBezTo>
                        <a:pt x="1041" y="963"/>
                        <a:pt x="1041" y="963"/>
                        <a:pt x="1041" y="963"/>
                      </a:cubicBezTo>
                      <a:cubicBezTo>
                        <a:pt x="1035" y="974"/>
                        <a:pt x="1026" y="984"/>
                        <a:pt x="1017" y="992"/>
                      </a:cubicBezTo>
                      <a:cubicBezTo>
                        <a:pt x="994" y="1010"/>
                        <a:pt x="967" y="1020"/>
                        <a:pt x="940" y="1028"/>
                      </a:cubicBezTo>
                      <a:cubicBezTo>
                        <a:pt x="875" y="1049"/>
                        <a:pt x="806" y="1059"/>
                        <a:pt x="738" y="1058"/>
                      </a:cubicBezTo>
                      <a:cubicBezTo>
                        <a:pt x="675" y="1057"/>
                        <a:pt x="612" y="1046"/>
                        <a:pt x="553" y="1025"/>
                      </a:cubicBezTo>
                      <a:cubicBezTo>
                        <a:pt x="524" y="1014"/>
                        <a:pt x="495" y="1002"/>
                        <a:pt x="468" y="986"/>
                      </a:cubicBezTo>
                      <a:cubicBezTo>
                        <a:pt x="441" y="971"/>
                        <a:pt x="411" y="954"/>
                        <a:pt x="392" y="929"/>
                      </a:cubicBezTo>
                      <a:cubicBezTo>
                        <a:pt x="399" y="926"/>
                        <a:pt x="405" y="921"/>
                        <a:pt x="410" y="915"/>
                      </a:cubicBezTo>
                      <a:cubicBezTo>
                        <a:pt x="421" y="902"/>
                        <a:pt x="425" y="871"/>
                        <a:pt x="400" y="871"/>
                      </a:cubicBezTo>
                      <a:cubicBezTo>
                        <a:pt x="373" y="872"/>
                        <a:pt x="370" y="907"/>
                        <a:pt x="379" y="925"/>
                      </a:cubicBezTo>
                      <a:cubicBezTo>
                        <a:pt x="368" y="929"/>
                        <a:pt x="355" y="930"/>
                        <a:pt x="343" y="930"/>
                      </a:cubicBezTo>
                      <a:cubicBezTo>
                        <a:pt x="311" y="928"/>
                        <a:pt x="278" y="918"/>
                        <a:pt x="250" y="903"/>
                      </a:cubicBezTo>
                      <a:cubicBezTo>
                        <a:pt x="188" y="871"/>
                        <a:pt x="141" y="818"/>
                        <a:pt x="109" y="757"/>
                      </a:cubicBezTo>
                      <a:cubicBezTo>
                        <a:pt x="41" y="632"/>
                        <a:pt x="16" y="473"/>
                        <a:pt x="81" y="342"/>
                      </a:cubicBezTo>
                      <a:cubicBezTo>
                        <a:pt x="87" y="349"/>
                        <a:pt x="94" y="356"/>
                        <a:pt x="103" y="359"/>
                      </a:cubicBezTo>
                      <a:cubicBezTo>
                        <a:pt x="119" y="365"/>
                        <a:pt x="137" y="360"/>
                        <a:pt x="144" y="345"/>
                      </a:cubicBezTo>
                      <a:cubicBezTo>
                        <a:pt x="150" y="331"/>
                        <a:pt x="144" y="316"/>
                        <a:pt x="130" y="311"/>
                      </a:cubicBezTo>
                      <a:cubicBezTo>
                        <a:pt x="110" y="303"/>
                        <a:pt x="94" y="316"/>
                        <a:pt x="82" y="331"/>
                      </a:cubicBezTo>
                      <a:cubicBezTo>
                        <a:pt x="73" y="314"/>
                        <a:pt x="71" y="292"/>
                        <a:pt x="70" y="275"/>
                      </a:cubicBezTo>
                      <a:cubicBezTo>
                        <a:pt x="68" y="231"/>
                        <a:pt x="79" y="186"/>
                        <a:pt x="100" y="147"/>
                      </a:cubicBezTo>
                      <a:cubicBezTo>
                        <a:pt x="120" y="111"/>
                        <a:pt x="150" y="80"/>
                        <a:pt x="185" y="58"/>
                      </a:cubicBezTo>
                      <a:cubicBezTo>
                        <a:pt x="218" y="37"/>
                        <a:pt x="270" y="13"/>
                        <a:pt x="310" y="28"/>
                      </a:cubicBezTo>
                      <a:cubicBezTo>
                        <a:pt x="312" y="29"/>
                        <a:pt x="313" y="26"/>
                        <a:pt x="311" y="25"/>
                      </a:cubicBezTo>
                      <a:cubicBezTo>
                        <a:pt x="275" y="0"/>
                        <a:pt x="212" y="31"/>
                        <a:pt x="180" y="51"/>
                      </a:cubicBezTo>
                      <a:cubicBezTo>
                        <a:pt x="136" y="78"/>
                        <a:pt x="102" y="118"/>
                        <a:pt x="82" y="166"/>
                      </a:cubicBezTo>
                      <a:cubicBezTo>
                        <a:pt x="63" y="212"/>
                        <a:pt x="55" y="268"/>
                        <a:pt x="69" y="316"/>
                      </a:cubicBezTo>
                      <a:cubicBezTo>
                        <a:pt x="71" y="323"/>
                        <a:pt x="74" y="330"/>
                        <a:pt x="78" y="336"/>
                      </a:cubicBezTo>
                      <a:cubicBezTo>
                        <a:pt x="0" y="466"/>
                        <a:pt x="34" y="638"/>
                        <a:pt x="103" y="764"/>
                      </a:cubicBezTo>
                      <a:cubicBezTo>
                        <a:pt x="137" y="826"/>
                        <a:pt x="185" y="880"/>
                        <a:pt x="248" y="912"/>
                      </a:cubicBezTo>
                      <a:cubicBezTo>
                        <a:pt x="283" y="929"/>
                        <a:pt x="345" y="950"/>
                        <a:pt x="386" y="932"/>
                      </a:cubicBezTo>
                      <a:cubicBezTo>
                        <a:pt x="399" y="955"/>
                        <a:pt x="425" y="969"/>
                        <a:pt x="447" y="983"/>
                      </a:cubicBezTo>
                      <a:cubicBezTo>
                        <a:pt x="473" y="999"/>
                        <a:pt x="500" y="1013"/>
                        <a:pt x="529" y="1024"/>
                      </a:cubicBezTo>
                      <a:cubicBezTo>
                        <a:pt x="589" y="1049"/>
                        <a:pt x="654" y="1062"/>
                        <a:pt x="719" y="1065"/>
                      </a:cubicBezTo>
                      <a:cubicBezTo>
                        <a:pt x="789" y="1069"/>
                        <a:pt x="860" y="1060"/>
                        <a:pt x="928" y="1041"/>
                      </a:cubicBezTo>
                      <a:cubicBezTo>
                        <a:pt x="974" y="1027"/>
                        <a:pt x="1031" y="1008"/>
                        <a:pt x="1052" y="960"/>
                      </a:cubicBezTo>
                      <a:cubicBezTo>
                        <a:pt x="1060" y="958"/>
                        <a:pt x="1068" y="953"/>
                        <a:pt x="1074" y="948"/>
                      </a:cubicBezTo>
                      <a:cubicBezTo>
                        <a:pt x="1119" y="909"/>
                        <a:pt x="1156" y="836"/>
                        <a:pt x="1157" y="777"/>
                      </a:cubicBezTo>
                      <a:cubicBezTo>
                        <a:pt x="1157" y="773"/>
                        <a:pt x="1152" y="773"/>
                        <a:pt x="1151" y="776"/>
                      </a:cubicBezTo>
                      <a:close/>
                      <a:moveTo>
                        <a:pt x="125" y="317"/>
                      </a:moveTo>
                      <a:cubicBezTo>
                        <a:pt x="145" y="324"/>
                        <a:pt x="139" y="348"/>
                        <a:pt x="123" y="354"/>
                      </a:cubicBezTo>
                      <a:cubicBezTo>
                        <a:pt x="116" y="356"/>
                        <a:pt x="104" y="353"/>
                        <a:pt x="98" y="349"/>
                      </a:cubicBezTo>
                      <a:cubicBezTo>
                        <a:pt x="93" y="346"/>
                        <a:pt x="89" y="341"/>
                        <a:pt x="86" y="337"/>
                      </a:cubicBezTo>
                      <a:cubicBezTo>
                        <a:pt x="95" y="324"/>
                        <a:pt x="109" y="312"/>
                        <a:pt x="125" y="317"/>
                      </a:cubicBezTo>
                      <a:close/>
                      <a:moveTo>
                        <a:pt x="386" y="922"/>
                      </a:moveTo>
                      <a:cubicBezTo>
                        <a:pt x="386" y="922"/>
                        <a:pt x="386" y="922"/>
                        <a:pt x="386" y="922"/>
                      </a:cubicBezTo>
                      <a:cubicBezTo>
                        <a:pt x="381" y="914"/>
                        <a:pt x="380" y="905"/>
                        <a:pt x="382" y="895"/>
                      </a:cubicBezTo>
                      <a:cubicBezTo>
                        <a:pt x="390" y="875"/>
                        <a:pt x="399" y="875"/>
                        <a:pt x="410" y="898"/>
                      </a:cubicBezTo>
                      <a:cubicBezTo>
                        <a:pt x="409" y="908"/>
                        <a:pt x="397" y="917"/>
                        <a:pt x="389" y="921"/>
                      </a:cubicBezTo>
                      <a:cubicBezTo>
                        <a:pt x="388" y="922"/>
                        <a:pt x="387" y="922"/>
                        <a:pt x="386" y="922"/>
                      </a:cubicBezTo>
                      <a:close/>
                      <a:moveTo>
                        <a:pt x="1027" y="947"/>
                      </a:moveTo>
                      <a:cubicBezTo>
                        <a:pt x="1023" y="943"/>
                        <a:pt x="1020" y="939"/>
                        <a:pt x="1020" y="935"/>
                      </a:cubicBezTo>
                      <a:cubicBezTo>
                        <a:pt x="1020" y="934"/>
                        <a:pt x="1020" y="933"/>
                        <a:pt x="1020" y="932"/>
                      </a:cubicBezTo>
                      <a:cubicBezTo>
                        <a:pt x="1022" y="928"/>
                        <a:pt x="1024" y="924"/>
                        <a:pt x="1026" y="922"/>
                      </a:cubicBezTo>
                      <a:cubicBezTo>
                        <a:pt x="1026" y="922"/>
                        <a:pt x="1027" y="922"/>
                        <a:pt x="1027" y="921"/>
                      </a:cubicBezTo>
                      <a:cubicBezTo>
                        <a:pt x="1034" y="923"/>
                        <a:pt x="1039" y="926"/>
                        <a:pt x="1043" y="931"/>
                      </a:cubicBezTo>
                      <a:cubicBezTo>
                        <a:pt x="1045" y="934"/>
                        <a:pt x="1047" y="938"/>
                        <a:pt x="1047" y="942"/>
                      </a:cubicBezTo>
                      <a:cubicBezTo>
                        <a:pt x="1048" y="944"/>
                        <a:pt x="1047" y="947"/>
                        <a:pt x="1047" y="949"/>
                      </a:cubicBezTo>
                      <a:cubicBezTo>
                        <a:pt x="1046" y="950"/>
                        <a:pt x="1046" y="952"/>
                        <a:pt x="1045" y="953"/>
                      </a:cubicBezTo>
                      <a:cubicBezTo>
                        <a:pt x="1039" y="954"/>
                        <a:pt x="1034" y="953"/>
                        <a:pt x="1027" y="94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9050">
                  <a:solidFill>
                    <a:srgbClr val="00B05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 sz="1707"/>
                </a:p>
              </p:txBody>
            </p:sp>
            <p:sp>
              <p:nvSpPr>
                <p:cNvPr id="10" name="Freeform 44">
                  <a:extLst>
                    <a:ext uri="{FF2B5EF4-FFF2-40B4-BE49-F238E27FC236}">
                      <a16:creationId xmlns:a16="http://schemas.microsoft.com/office/drawing/2014/main" id="{B4B41A92-F2C7-44EC-9293-AA452189FB9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 rot="10800000">
                  <a:off x="2476969" y="1474764"/>
                  <a:ext cx="1740026" cy="1601592"/>
                </a:xfrm>
                <a:custGeom>
                  <a:avLst/>
                  <a:gdLst>
                    <a:gd name="T0" fmla="*/ 1672350 w 1157"/>
                    <a:gd name="T1" fmla="*/ 1325920 h 1069"/>
                    <a:gd name="T2" fmla="*/ 1586627 w 1157"/>
                    <a:gd name="T3" fmla="*/ 1423304 h 1069"/>
                    <a:gd name="T4" fmla="*/ 1523463 w 1157"/>
                    <a:gd name="T5" fmla="*/ 1394838 h 1069"/>
                    <a:gd name="T6" fmla="*/ 1565572 w 1157"/>
                    <a:gd name="T7" fmla="*/ 1441283 h 1069"/>
                    <a:gd name="T8" fmla="*/ 1529478 w 1157"/>
                    <a:gd name="T9" fmla="*/ 1486229 h 1069"/>
                    <a:gd name="T10" fmla="*/ 1109887 w 1157"/>
                    <a:gd name="T11" fmla="*/ 1585112 h 1069"/>
                    <a:gd name="T12" fmla="*/ 703831 w 1157"/>
                    <a:gd name="T13" fmla="*/ 1477240 h 1069"/>
                    <a:gd name="T14" fmla="*/ 616604 w 1157"/>
                    <a:gd name="T15" fmla="*/ 1370867 h 1069"/>
                    <a:gd name="T16" fmla="*/ 569983 w 1157"/>
                    <a:gd name="T17" fmla="*/ 1385849 h 1069"/>
                    <a:gd name="T18" fmla="*/ 375978 w 1157"/>
                    <a:gd name="T19" fmla="*/ 1352888 h 1069"/>
                    <a:gd name="T20" fmla="*/ 121817 w 1157"/>
                    <a:gd name="T21" fmla="*/ 512390 h 1069"/>
                    <a:gd name="T22" fmla="*/ 216563 w 1157"/>
                    <a:gd name="T23" fmla="*/ 516884 h 1069"/>
                    <a:gd name="T24" fmla="*/ 123321 w 1157"/>
                    <a:gd name="T25" fmla="*/ 495909 h 1069"/>
                    <a:gd name="T26" fmla="*/ 150391 w 1157"/>
                    <a:gd name="T27" fmla="*/ 220238 h 1069"/>
                    <a:gd name="T28" fmla="*/ 466213 w 1157"/>
                    <a:gd name="T29" fmla="*/ 41950 h 1069"/>
                    <a:gd name="T30" fmla="*/ 270704 w 1157"/>
                    <a:gd name="T31" fmla="*/ 76409 h 1069"/>
                    <a:gd name="T32" fmla="*/ 103770 w 1157"/>
                    <a:gd name="T33" fmla="*/ 473436 h 1069"/>
                    <a:gd name="T34" fmla="*/ 154903 w 1157"/>
                    <a:gd name="T35" fmla="*/ 1144636 h 1069"/>
                    <a:gd name="T36" fmla="*/ 580510 w 1157"/>
                    <a:gd name="T37" fmla="*/ 1396337 h 1069"/>
                    <a:gd name="T38" fmla="*/ 795569 w 1157"/>
                    <a:gd name="T39" fmla="*/ 1534172 h 1069"/>
                    <a:gd name="T40" fmla="*/ 1395630 w 1157"/>
                    <a:gd name="T41" fmla="*/ 1559642 h 1069"/>
                    <a:gd name="T42" fmla="*/ 1615201 w 1157"/>
                    <a:gd name="T43" fmla="*/ 1420308 h 1069"/>
                    <a:gd name="T44" fmla="*/ 1731003 w 1157"/>
                    <a:gd name="T45" fmla="*/ 1162615 h 1069"/>
                    <a:gd name="T46" fmla="*/ 184981 w 1157"/>
                    <a:gd name="T47" fmla="*/ 530368 h 1069"/>
                    <a:gd name="T48" fmla="*/ 129336 w 1157"/>
                    <a:gd name="T49" fmla="*/ 504899 h 1069"/>
                    <a:gd name="T50" fmla="*/ 580510 w 1157"/>
                    <a:gd name="T51" fmla="*/ 1381354 h 1069"/>
                    <a:gd name="T52" fmla="*/ 574494 w 1157"/>
                    <a:gd name="T53" fmla="*/ 1340903 h 1069"/>
                    <a:gd name="T54" fmla="*/ 585022 w 1157"/>
                    <a:gd name="T55" fmla="*/ 1379856 h 1069"/>
                    <a:gd name="T56" fmla="*/ 1544517 w 1157"/>
                    <a:gd name="T57" fmla="*/ 1418810 h 1069"/>
                    <a:gd name="T58" fmla="*/ 1533990 w 1157"/>
                    <a:gd name="T59" fmla="*/ 1396337 h 1069"/>
                    <a:gd name="T60" fmla="*/ 1544517 w 1157"/>
                    <a:gd name="T61" fmla="*/ 1379856 h 1069"/>
                    <a:gd name="T62" fmla="*/ 1574596 w 1157"/>
                    <a:gd name="T63" fmla="*/ 1411319 h 1069"/>
                    <a:gd name="T64" fmla="*/ 1571588 w 1157"/>
                    <a:gd name="T65" fmla="*/ 1427799 h 1069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1157" h="1069">
                      <a:moveTo>
                        <a:pt x="1151" y="776"/>
                      </a:moveTo>
                      <a:cubicBezTo>
                        <a:pt x="1140" y="814"/>
                        <a:pt x="1132" y="850"/>
                        <a:pt x="1112" y="885"/>
                      </a:cubicBezTo>
                      <a:cubicBezTo>
                        <a:pt x="1102" y="901"/>
                        <a:pt x="1091" y="917"/>
                        <a:pt x="1078" y="931"/>
                      </a:cubicBezTo>
                      <a:cubicBezTo>
                        <a:pt x="1071" y="938"/>
                        <a:pt x="1064" y="946"/>
                        <a:pt x="1055" y="950"/>
                      </a:cubicBezTo>
                      <a:cubicBezTo>
                        <a:pt x="1059" y="934"/>
                        <a:pt x="1056" y="914"/>
                        <a:pt x="1037" y="909"/>
                      </a:cubicBezTo>
                      <a:cubicBezTo>
                        <a:pt x="1021" y="905"/>
                        <a:pt x="1014" y="918"/>
                        <a:pt x="1013" y="931"/>
                      </a:cubicBezTo>
                      <a:cubicBezTo>
                        <a:pt x="1011" y="938"/>
                        <a:pt x="1012" y="946"/>
                        <a:pt x="1017" y="952"/>
                      </a:cubicBezTo>
                      <a:cubicBezTo>
                        <a:pt x="1024" y="960"/>
                        <a:pt x="1033" y="963"/>
                        <a:pt x="1041" y="962"/>
                      </a:cubicBezTo>
                      <a:cubicBezTo>
                        <a:pt x="1041" y="963"/>
                        <a:pt x="1041" y="963"/>
                        <a:pt x="1041" y="963"/>
                      </a:cubicBezTo>
                      <a:cubicBezTo>
                        <a:pt x="1035" y="974"/>
                        <a:pt x="1026" y="984"/>
                        <a:pt x="1017" y="992"/>
                      </a:cubicBezTo>
                      <a:cubicBezTo>
                        <a:pt x="994" y="1010"/>
                        <a:pt x="967" y="1020"/>
                        <a:pt x="940" y="1028"/>
                      </a:cubicBezTo>
                      <a:cubicBezTo>
                        <a:pt x="875" y="1049"/>
                        <a:pt x="806" y="1059"/>
                        <a:pt x="738" y="1058"/>
                      </a:cubicBezTo>
                      <a:cubicBezTo>
                        <a:pt x="675" y="1057"/>
                        <a:pt x="612" y="1046"/>
                        <a:pt x="553" y="1025"/>
                      </a:cubicBezTo>
                      <a:cubicBezTo>
                        <a:pt x="524" y="1014"/>
                        <a:pt x="495" y="1002"/>
                        <a:pt x="468" y="986"/>
                      </a:cubicBezTo>
                      <a:cubicBezTo>
                        <a:pt x="441" y="971"/>
                        <a:pt x="411" y="954"/>
                        <a:pt x="392" y="929"/>
                      </a:cubicBezTo>
                      <a:cubicBezTo>
                        <a:pt x="399" y="926"/>
                        <a:pt x="405" y="921"/>
                        <a:pt x="410" y="915"/>
                      </a:cubicBezTo>
                      <a:cubicBezTo>
                        <a:pt x="421" y="902"/>
                        <a:pt x="425" y="871"/>
                        <a:pt x="400" y="871"/>
                      </a:cubicBezTo>
                      <a:cubicBezTo>
                        <a:pt x="373" y="872"/>
                        <a:pt x="370" y="907"/>
                        <a:pt x="379" y="925"/>
                      </a:cubicBezTo>
                      <a:cubicBezTo>
                        <a:pt x="368" y="929"/>
                        <a:pt x="355" y="930"/>
                        <a:pt x="343" y="930"/>
                      </a:cubicBezTo>
                      <a:cubicBezTo>
                        <a:pt x="311" y="928"/>
                        <a:pt x="278" y="918"/>
                        <a:pt x="250" y="903"/>
                      </a:cubicBezTo>
                      <a:cubicBezTo>
                        <a:pt x="188" y="871"/>
                        <a:pt x="141" y="818"/>
                        <a:pt x="109" y="757"/>
                      </a:cubicBezTo>
                      <a:cubicBezTo>
                        <a:pt x="41" y="632"/>
                        <a:pt x="16" y="473"/>
                        <a:pt x="81" y="342"/>
                      </a:cubicBezTo>
                      <a:cubicBezTo>
                        <a:pt x="87" y="349"/>
                        <a:pt x="94" y="356"/>
                        <a:pt x="103" y="359"/>
                      </a:cubicBezTo>
                      <a:cubicBezTo>
                        <a:pt x="119" y="365"/>
                        <a:pt x="137" y="360"/>
                        <a:pt x="144" y="345"/>
                      </a:cubicBezTo>
                      <a:cubicBezTo>
                        <a:pt x="150" y="331"/>
                        <a:pt x="144" y="316"/>
                        <a:pt x="130" y="311"/>
                      </a:cubicBezTo>
                      <a:cubicBezTo>
                        <a:pt x="110" y="303"/>
                        <a:pt x="94" y="316"/>
                        <a:pt x="82" y="331"/>
                      </a:cubicBezTo>
                      <a:cubicBezTo>
                        <a:pt x="73" y="314"/>
                        <a:pt x="71" y="292"/>
                        <a:pt x="70" y="275"/>
                      </a:cubicBezTo>
                      <a:cubicBezTo>
                        <a:pt x="68" y="231"/>
                        <a:pt x="79" y="186"/>
                        <a:pt x="100" y="147"/>
                      </a:cubicBezTo>
                      <a:cubicBezTo>
                        <a:pt x="120" y="111"/>
                        <a:pt x="150" y="80"/>
                        <a:pt x="185" y="58"/>
                      </a:cubicBezTo>
                      <a:cubicBezTo>
                        <a:pt x="218" y="37"/>
                        <a:pt x="270" y="13"/>
                        <a:pt x="310" y="28"/>
                      </a:cubicBezTo>
                      <a:cubicBezTo>
                        <a:pt x="312" y="29"/>
                        <a:pt x="313" y="26"/>
                        <a:pt x="311" y="25"/>
                      </a:cubicBezTo>
                      <a:cubicBezTo>
                        <a:pt x="275" y="0"/>
                        <a:pt x="212" y="31"/>
                        <a:pt x="180" y="51"/>
                      </a:cubicBezTo>
                      <a:cubicBezTo>
                        <a:pt x="136" y="78"/>
                        <a:pt x="102" y="118"/>
                        <a:pt x="82" y="166"/>
                      </a:cubicBezTo>
                      <a:cubicBezTo>
                        <a:pt x="63" y="212"/>
                        <a:pt x="55" y="268"/>
                        <a:pt x="69" y="316"/>
                      </a:cubicBezTo>
                      <a:cubicBezTo>
                        <a:pt x="71" y="323"/>
                        <a:pt x="74" y="330"/>
                        <a:pt x="78" y="336"/>
                      </a:cubicBezTo>
                      <a:cubicBezTo>
                        <a:pt x="0" y="466"/>
                        <a:pt x="34" y="638"/>
                        <a:pt x="103" y="764"/>
                      </a:cubicBezTo>
                      <a:cubicBezTo>
                        <a:pt x="137" y="826"/>
                        <a:pt x="185" y="880"/>
                        <a:pt x="248" y="912"/>
                      </a:cubicBezTo>
                      <a:cubicBezTo>
                        <a:pt x="283" y="929"/>
                        <a:pt x="345" y="950"/>
                        <a:pt x="386" y="932"/>
                      </a:cubicBezTo>
                      <a:cubicBezTo>
                        <a:pt x="399" y="955"/>
                        <a:pt x="425" y="969"/>
                        <a:pt x="447" y="983"/>
                      </a:cubicBezTo>
                      <a:cubicBezTo>
                        <a:pt x="473" y="999"/>
                        <a:pt x="500" y="1013"/>
                        <a:pt x="529" y="1024"/>
                      </a:cubicBezTo>
                      <a:cubicBezTo>
                        <a:pt x="589" y="1049"/>
                        <a:pt x="654" y="1062"/>
                        <a:pt x="719" y="1065"/>
                      </a:cubicBezTo>
                      <a:cubicBezTo>
                        <a:pt x="789" y="1069"/>
                        <a:pt x="860" y="1060"/>
                        <a:pt x="928" y="1041"/>
                      </a:cubicBezTo>
                      <a:cubicBezTo>
                        <a:pt x="974" y="1027"/>
                        <a:pt x="1031" y="1008"/>
                        <a:pt x="1052" y="960"/>
                      </a:cubicBezTo>
                      <a:cubicBezTo>
                        <a:pt x="1060" y="958"/>
                        <a:pt x="1068" y="953"/>
                        <a:pt x="1074" y="948"/>
                      </a:cubicBezTo>
                      <a:cubicBezTo>
                        <a:pt x="1119" y="909"/>
                        <a:pt x="1156" y="836"/>
                        <a:pt x="1157" y="777"/>
                      </a:cubicBezTo>
                      <a:cubicBezTo>
                        <a:pt x="1157" y="773"/>
                        <a:pt x="1152" y="773"/>
                        <a:pt x="1151" y="776"/>
                      </a:cubicBezTo>
                      <a:close/>
                      <a:moveTo>
                        <a:pt x="125" y="317"/>
                      </a:moveTo>
                      <a:cubicBezTo>
                        <a:pt x="145" y="324"/>
                        <a:pt x="139" y="348"/>
                        <a:pt x="123" y="354"/>
                      </a:cubicBezTo>
                      <a:cubicBezTo>
                        <a:pt x="116" y="356"/>
                        <a:pt x="104" y="353"/>
                        <a:pt x="98" y="349"/>
                      </a:cubicBezTo>
                      <a:cubicBezTo>
                        <a:pt x="93" y="346"/>
                        <a:pt x="89" y="341"/>
                        <a:pt x="86" y="337"/>
                      </a:cubicBezTo>
                      <a:cubicBezTo>
                        <a:pt x="95" y="324"/>
                        <a:pt x="109" y="312"/>
                        <a:pt x="125" y="317"/>
                      </a:cubicBezTo>
                      <a:close/>
                      <a:moveTo>
                        <a:pt x="386" y="922"/>
                      </a:moveTo>
                      <a:cubicBezTo>
                        <a:pt x="386" y="922"/>
                        <a:pt x="386" y="922"/>
                        <a:pt x="386" y="922"/>
                      </a:cubicBezTo>
                      <a:cubicBezTo>
                        <a:pt x="381" y="914"/>
                        <a:pt x="380" y="905"/>
                        <a:pt x="382" y="895"/>
                      </a:cubicBezTo>
                      <a:cubicBezTo>
                        <a:pt x="390" y="875"/>
                        <a:pt x="399" y="875"/>
                        <a:pt x="410" y="898"/>
                      </a:cubicBezTo>
                      <a:cubicBezTo>
                        <a:pt x="409" y="908"/>
                        <a:pt x="397" y="917"/>
                        <a:pt x="389" y="921"/>
                      </a:cubicBezTo>
                      <a:cubicBezTo>
                        <a:pt x="388" y="922"/>
                        <a:pt x="387" y="922"/>
                        <a:pt x="386" y="922"/>
                      </a:cubicBezTo>
                      <a:close/>
                      <a:moveTo>
                        <a:pt x="1027" y="947"/>
                      </a:moveTo>
                      <a:cubicBezTo>
                        <a:pt x="1023" y="943"/>
                        <a:pt x="1020" y="939"/>
                        <a:pt x="1020" y="935"/>
                      </a:cubicBezTo>
                      <a:cubicBezTo>
                        <a:pt x="1020" y="934"/>
                        <a:pt x="1020" y="933"/>
                        <a:pt x="1020" y="932"/>
                      </a:cubicBezTo>
                      <a:cubicBezTo>
                        <a:pt x="1022" y="928"/>
                        <a:pt x="1024" y="924"/>
                        <a:pt x="1026" y="922"/>
                      </a:cubicBezTo>
                      <a:cubicBezTo>
                        <a:pt x="1026" y="922"/>
                        <a:pt x="1027" y="922"/>
                        <a:pt x="1027" y="921"/>
                      </a:cubicBezTo>
                      <a:cubicBezTo>
                        <a:pt x="1034" y="923"/>
                        <a:pt x="1039" y="926"/>
                        <a:pt x="1043" y="931"/>
                      </a:cubicBezTo>
                      <a:cubicBezTo>
                        <a:pt x="1045" y="934"/>
                        <a:pt x="1047" y="938"/>
                        <a:pt x="1047" y="942"/>
                      </a:cubicBezTo>
                      <a:cubicBezTo>
                        <a:pt x="1048" y="944"/>
                        <a:pt x="1047" y="947"/>
                        <a:pt x="1047" y="949"/>
                      </a:cubicBezTo>
                      <a:cubicBezTo>
                        <a:pt x="1046" y="950"/>
                        <a:pt x="1046" y="952"/>
                        <a:pt x="1045" y="953"/>
                      </a:cubicBezTo>
                      <a:cubicBezTo>
                        <a:pt x="1039" y="954"/>
                        <a:pt x="1034" y="953"/>
                        <a:pt x="1027" y="94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9050">
                  <a:solidFill>
                    <a:srgbClr val="00B05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 sz="1707"/>
                </a:p>
              </p:txBody>
            </p:sp>
          </p:grpSp>
          <p:sp>
            <p:nvSpPr>
              <p:cNvPr id="8" name="Freeform 21">
                <a:extLst>
                  <a:ext uri="{FF2B5EF4-FFF2-40B4-BE49-F238E27FC236}">
                    <a16:creationId xmlns:a16="http://schemas.microsoft.com/office/drawing/2014/main" id="{DEB39363-922E-4B72-966D-A4DD0D5B168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95908" y="376495"/>
                <a:ext cx="414331" cy="548002"/>
              </a:xfrm>
              <a:custGeom>
                <a:avLst/>
                <a:gdLst>
                  <a:gd name="T0" fmla="*/ 235 w 248"/>
                  <a:gd name="T1" fmla="*/ 26 h 329"/>
                  <a:gd name="T2" fmla="*/ 224 w 248"/>
                  <a:gd name="T3" fmla="*/ 23 h 329"/>
                  <a:gd name="T4" fmla="*/ 155 w 248"/>
                  <a:gd name="T5" fmla="*/ 9 h 329"/>
                  <a:gd name="T6" fmla="*/ 60 w 248"/>
                  <a:gd name="T7" fmla="*/ 16 h 329"/>
                  <a:gd name="T8" fmla="*/ 5 w 248"/>
                  <a:gd name="T9" fmla="*/ 36 h 329"/>
                  <a:gd name="T10" fmla="*/ 113 w 248"/>
                  <a:gd name="T11" fmla="*/ 322 h 329"/>
                  <a:gd name="T12" fmla="*/ 223 w 248"/>
                  <a:gd name="T13" fmla="*/ 28 h 329"/>
                  <a:gd name="T14" fmla="*/ 228 w 248"/>
                  <a:gd name="T15" fmla="*/ 29 h 329"/>
                  <a:gd name="T16" fmla="*/ 223 w 248"/>
                  <a:gd name="T17" fmla="*/ 28 h 329"/>
                  <a:gd name="T18" fmla="*/ 198 w 248"/>
                  <a:gd name="T19" fmla="*/ 29 h 329"/>
                  <a:gd name="T20" fmla="*/ 208 w 248"/>
                  <a:gd name="T21" fmla="*/ 48 h 329"/>
                  <a:gd name="T22" fmla="*/ 220 w 248"/>
                  <a:gd name="T23" fmla="*/ 28 h 329"/>
                  <a:gd name="T24" fmla="*/ 211 w 248"/>
                  <a:gd name="T25" fmla="*/ 24 h 329"/>
                  <a:gd name="T26" fmla="*/ 190 w 248"/>
                  <a:gd name="T27" fmla="*/ 21 h 329"/>
                  <a:gd name="T28" fmla="*/ 177 w 248"/>
                  <a:gd name="T29" fmla="*/ 54 h 329"/>
                  <a:gd name="T30" fmla="*/ 188 w 248"/>
                  <a:gd name="T31" fmla="*/ 26 h 329"/>
                  <a:gd name="T32" fmla="*/ 167 w 248"/>
                  <a:gd name="T33" fmla="*/ 25 h 329"/>
                  <a:gd name="T34" fmla="*/ 173 w 248"/>
                  <a:gd name="T35" fmla="*/ 17 h 329"/>
                  <a:gd name="T36" fmla="*/ 159 w 248"/>
                  <a:gd name="T37" fmla="*/ 53 h 329"/>
                  <a:gd name="T38" fmla="*/ 141 w 248"/>
                  <a:gd name="T39" fmla="*/ 44 h 329"/>
                  <a:gd name="T40" fmla="*/ 141 w 248"/>
                  <a:gd name="T41" fmla="*/ 20 h 329"/>
                  <a:gd name="T42" fmla="*/ 137 w 248"/>
                  <a:gd name="T43" fmla="*/ 32 h 329"/>
                  <a:gd name="T44" fmla="*/ 134 w 248"/>
                  <a:gd name="T45" fmla="*/ 24 h 329"/>
                  <a:gd name="T46" fmla="*/ 120 w 248"/>
                  <a:gd name="T47" fmla="*/ 35 h 329"/>
                  <a:gd name="T48" fmla="*/ 110 w 248"/>
                  <a:gd name="T49" fmla="*/ 27 h 329"/>
                  <a:gd name="T50" fmla="*/ 91 w 248"/>
                  <a:gd name="T51" fmla="*/ 36 h 329"/>
                  <a:gd name="T52" fmla="*/ 85 w 248"/>
                  <a:gd name="T53" fmla="*/ 26 h 329"/>
                  <a:gd name="T54" fmla="*/ 106 w 248"/>
                  <a:gd name="T55" fmla="*/ 30 h 329"/>
                  <a:gd name="T56" fmla="*/ 97 w 248"/>
                  <a:gd name="T57" fmla="*/ 27 h 329"/>
                  <a:gd name="T58" fmla="*/ 83 w 248"/>
                  <a:gd name="T59" fmla="*/ 20 h 329"/>
                  <a:gd name="T60" fmla="*/ 60 w 248"/>
                  <a:gd name="T61" fmla="*/ 61 h 329"/>
                  <a:gd name="T62" fmla="*/ 78 w 248"/>
                  <a:gd name="T63" fmla="*/ 32 h 329"/>
                  <a:gd name="T64" fmla="*/ 45 w 248"/>
                  <a:gd name="T65" fmla="*/ 27 h 329"/>
                  <a:gd name="T66" fmla="*/ 39 w 248"/>
                  <a:gd name="T67" fmla="*/ 28 h 329"/>
                  <a:gd name="T68" fmla="*/ 51 w 248"/>
                  <a:gd name="T69" fmla="*/ 24 h 329"/>
                  <a:gd name="T70" fmla="*/ 55 w 248"/>
                  <a:gd name="T71" fmla="*/ 20 h 329"/>
                  <a:gd name="T72" fmla="*/ 35 w 248"/>
                  <a:gd name="T73" fmla="*/ 58 h 329"/>
                  <a:gd name="T74" fmla="*/ 13 w 248"/>
                  <a:gd name="T75" fmla="*/ 30 h 329"/>
                  <a:gd name="T76" fmla="*/ 7 w 248"/>
                  <a:gd name="T77" fmla="*/ 37 h 329"/>
                  <a:gd name="T78" fmla="*/ 74 w 248"/>
                  <a:gd name="T79" fmla="*/ 317 h 329"/>
                  <a:gd name="T80" fmla="*/ 8 w 248"/>
                  <a:gd name="T81" fmla="*/ 230 h 329"/>
                  <a:gd name="T82" fmla="*/ 23 w 248"/>
                  <a:gd name="T83" fmla="*/ 70 h 329"/>
                  <a:gd name="T84" fmla="*/ 41 w 248"/>
                  <a:gd name="T85" fmla="*/ 61 h 329"/>
                  <a:gd name="T86" fmla="*/ 33 w 248"/>
                  <a:gd name="T87" fmla="*/ 37 h 329"/>
                  <a:gd name="T88" fmla="*/ 68 w 248"/>
                  <a:gd name="T89" fmla="*/ 54 h 329"/>
                  <a:gd name="T90" fmla="*/ 84 w 248"/>
                  <a:gd name="T91" fmla="*/ 60 h 329"/>
                  <a:gd name="T92" fmla="*/ 100 w 248"/>
                  <a:gd name="T93" fmla="*/ 54 h 329"/>
                  <a:gd name="T94" fmla="*/ 115 w 248"/>
                  <a:gd name="T95" fmla="*/ 58 h 329"/>
                  <a:gd name="T96" fmla="*/ 128 w 248"/>
                  <a:gd name="T97" fmla="*/ 52 h 329"/>
                  <a:gd name="T98" fmla="*/ 136 w 248"/>
                  <a:gd name="T99" fmla="*/ 34 h 329"/>
                  <a:gd name="T100" fmla="*/ 164 w 248"/>
                  <a:gd name="T101" fmla="*/ 59 h 329"/>
                  <a:gd name="T102" fmla="*/ 163 w 248"/>
                  <a:gd name="T103" fmla="*/ 33 h 329"/>
                  <a:gd name="T104" fmla="*/ 186 w 248"/>
                  <a:gd name="T105" fmla="*/ 51 h 329"/>
                  <a:gd name="T106" fmla="*/ 187 w 248"/>
                  <a:gd name="T107" fmla="*/ 33 h 329"/>
                  <a:gd name="T108" fmla="*/ 213 w 248"/>
                  <a:gd name="T109" fmla="*/ 48 h 329"/>
                  <a:gd name="T110" fmla="*/ 208 w 248"/>
                  <a:gd name="T111" fmla="*/ 44 h 329"/>
                  <a:gd name="T112" fmla="*/ 225 w 248"/>
                  <a:gd name="T113" fmla="*/ 223 h 329"/>
                  <a:gd name="T114" fmla="*/ 231 w 248"/>
                  <a:gd name="T115" fmla="*/ 229 h 329"/>
                  <a:gd name="T116" fmla="*/ 235 w 248"/>
                  <a:gd name="T117" fmla="*/ 29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48" h="329">
                    <a:moveTo>
                      <a:pt x="243" y="283"/>
                    </a:moveTo>
                    <a:cubicBezTo>
                      <a:pt x="242" y="257"/>
                      <a:pt x="240" y="231"/>
                      <a:pt x="240" y="204"/>
                    </a:cubicBezTo>
                    <a:cubicBezTo>
                      <a:pt x="240" y="175"/>
                      <a:pt x="239" y="145"/>
                      <a:pt x="239" y="116"/>
                    </a:cubicBezTo>
                    <a:cubicBezTo>
                      <a:pt x="239" y="86"/>
                      <a:pt x="241" y="55"/>
                      <a:pt x="238" y="26"/>
                    </a:cubicBezTo>
                    <a:cubicBezTo>
                      <a:pt x="237" y="24"/>
                      <a:pt x="236" y="24"/>
                      <a:pt x="235" y="26"/>
                    </a:cubicBezTo>
                    <a:cubicBezTo>
                      <a:pt x="235" y="26"/>
                      <a:pt x="235" y="27"/>
                      <a:pt x="235" y="28"/>
                    </a:cubicBezTo>
                    <a:cubicBezTo>
                      <a:pt x="235" y="27"/>
                      <a:pt x="234" y="26"/>
                      <a:pt x="233" y="26"/>
                    </a:cubicBezTo>
                    <a:cubicBezTo>
                      <a:pt x="233" y="25"/>
                      <a:pt x="233" y="25"/>
                      <a:pt x="233" y="25"/>
                    </a:cubicBezTo>
                    <a:cubicBezTo>
                      <a:pt x="231" y="23"/>
                      <a:pt x="229" y="23"/>
                      <a:pt x="227" y="23"/>
                    </a:cubicBezTo>
                    <a:cubicBezTo>
                      <a:pt x="226" y="23"/>
                      <a:pt x="225" y="23"/>
                      <a:pt x="224" y="23"/>
                    </a:cubicBezTo>
                    <a:cubicBezTo>
                      <a:pt x="223" y="17"/>
                      <a:pt x="216" y="12"/>
                      <a:pt x="209" y="11"/>
                    </a:cubicBezTo>
                    <a:cubicBezTo>
                      <a:pt x="204" y="11"/>
                      <a:pt x="199" y="13"/>
                      <a:pt x="195" y="16"/>
                    </a:cubicBezTo>
                    <a:cubicBezTo>
                      <a:pt x="195" y="16"/>
                      <a:pt x="195" y="16"/>
                      <a:pt x="195" y="16"/>
                    </a:cubicBezTo>
                    <a:cubicBezTo>
                      <a:pt x="189" y="10"/>
                      <a:pt x="182" y="11"/>
                      <a:pt x="176" y="15"/>
                    </a:cubicBezTo>
                    <a:cubicBezTo>
                      <a:pt x="172" y="8"/>
                      <a:pt x="162" y="6"/>
                      <a:pt x="155" y="9"/>
                    </a:cubicBezTo>
                    <a:cubicBezTo>
                      <a:pt x="152" y="10"/>
                      <a:pt x="150" y="11"/>
                      <a:pt x="147" y="13"/>
                    </a:cubicBezTo>
                    <a:cubicBezTo>
                      <a:pt x="137" y="2"/>
                      <a:pt x="123" y="5"/>
                      <a:pt x="114" y="14"/>
                    </a:cubicBezTo>
                    <a:cubicBezTo>
                      <a:pt x="114" y="13"/>
                      <a:pt x="114" y="12"/>
                      <a:pt x="113" y="11"/>
                    </a:cubicBezTo>
                    <a:cubicBezTo>
                      <a:pt x="106" y="9"/>
                      <a:pt x="99" y="10"/>
                      <a:pt x="93" y="13"/>
                    </a:cubicBezTo>
                    <a:cubicBezTo>
                      <a:pt x="82" y="5"/>
                      <a:pt x="70" y="8"/>
                      <a:pt x="60" y="16"/>
                    </a:cubicBezTo>
                    <a:cubicBezTo>
                      <a:pt x="60" y="15"/>
                      <a:pt x="60" y="15"/>
                      <a:pt x="60" y="14"/>
                    </a:cubicBezTo>
                    <a:cubicBezTo>
                      <a:pt x="48" y="0"/>
                      <a:pt x="28" y="11"/>
                      <a:pt x="19" y="24"/>
                    </a:cubicBezTo>
                    <a:cubicBezTo>
                      <a:pt x="16" y="24"/>
                      <a:pt x="13" y="26"/>
                      <a:pt x="11" y="28"/>
                    </a:cubicBezTo>
                    <a:cubicBezTo>
                      <a:pt x="8" y="30"/>
                      <a:pt x="6" y="32"/>
                      <a:pt x="5" y="35"/>
                    </a:cubicBezTo>
                    <a:cubicBezTo>
                      <a:pt x="5" y="36"/>
                      <a:pt x="5" y="36"/>
                      <a:pt x="5" y="36"/>
                    </a:cubicBezTo>
                    <a:cubicBezTo>
                      <a:pt x="4" y="36"/>
                      <a:pt x="4" y="37"/>
                      <a:pt x="3" y="38"/>
                    </a:cubicBezTo>
                    <a:cubicBezTo>
                      <a:pt x="0" y="95"/>
                      <a:pt x="3" y="154"/>
                      <a:pt x="3" y="212"/>
                    </a:cubicBezTo>
                    <a:cubicBezTo>
                      <a:pt x="3" y="241"/>
                      <a:pt x="3" y="270"/>
                      <a:pt x="3" y="299"/>
                    </a:cubicBezTo>
                    <a:cubicBezTo>
                      <a:pt x="4" y="317"/>
                      <a:pt x="10" y="322"/>
                      <a:pt x="27" y="322"/>
                    </a:cubicBezTo>
                    <a:cubicBezTo>
                      <a:pt x="56" y="322"/>
                      <a:pt x="84" y="322"/>
                      <a:pt x="113" y="322"/>
                    </a:cubicBezTo>
                    <a:cubicBezTo>
                      <a:pt x="141" y="323"/>
                      <a:pt x="168" y="326"/>
                      <a:pt x="196" y="327"/>
                    </a:cubicBezTo>
                    <a:cubicBezTo>
                      <a:pt x="207" y="327"/>
                      <a:pt x="216" y="327"/>
                      <a:pt x="223" y="322"/>
                    </a:cubicBezTo>
                    <a:cubicBezTo>
                      <a:pt x="223" y="322"/>
                      <a:pt x="223" y="322"/>
                      <a:pt x="224" y="322"/>
                    </a:cubicBezTo>
                    <a:cubicBezTo>
                      <a:pt x="240" y="316"/>
                      <a:pt x="244" y="300"/>
                      <a:pt x="243" y="283"/>
                    </a:cubicBezTo>
                    <a:close/>
                    <a:moveTo>
                      <a:pt x="223" y="28"/>
                    </a:moveTo>
                    <a:cubicBezTo>
                      <a:pt x="223" y="27"/>
                      <a:pt x="223" y="27"/>
                      <a:pt x="223" y="26"/>
                    </a:cubicBezTo>
                    <a:cubicBezTo>
                      <a:pt x="224" y="26"/>
                      <a:pt x="225" y="26"/>
                      <a:pt x="226" y="26"/>
                    </a:cubicBezTo>
                    <a:cubicBezTo>
                      <a:pt x="228" y="27"/>
                      <a:pt x="229" y="27"/>
                      <a:pt x="230" y="27"/>
                    </a:cubicBezTo>
                    <a:cubicBezTo>
                      <a:pt x="230" y="27"/>
                      <a:pt x="229" y="27"/>
                      <a:pt x="229" y="28"/>
                    </a:cubicBezTo>
                    <a:cubicBezTo>
                      <a:pt x="228" y="28"/>
                      <a:pt x="228" y="28"/>
                      <a:pt x="228" y="29"/>
                    </a:cubicBezTo>
                    <a:cubicBezTo>
                      <a:pt x="227" y="29"/>
                      <a:pt x="227" y="29"/>
                      <a:pt x="227" y="29"/>
                    </a:cubicBezTo>
                    <a:cubicBezTo>
                      <a:pt x="227" y="29"/>
                      <a:pt x="227" y="29"/>
                      <a:pt x="227" y="29"/>
                    </a:cubicBezTo>
                    <a:cubicBezTo>
                      <a:pt x="227" y="29"/>
                      <a:pt x="227" y="29"/>
                      <a:pt x="227" y="29"/>
                    </a:cubicBezTo>
                    <a:cubicBezTo>
                      <a:pt x="226" y="29"/>
                      <a:pt x="224" y="28"/>
                      <a:pt x="223" y="28"/>
                    </a:cubicBezTo>
                    <a:cubicBezTo>
                      <a:pt x="223" y="28"/>
                      <a:pt x="223" y="28"/>
                      <a:pt x="223" y="28"/>
                    </a:cubicBezTo>
                    <a:close/>
                    <a:moveTo>
                      <a:pt x="220" y="28"/>
                    </a:moveTo>
                    <a:cubicBezTo>
                      <a:pt x="220" y="28"/>
                      <a:pt x="220" y="28"/>
                      <a:pt x="220" y="28"/>
                    </a:cubicBezTo>
                    <a:cubicBezTo>
                      <a:pt x="219" y="28"/>
                      <a:pt x="218" y="28"/>
                      <a:pt x="218" y="28"/>
                    </a:cubicBezTo>
                    <a:cubicBezTo>
                      <a:pt x="219" y="22"/>
                      <a:pt x="211" y="19"/>
                      <a:pt x="207" y="20"/>
                    </a:cubicBezTo>
                    <a:cubicBezTo>
                      <a:pt x="203" y="22"/>
                      <a:pt x="200" y="25"/>
                      <a:pt x="198" y="29"/>
                    </a:cubicBezTo>
                    <a:cubicBezTo>
                      <a:pt x="198" y="29"/>
                      <a:pt x="198" y="29"/>
                      <a:pt x="198" y="29"/>
                    </a:cubicBezTo>
                    <a:cubicBezTo>
                      <a:pt x="197" y="31"/>
                      <a:pt x="197" y="33"/>
                      <a:pt x="197" y="34"/>
                    </a:cubicBezTo>
                    <a:cubicBezTo>
                      <a:pt x="197" y="35"/>
                      <a:pt x="197" y="35"/>
                      <a:pt x="197" y="35"/>
                    </a:cubicBezTo>
                    <a:cubicBezTo>
                      <a:pt x="197" y="38"/>
                      <a:pt x="198" y="41"/>
                      <a:pt x="199" y="44"/>
                    </a:cubicBezTo>
                    <a:cubicBezTo>
                      <a:pt x="201" y="46"/>
                      <a:pt x="204" y="48"/>
                      <a:pt x="208" y="48"/>
                    </a:cubicBezTo>
                    <a:cubicBezTo>
                      <a:pt x="208" y="49"/>
                      <a:pt x="207" y="49"/>
                      <a:pt x="207" y="50"/>
                    </a:cubicBezTo>
                    <a:cubicBezTo>
                      <a:pt x="206" y="50"/>
                      <a:pt x="205" y="51"/>
                      <a:pt x="203" y="51"/>
                    </a:cubicBezTo>
                    <a:cubicBezTo>
                      <a:pt x="198" y="51"/>
                      <a:pt x="196" y="48"/>
                      <a:pt x="194" y="44"/>
                    </a:cubicBezTo>
                    <a:cubicBezTo>
                      <a:pt x="191" y="39"/>
                      <a:pt x="190" y="33"/>
                      <a:pt x="192" y="27"/>
                    </a:cubicBezTo>
                    <a:cubicBezTo>
                      <a:pt x="197" y="14"/>
                      <a:pt x="219" y="9"/>
                      <a:pt x="220" y="28"/>
                    </a:cubicBezTo>
                    <a:close/>
                    <a:moveTo>
                      <a:pt x="214" y="28"/>
                    </a:moveTo>
                    <a:cubicBezTo>
                      <a:pt x="214" y="28"/>
                      <a:pt x="214" y="28"/>
                      <a:pt x="213" y="28"/>
                    </a:cubicBezTo>
                    <a:cubicBezTo>
                      <a:pt x="210" y="28"/>
                      <a:pt x="207" y="27"/>
                      <a:pt x="203" y="27"/>
                    </a:cubicBezTo>
                    <a:cubicBezTo>
                      <a:pt x="204" y="27"/>
                      <a:pt x="205" y="26"/>
                      <a:pt x="205" y="26"/>
                    </a:cubicBezTo>
                    <a:cubicBezTo>
                      <a:pt x="207" y="25"/>
                      <a:pt x="209" y="24"/>
                      <a:pt x="211" y="24"/>
                    </a:cubicBezTo>
                    <a:cubicBezTo>
                      <a:pt x="213" y="25"/>
                      <a:pt x="214" y="26"/>
                      <a:pt x="214" y="28"/>
                    </a:cubicBezTo>
                    <a:close/>
                    <a:moveTo>
                      <a:pt x="192" y="18"/>
                    </a:moveTo>
                    <a:cubicBezTo>
                      <a:pt x="192" y="18"/>
                      <a:pt x="193" y="18"/>
                      <a:pt x="193" y="18"/>
                    </a:cubicBezTo>
                    <a:cubicBezTo>
                      <a:pt x="192" y="19"/>
                      <a:pt x="191" y="20"/>
                      <a:pt x="191" y="21"/>
                    </a:cubicBezTo>
                    <a:cubicBezTo>
                      <a:pt x="191" y="21"/>
                      <a:pt x="191" y="21"/>
                      <a:pt x="190" y="21"/>
                    </a:cubicBezTo>
                    <a:cubicBezTo>
                      <a:pt x="186" y="20"/>
                      <a:pt x="182" y="23"/>
                      <a:pt x="180" y="26"/>
                    </a:cubicBezTo>
                    <a:cubicBezTo>
                      <a:pt x="178" y="29"/>
                      <a:pt x="177" y="32"/>
                      <a:pt x="177" y="35"/>
                    </a:cubicBezTo>
                    <a:cubicBezTo>
                      <a:pt x="176" y="39"/>
                      <a:pt x="176" y="43"/>
                      <a:pt x="178" y="47"/>
                    </a:cubicBezTo>
                    <a:cubicBezTo>
                      <a:pt x="179" y="50"/>
                      <a:pt x="181" y="53"/>
                      <a:pt x="184" y="55"/>
                    </a:cubicBezTo>
                    <a:cubicBezTo>
                      <a:pt x="183" y="56"/>
                      <a:pt x="178" y="55"/>
                      <a:pt x="177" y="54"/>
                    </a:cubicBezTo>
                    <a:cubicBezTo>
                      <a:pt x="175" y="53"/>
                      <a:pt x="173" y="51"/>
                      <a:pt x="171" y="49"/>
                    </a:cubicBezTo>
                    <a:cubicBezTo>
                      <a:pt x="168" y="45"/>
                      <a:pt x="167" y="40"/>
                      <a:pt x="168" y="34"/>
                    </a:cubicBezTo>
                    <a:cubicBezTo>
                      <a:pt x="169" y="24"/>
                      <a:pt x="181" y="10"/>
                      <a:pt x="192" y="18"/>
                    </a:cubicBezTo>
                    <a:close/>
                    <a:moveTo>
                      <a:pt x="188" y="25"/>
                    </a:moveTo>
                    <a:cubicBezTo>
                      <a:pt x="188" y="26"/>
                      <a:pt x="188" y="26"/>
                      <a:pt x="188" y="26"/>
                    </a:cubicBezTo>
                    <a:cubicBezTo>
                      <a:pt x="188" y="28"/>
                      <a:pt x="187" y="29"/>
                      <a:pt x="187" y="30"/>
                    </a:cubicBezTo>
                    <a:cubicBezTo>
                      <a:pt x="186" y="30"/>
                      <a:pt x="184" y="29"/>
                      <a:pt x="183" y="29"/>
                    </a:cubicBezTo>
                    <a:cubicBezTo>
                      <a:pt x="185" y="27"/>
                      <a:pt x="186" y="26"/>
                      <a:pt x="188" y="25"/>
                    </a:cubicBezTo>
                    <a:close/>
                    <a:moveTo>
                      <a:pt x="158" y="24"/>
                    </a:moveTo>
                    <a:cubicBezTo>
                      <a:pt x="160" y="25"/>
                      <a:pt x="164" y="25"/>
                      <a:pt x="167" y="25"/>
                    </a:cubicBezTo>
                    <a:cubicBezTo>
                      <a:pt x="165" y="27"/>
                      <a:pt x="165" y="28"/>
                      <a:pt x="164" y="30"/>
                    </a:cubicBezTo>
                    <a:cubicBezTo>
                      <a:pt x="163" y="30"/>
                      <a:pt x="161" y="29"/>
                      <a:pt x="160" y="29"/>
                    </a:cubicBezTo>
                    <a:cubicBezTo>
                      <a:pt x="158" y="29"/>
                      <a:pt x="156" y="29"/>
                      <a:pt x="154" y="29"/>
                    </a:cubicBezTo>
                    <a:cubicBezTo>
                      <a:pt x="155" y="27"/>
                      <a:pt x="156" y="25"/>
                      <a:pt x="158" y="24"/>
                    </a:cubicBezTo>
                    <a:close/>
                    <a:moveTo>
                      <a:pt x="173" y="17"/>
                    </a:moveTo>
                    <a:cubicBezTo>
                      <a:pt x="173" y="17"/>
                      <a:pt x="172" y="18"/>
                      <a:pt x="171" y="18"/>
                    </a:cubicBezTo>
                    <a:cubicBezTo>
                      <a:pt x="171" y="18"/>
                      <a:pt x="171" y="18"/>
                      <a:pt x="171" y="18"/>
                    </a:cubicBezTo>
                    <a:cubicBezTo>
                      <a:pt x="166" y="15"/>
                      <a:pt x="159" y="17"/>
                      <a:pt x="155" y="20"/>
                    </a:cubicBezTo>
                    <a:cubicBezTo>
                      <a:pt x="151" y="24"/>
                      <a:pt x="149" y="30"/>
                      <a:pt x="151" y="35"/>
                    </a:cubicBezTo>
                    <a:cubicBezTo>
                      <a:pt x="150" y="41"/>
                      <a:pt x="154" y="48"/>
                      <a:pt x="159" y="53"/>
                    </a:cubicBezTo>
                    <a:cubicBezTo>
                      <a:pt x="159" y="53"/>
                      <a:pt x="159" y="53"/>
                      <a:pt x="159" y="53"/>
                    </a:cubicBezTo>
                    <a:cubicBezTo>
                      <a:pt x="159" y="54"/>
                      <a:pt x="158" y="55"/>
                      <a:pt x="158" y="55"/>
                    </a:cubicBezTo>
                    <a:cubicBezTo>
                      <a:pt x="151" y="57"/>
                      <a:pt x="151" y="57"/>
                      <a:pt x="151" y="57"/>
                    </a:cubicBezTo>
                    <a:cubicBezTo>
                      <a:pt x="150" y="56"/>
                      <a:pt x="149" y="54"/>
                      <a:pt x="147" y="53"/>
                    </a:cubicBezTo>
                    <a:cubicBezTo>
                      <a:pt x="145" y="51"/>
                      <a:pt x="142" y="47"/>
                      <a:pt x="141" y="44"/>
                    </a:cubicBezTo>
                    <a:cubicBezTo>
                      <a:pt x="139" y="38"/>
                      <a:pt x="140" y="31"/>
                      <a:pt x="143" y="25"/>
                    </a:cubicBezTo>
                    <a:cubicBezTo>
                      <a:pt x="149" y="13"/>
                      <a:pt x="163" y="7"/>
                      <a:pt x="173" y="17"/>
                    </a:cubicBezTo>
                    <a:close/>
                    <a:moveTo>
                      <a:pt x="128" y="22"/>
                    </a:moveTo>
                    <a:cubicBezTo>
                      <a:pt x="130" y="20"/>
                      <a:pt x="132" y="19"/>
                      <a:pt x="134" y="18"/>
                    </a:cubicBezTo>
                    <a:cubicBezTo>
                      <a:pt x="137" y="18"/>
                      <a:pt x="139" y="19"/>
                      <a:pt x="141" y="20"/>
                    </a:cubicBezTo>
                    <a:cubicBezTo>
                      <a:pt x="141" y="21"/>
                      <a:pt x="141" y="21"/>
                      <a:pt x="140" y="22"/>
                    </a:cubicBezTo>
                    <a:cubicBezTo>
                      <a:pt x="140" y="21"/>
                      <a:pt x="140" y="21"/>
                      <a:pt x="140" y="21"/>
                    </a:cubicBezTo>
                    <a:cubicBezTo>
                      <a:pt x="136" y="20"/>
                      <a:pt x="132" y="21"/>
                      <a:pt x="128" y="22"/>
                    </a:cubicBezTo>
                    <a:close/>
                    <a:moveTo>
                      <a:pt x="139" y="24"/>
                    </a:moveTo>
                    <a:cubicBezTo>
                      <a:pt x="138" y="26"/>
                      <a:pt x="137" y="29"/>
                      <a:pt x="137" y="32"/>
                    </a:cubicBezTo>
                    <a:cubicBezTo>
                      <a:pt x="137" y="32"/>
                      <a:pt x="136" y="32"/>
                      <a:pt x="136" y="32"/>
                    </a:cubicBezTo>
                    <a:cubicBezTo>
                      <a:pt x="132" y="31"/>
                      <a:pt x="127" y="31"/>
                      <a:pt x="123" y="32"/>
                    </a:cubicBezTo>
                    <a:cubicBezTo>
                      <a:pt x="124" y="29"/>
                      <a:pt x="125" y="26"/>
                      <a:pt x="127" y="23"/>
                    </a:cubicBezTo>
                    <a:cubicBezTo>
                      <a:pt x="127" y="24"/>
                      <a:pt x="127" y="24"/>
                      <a:pt x="128" y="24"/>
                    </a:cubicBezTo>
                    <a:cubicBezTo>
                      <a:pt x="130" y="24"/>
                      <a:pt x="132" y="24"/>
                      <a:pt x="134" y="24"/>
                    </a:cubicBezTo>
                    <a:cubicBezTo>
                      <a:pt x="136" y="24"/>
                      <a:pt x="138" y="24"/>
                      <a:pt x="139" y="24"/>
                    </a:cubicBezTo>
                    <a:close/>
                    <a:moveTo>
                      <a:pt x="144" y="16"/>
                    </a:moveTo>
                    <a:cubicBezTo>
                      <a:pt x="144" y="16"/>
                      <a:pt x="144" y="17"/>
                      <a:pt x="144" y="17"/>
                    </a:cubicBezTo>
                    <a:cubicBezTo>
                      <a:pt x="139" y="12"/>
                      <a:pt x="130" y="15"/>
                      <a:pt x="126" y="18"/>
                    </a:cubicBezTo>
                    <a:cubicBezTo>
                      <a:pt x="122" y="23"/>
                      <a:pt x="119" y="29"/>
                      <a:pt x="120" y="35"/>
                    </a:cubicBezTo>
                    <a:cubicBezTo>
                      <a:pt x="120" y="35"/>
                      <a:pt x="120" y="35"/>
                      <a:pt x="120" y="35"/>
                    </a:cubicBezTo>
                    <a:cubicBezTo>
                      <a:pt x="119" y="44"/>
                      <a:pt x="123" y="54"/>
                      <a:pt x="131" y="60"/>
                    </a:cubicBezTo>
                    <a:cubicBezTo>
                      <a:pt x="131" y="60"/>
                      <a:pt x="131" y="60"/>
                      <a:pt x="131" y="60"/>
                    </a:cubicBezTo>
                    <a:cubicBezTo>
                      <a:pt x="123" y="63"/>
                      <a:pt x="116" y="54"/>
                      <a:pt x="113" y="48"/>
                    </a:cubicBezTo>
                    <a:cubicBezTo>
                      <a:pt x="110" y="42"/>
                      <a:pt x="108" y="34"/>
                      <a:pt x="110" y="27"/>
                    </a:cubicBezTo>
                    <a:cubicBezTo>
                      <a:pt x="114" y="12"/>
                      <a:pt x="133" y="4"/>
                      <a:pt x="144" y="16"/>
                    </a:cubicBezTo>
                    <a:close/>
                    <a:moveTo>
                      <a:pt x="111" y="15"/>
                    </a:moveTo>
                    <a:cubicBezTo>
                      <a:pt x="112" y="15"/>
                      <a:pt x="112" y="15"/>
                      <a:pt x="113" y="15"/>
                    </a:cubicBezTo>
                    <a:cubicBezTo>
                      <a:pt x="112" y="16"/>
                      <a:pt x="111" y="17"/>
                      <a:pt x="110" y="18"/>
                    </a:cubicBezTo>
                    <a:cubicBezTo>
                      <a:pt x="99" y="15"/>
                      <a:pt x="89" y="26"/>
                      <a:pt x="91" y="36"/>
                    </a:cubicBezTo>
                    <a:cubicBezTo>
                      <a:pt x="90" y="40"/>
                      <a:pt x="91" y="44"/>
                      <a:pt x="92" y="48"/>
                    </a:cubicBezTo>
                    <a:cubicBezTo>
                      <a:pt x="93" y="49"/>
                      <a:pt x="95" y="53"/>
                      <a:pt x="96" y="54"/>
                    </a:cubicBezTo>
                    <a:cubicBezTo>
                      <a:pt x="96" y="55"/>
                      <a:pt x="97" y="56"/>
                      <a:pt x="98" y="57"/>
                    </a:cubicBezTo>
                    <a:cubicBezTo>
                      <a:pt x="92" y="63"/>
                      <a:pt x="88" y="63"/>
                      <a:pt x="86" y="57"/>
                    </a:cubicBezTo>
                    <a:cubicBezTo>
                      <a:pt x="80" y="48"/>
                      <a:pt x="78" y="34"/>
                      <a:pt x="85" y="26"/>
                    </a:cubicBezTo>
                    <a:cubicBezTo>
                      <a:pt x="92" y="18"/>
                      <a:pt x="101" y="11"/>
                      <a:pt x="111" y="15"/>
                    </a:cubicBezTo>
                    <a:close/>
                    <a:moveTo>
                      <a:pt x="104" y="23"/>
                    </a:moveTo>
                    <a:cubicBezTo>
                      <a:pt x="103" y="23"/>
                      <a:pt x="103" y="23"/>
                      <a:pt x="102" y="23"/>
                    </a:cubicBezTo>
                    <a:cubicBezTo>
                      <a:pt x="104" y="22"/>
                      <a:pt x="106" y="22"/>
                      <a:pt x="108" y="22"/>
                    </a:cubicBezTo>
                    <a:cubicBezTo>
                      <a:pt x="107" y="24"/>
                      <a:pt x="106" y="27"/>
                      <a:pt x="106" y="30"/>
                    </a:cubicBezTo>
                    <a:cubicBezTo>
                      <a:pt x="106" y="30"/>
                      <a:pt x="106" y="31"/>
                      <a:pt x="106" y="31"/>
                    </a:cubicBezTo>
                    <a:cubicBezTo>
                      <a:pt x="104" y="30"/>
                      <a:pt x="102" y="31"/>
                      <a:pt x="100" y="31"/>
                    </a:cubicBezTo>
                    <a:cubicBezTo>
                      <a:pt x="98" y="31"/>
                      <a:pt x="96" y="31"/>
                      <a:pt x="94" y="31"/>
                    </a:cubicBezTo>
                    <a:cubicBezTo>
                      <a:pt x="95" y="30"/>
                      <a:pt x="96" y="28"/>
                      <a:pt x="97" y="27"/>
                    </a:cubicBezTo>
                    <a:cubicBezTo>
                      <a:pt x="97" y="27"/>
                      <a:pt x="97" y="27"/>
                      <a:pt x="97" y="27"/>
                    </a:cubicBezTo>
                    <a:cubicBezTo>
                      <a:pt x="99" y="26"/>
                      <a:pt x="102" y="26"/>
                      <a:pt x="104" y="26"/>
                    </a:cubicBezTo>
                    <a:cubicBezTo>
                      <a:pt x="105" y="26"/>
                      <a:pt x="105" y="24"/>
                      <a:pt x="104" y="23"/>
                    </a:cubicBezTo>
                    <a:close/>
                    <a:moveTo>
                      <a:pt x="90" y="16"/>
                    </a:moveTo>
                    <a:cubicBezTo>
                      <a:pt x="88" y="17"/>
                      <a:pt x="86" y="19"/>
                      <a:pt x="85" y="20"/>
                    </a:cubicBezTo>
                    <a:cubicBezTo>
                      <a:pt x="84" y="20"/>
                      <a:pt x="84" y="20"/>
                      <a:pt x="83" y="20"/>
                    </a:cubicBezTo>
                    <a:cubicBezTo>
                      <a:pt x="73" y="18"/>
                      <a:pt x="60" y="26"/>
                      <a:pt x="61" y="37"/>
                    </a:cubicBezTo>
                    <a:cubicBezTo>
                      <a:pt x="59" y="43"/>
                      <a:pt x="60" y="50"/>
                      <a:pt x="64" y="56"/>
                    </a:cubicBezTo>
                    <a:cubicBezTo>
                      <a:pt x="64" y="57"/>
                      <a:pt x="64" y="59"/>
                      <a:pt x="65" y="59"/>
                    </a:cubicBezTo>
                    <a:cubicBezTo>
                      <a:pt x="67" y="60"/>
                      <a:pt x="66" y="62"/>
                      <a:pt x="65" y="63"/>
                    </a:cubicBezTo>
                    <a:cubicBezTo>
                      <a:pt x="63" y="63"/>
                      <a:pt x="61" y="62"/>
                      <a:pt x="60" y="61"/>
                    </a:cubicBezTo>
                    <a:cubicBezTo>
                      <a:pt x="56" y="59"/>
                      <a:pt x="54" y="56"/>
                      <a:pt x="52" y="52"/>
                    </a:cubicBezTo>
                    <a:cubicBezTo>
                      <a:pt x="48" y="45"/>
                      <a:pt x="50" y="36"/>
                      <a:pt x="54" y="28"/>
                    </a:cubicBezTo>
                    <a:cubicBezTo>
                      <a:pt x="61" y="15"/>
                      <a:pt x="76" y="8"/>
                      <a:pt x="90" y="16"/>
                    </a:cubicBezTo>
                    <a:close/>
                    <a:moveTo>
                      <a:pt x="80" y="26"/>
                    </a:moveTo>
                    <a:cubicBezTo>
                      <a:pt x="79" y="28"/>
                      <a:pt x="78" y="30"/>
                      <a:pt x="78" y="32"/>
                    </a:cubicBezTo>
                    <a:cubicBezTo>
                      <a:pt x="73" y="31"/>
                      <a:pt x="69" y="31"/>
                      <a:pt x="64" y="32"/>
                    </a:cubicBezTo>
                    <a:cubicBezTo>
                      <a:pt x="65" y="30"/>
                      <a:pt x="67" y="28"/>
                      <a:pt x="69" y="27"/>
                    </a:cubicBezTo>
                    <a:cubicBezTo>
                      <a:pt x="69" y="27"/>
                      <a:pt x="69" y="28"/>
                      <a:pt x="70" y="28"/>
                    </a:cubicBezTo>
                    <a:cubicBezTo>
                      <a:pt x="73" y="27"/>
                      <a:pt x="77" y="27"/>
                      <a:pt x="80" y="26"/>
                    </a:cubicBezTo>
                    <a:close/>
                    <a:moveTo>
                      <a:pt x="45" y="27"/>
                    </a:moveTo>
                    <a:cubicBezTo>
                      <a:pt x="47" y="27"/>
                      <a:pt x="49" y="27"/>
                      <a:pt x="50" y="27"/>
                    </a:cubicBezTo>
                    <a:cubicBezTo>
                      <a:pt x="49" y="29"/>
                      <a:pt x="48" y="31"/>
                      <a:pt x="47" y="34"/>
                    </a:cubicBezTo>
                    <a:cubicBezTo>
                      <a:pt x="43" y="33"/>
                      <a:pt x="37" y="32"/>
                      <a:pt x="33" y="34"/>
                    </a:cubicBezTo>
                    <a:cubicBezTo>
                      <a:pt x="34" y="31"/>
                      <a:pt x="35" y="29"/>
                      <a:pt x="37" y="27"/>
                    </a:cubicBezTo>
                    <a:cubicBezTo>
                      <a:pt x="38" y="28"/>
                      <a:pt x="38" y="28"/>
                      <a:pt x="39" y="28"/>
                    </a:cubicBezTo>
                    <a:cubicBezTo>
                      <a:pt x="41" y="27"/>
                      <a:pt x="43" y="27"/>
                      <a:pt x="45" y="27"/>
                    </a:cubicBezTo>
                    <a:close/>
                    <a:moveTo>
                      <a:pt x="41" y="25"/>
                    </a:moveTo>
                    <a:cubicBezTo>
                      <a:pt x="45" y="23"/>
                      <a:pt x="49" y="23"/>
                      <a:pt x="53" y="23"/>
                    </a:cubicBezTo>
                    <a:cubicBezTo>
                      <a:pt x="52" y="24"/>
                      <a:pt x="52" y="24"/>
                      <a:pt x="51" y="25"/>
                    </a:cubicBezTo>
                    <a:cubicBezTo>
                      <a:pt x="51" y="25"/>
                      <a:pt x="51" y="24"/>
                      <a:pt x="51" y="24"/>
                    </a:cubicBezTo>
                    <a:cubicBezTo>
                      <a:pt x="48" y="23"/>
                      <a:pt x="44" y="24"/>
                      <a:pt x="41" y="25"/>
                    </a:cubicBezTo>
                    <a:close/>
                    <a:moveTo>
                      <a:pt x="22" y="26"/>
                    </a:moveTo>
                    <a:cubicBezTo>
                      <a:pt x="29" y="14"/>
                      <a:pt x="46" y="7"/>
                      <a:pt x="57" y="17"/>
                    </a:cubicBezTo>
                    <a:cubicBezTo>
                      <a:pt x="58" y="17"/>
                      <a:pt x="58" y="17"/>
                      <a:pt x="58" y="17"/>
                    </a:cubicBezTo>
                    <a:cubicBezTo>
                      <a:pt x="57" y="18"/>
                      <a:pt x="56" y="19"/>
                      <a:pt x="55" y="20"/>
                    </a:cubicBezTo>
                    <a:cubicBezTo>
                      <a:pt x="50" y="17"/>
                      <a:pt x="42" y="19"/>
                      <a:pt x="37" y="23"/>
                    </a:cubicBezTo>
                    <a:cubicBezTo>
                      <a:pt x="32" y="27"/>
                      <a:pt x="29" y="33"/>
                      <a:pt x="30" y="40"/>
                    </a:cubicBezTo>
                    <a:cubicBezTo>
                      <a:pt x="30" y="40"/>
                      <a:pt x="30" y="40"/>
                      <a:pt x="30" y="41"/>
                    </a:cubicBezTo>
                    <a:cubicBezTo>
                      <a:pt x="30" y="46"/>
                      <a:pt x="31" y="52"/>
                      <a:pt x="34" y="56"/>
                    </a:cubicBezTo>
                    <a:cubicBezTo>
                      <a:pt x="34" y="57"/>
                      <a:pt x="34" y="58"/>
                      <a:pt x="35" y="58"/>
                    </a:cubicBezTo>
                    <a:cubicBezTo>
                      <a:pt x="36" y="60"/>
                      <a:pt x="36" y="61"/>
                      <a:pt x="36" y="63"/>
                    </a:cubicBezTo>
                    <a:cubicBezTo>
                      <a:pt x="27" y="64"/>
                      <a:pt x="20" y="55"/>
                      <a:pt x="19" y="46"/>
                    </a:cubicBezTo>
                    <a:cubicBezTo>
                      <a:pt x="17" y="39"/>
                      <a:pt x="18" y="32"/>
                      <a:pt x="22" y="26"/>
                    </a:cubicBezTo>
                    <a:close/>
                    <a:moveTo>
                      <a:pt x="7" y="37"/>
                    </a:moveTo>
                    <a:cubicBezTo>
                      <a:pt x="9" y="34"/>
                      <a:pt x="10" y="32"/>
                      <a:pt x="13" y="30"/>
                    </a:cubicBezTo>
                    <a:cubicBezTo>
                      <a:pt x="14" y="29"/>
                      <a:pt x="15" y="29"/>
                      <a:pt x="17" y="28"/>
                    </a:cubicBezTo>
                    <a:cubicBezTo>
                      <a:pt x="16" y="29"/>
                      <a:pt x="16" y="30"/>
                      <a:pt x="15" y="31"/>
                    </a:cubicBezTo>
                    <a:cubicBezTo>
                      <a:pt x="15" y="33"/>
                      <a:pt x="15" y="34"/>
                      <a:pt x="15" y="35"/>
                    </a:cubicBezTo>
                    <a:cubicBezTo>
                      <a:pt x="13" y="35"/>
                      <a:pt x="12" y="35"/>
                      <a:pt x="11" y="35"/>
                    </a:cubicBezTo>
                    <a:cubicBezTo>
                      <a:pt x="9" y="36"/>
                      <a:pt x="8" y="36"/>
                      <a:pt x="7" y="37"/>
                    </a:cubicBezTo>
                    <a:cubicBezTo>
                      <a:pt x="7" y="37"/>
                      <a:pt x="7" y="37"/>
                      <a:pt x="7" y="37"/>
                    </a:cubicBezTo>
                    <a:close/>
                    <a:moveTo>
                      <a:pt x="226" y="311"/>
                    </a:moveTo>
                    <a:cubicBezTo>
                      <a:pt x="216" y="329"/>
                      <a:pt x="184" y="320"/>
                      <a:pt x="168" y="319"/>
                    </a:cubicBezTo>
                    <a:cubicBezTo>
                      <a:pt x="153" y="317"/>
                      <a:pt x="137" y="317"/>
                      <a:pt x="122" y="317"/>
                    </a:cubicBezTo>
                    <a:cubicBezTo>
                      <a:pt x="106" y="317"/>
                      <a:pt x="90" y="317"/>
                      <a:pt x="74" y="317"/>
                    </a:cubicBezTo>
                    <a:cubicBezTo>
                      <a:pt x="59" y="317"/>
                      <a:pt x="43" y="319"/>
                      <a:pt x="27" y="317"/>
                    </a:cubicBezTo>
                    <a:cubicBezTo>
                      <a:pt x="20" y="318"/>
                      <a:pt x="14" y="316"/>
                      <a:pt x="9" y="310"/>
                    </a:cubicBezTo>
                    <a:cubicBezTo>
                      <a:pt x="8" y="305"/>
                      <a:pt x="8" y="301"/>
                      <a:pt x="8" y="296"/>
                    </a:cubicBezTo>
                    <a:cubicBezTo>
                      <a:pt x="8" y="290"/>
                      <a:pt x="8" y="284"/>
                      <a:pt x="8" y="278"/>
                    </a:cubicBezTo>
                    <a:cubicBezTo>
                      <a:pt x="8" y="262"/>
                      <a:pt x="8" y="246"/>
                      <a:pt x="8" y="230"/>
                    </a:cubicBezTo>
                    <a:cubicBezTo>
                      <a:pt x="8" y="166"/>
                      <a:pt x="11" y="102"/>
                      <a:pt x="8" y="39"/>
                    </a:cubicBezTo>
                    <a:cubicBezTo>
                      <a:pt x="9" y="38"/>
                      <a:pt x="10" y="38"/>
                      <a:pt x="11" y="38"/>
                    </a:cubicBezTo>
                    <a:cubicBezTo>
                      <a:pt x="12" y="38"/>
                      <a:pt x="13" y="38"/>
                      <a:pt x="14" y="38"/>
                    </a:cubicBezTo>
                    <a:cubicBezTo>
                      <a:pt x="13" y="46"/>
                      <a:pt x="15" y="54"/>
                      <a:pt x="21" y="60"/>
                    </a:cubicBezTo>
                    <a:cubicBezTo>
                      <a:pt x="18" y="64"/>
                      <a:pt x="20" y="68"/>
                      <a:pt x="23" y="70"/>
                    </a:cubicBezTo>
                    <a:cubicBezTo>
                      <a:pt x="26" y="72"/>
                      <a:pt x="30" y="72"/>
                      <a:pt x="34" y="71"/>
                    </a:cubicBezTo>
                    <a:cubicBezTo>
                      <a:pt x="38" y="70"/>
                      <a:pt x="41" y="67"/>
                      <a:pt x="41" y="63"/>
                    </a:cubicBezTo>
                    <a:cubicBezTo>
                      <a:pt x="41" y="63"/>
                      <a:pt x="42" y="62"/>
                      <a:pt x="41" y="62"/>
                    </a:cubicBezTo>
                    <a:cubicBezTo>
                      <a:pt x="41" y="62"/>
                      <a:pt x="41" y="62"/>
                      <a:pt x="42" y="62"/>
                    </a:cubicBezTo>
                    <a:cubicBezTo>
                      <a:pt x="42" y="62"/>
                      <a:pt x="42" y="61"/>
                      <a:pt x="41" y="61"/>
                    </a:cubicBezTo>
                    <a:cubicBezTo>
                      <a:pt x="41" y="59"/>
                      <a:pt x="41" y="56"/>
                      <a:pt x="38" y="55"/>
                    </a:cubicBezTo>
                    <a:cubicBezTo>
                      <a:pt x="38" y="54"/>
                      <a:pt x="38" y="54"/>
                      <a:pt x="37" y="54"/>
                    </a:cubicBezTo>
                    <a:cubicBezTo>
                      <a:pt x="36" y="53"/>
                      <a:pt x="35" y="51"/>
                      <a:pt x="35" y="49"/>
                    </a:cubicBezTo>
                    <a:cubicBezTo>
                      <a:pt x="33" y="45"/>
                      <a:pt x="33" y="41"/>
                      <a:pt x="33" y="37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8" y="38"/>
                      <a:pt x="42" y="36"/>
                      <a:pt x="47" y="36"/>
                    </a:cubicBezTo>
                    <a:cubicBezTo>
                      <a:pt x="46" y="38"/>
                      <a:pt x="46" y="41"/>
                      <a:pt x="46" y="44"/>
                    </a:cubicBezTo>
                    <a:cubicBezTo>
                      <a:pt x="46" y="50"/>
                      <a:pt x="48" y="56"/>
                      <a:pt x="52" y="60"/>
                    </a:cubicBezTo>
                    <a:cubicBezTo>
                      <a:pt x="49" y="67"/>
                      <a:pt x="58" y="73"/>
                      <a:pt x="65" y="71"/>
                    </a:cubicBezTo>
                    <a:cubicBezTo>
                      <a:pt x="71" y="68"/>
                      <a:pt x="75" y="58"/>
                      <a:pt x="68" y="54"/>
                    </a:cubicBezTo>
                    <a:cubicBezTo>
                      <a:pt x="68" y="54"/>
                      <a:pt x="67" y="54"/>
                      <a:pt x="67" y="54"/>
                    </a:cubicBezTo>
                    <a:cubicBezTo>
                      <a:pt x="64" y="49"/>
                      <a:pt x="63" y="42"/>
                      <a:pt x="64" y="36"/>
                    </a:cubicBezTo>
                    <a:cubicBezTo>
                      <a:pt x="68" y="36"/>
                      <a:pt x="73" y="36"/>
                      <a:pt x="77" y="35"/>
                    </a:cubicBezTo>
                    <a:cubicBezTo>
                      <a:pt x="76" y="42"/>
                      <a:pt x="78" y="49"/>
                      <a:pt x="81" y="56"/>
                    </a:cubicBezTo>
                    <a:cubicBezTo>
                      <a:pt x="82" y="57"/>
                      <a:pt x="82" y="59"/>
                      <a:pt x="84" y="60"/>
                    </a:cubicBezTo>
                    <a:cubicBezTo>
                      <a:pt x="82" y="69"/>
                      <a:pt x="93" y="73"/>
                      <a:pt x="100" y="70"/>
                    </a:cubicBezTo>
                    <a:cubicBezTo>
                      <a:pt x="104" y="69"/>
                      <a:pt x="107" y="65"/>
                      <a:pt x="107" y="61"/>
                    </a:cubicBezTo>
                    <a:cubicBezTo>
                      <a:pt x="107" y="58"/>
                      <a:pt x="104" y="53"/>
                      <a:pt x="100" y="54"/>
                    </a:cubicBezTo>
                    <a:cubicBezTo>
                      <a:pt x="100" y="54"/>
                      <a:pt x="100" y="54"/>
                      <a:pt x="100" y="54"/>
                    </a:cubicBezTo>
                    <a:cubicBezTo>
                      <a:pt x="100" y="54"/>
                      <a:pt x="100" y="54"/>
                      <a:pt x="100" y="54"/>
                    </a:cubicBezTo>
                    <a:cubicBezTo>
                      <a:pt x="95" y="48"/>
                      <a:pt x="94" y="42"/>
                      <a:pt x="93" y="35"/>
                    </a:cubicBezTo>
                    <a:cubicBezTo>
                      <a:pt x="93" y="35"/>
                      <a:pt x="93" y="34"/>
                      <a:pt x="93" y="34"/>
                    </a:cubicBezTo>
                    <a:cubicBezTo>
                      <a:pt x="96" y="35"/>
                      <a:pt x="98" y="35"/>
                      <a:pt x="100" y="35"/>
                    </a:cubicBezTo>
                    <a:cubicBezTo>
                      <a:pt x="102" y="35"/>
                      <a:pt x="104" y="35"/>
                      <a:pt x="106" y="34"/>
                    </a:cubicBezTo>
                    <a:cubicBezTo>
                      <a:pt x="106" y="43"/>
                      <a:pt x="109" y="52"/>
                      <a:pt x="115" y="58"/>
                    </a:cubicBezTo>
                    <a:cubicBezTo>
                      <a:pt x="113" y="60"/>
                      <a:pt x="115" y="64"/>
                      <a:pt x="117" y="66"/>
                    </a:cubicBezTo>
                    <a:cubicBezTo>
                      <a:pt x="121" y="69"/>
                      <a:pt x="126" y="70"/>
                      <a:pt x="130" y="69"/>
                    </a:cubicBezTo>
                    <a:cubicBezTo>
                      <a:pt x="134" y="67"/>
                      <a:pt x="137" y="64"/>
                      <a:pt x="137" y="59"/>
                    </a:cubicBezTo>
                    <a:cubicBezTo>
                      <a:pt x="137" y="56"/>
                      <a:pt x="134" y="51"/>
                      <a:pt x="130" y="51"/>
                    </a:cubicBezTo>
                    <a:cubicBezTo>
                      <a:pt x="129" y="51"/>
                      <a:pt x="129" y="52"/>
                      <a:pt x="128" y="52"/>
                    </a:cubicBezTo>
                    <a:cubicBezTo>
                      <a:pt x="127" y="51"/>
                      <a:pt x="127" y="50"/>
                      <a:pt x="126" y="48"/>
                    </a:cubicBezTo>
                    <a:cubicBezTo>
                      <a:pt x="125" y="46"/>
                      <a:pt x="124" y="44"/>
                      <a:pt x="123" y="41"/>
                    </a:cubicBezTo>
                    <a:cubicBezTo>
                      <a:pt x="123" y="41"/>
                      <a:pt x="123" y="41"/>
                      <a:pt x="123" y="40"/>
                    </a:cubicBezTo>
                    <a:cubicBezTo>
                      <a:pt x="123" y="39"/>
                      <a:pt x="123" y="37"/>
                      <a:pt x="123" y="36"/>
                    </a:cubicBezTo>
                    <a:cubicBezTo>
                      <a:pt x="127" y="36"/>
                      <a:pt x="132" y="35"/>
                      <a:pt x="136" y="34"/>
                    </a:cubicBezTo>
                    <a:cubicBezTo>
                      <a:pt x="136" y="36"/>
                      <a:pt x="136" y="37"/>
                      <a:pt x="136" y="39"/>
                    </a:cubicBezTo>
                    <a:cubicBezTo>
                      <a:pt x="137" y="45"/>
                      <a:pt x="139" y="51"/>
                      <a:pt x="144" y="56"/>
                    </a:cubicBezTo>
                    <a:cubicBezTo>
                      <a:pt x="144" y="56"/>
                      <a:pt x="143" y="56"/>
                      <a:pt x="143" y="56"/>
                    </a:cubicBezTo>
                    <a:cubicBezTo>
                      <a:pt x="142" y="63"/>
                      <a:pt x="150" y="69"/>
                      <a:pt x="156" y="67"/>
                    </a:cubicBezTo>
                    <a:cubicBezTo>
                      <a:pt x="159" y="66"/>
                      <a:pt x="163" y="63"/>
                      <a:pt x="164" y="59"/>
                    </a:cubicBezTo>
                    <a:cubicBezTo>
                      <a:pt x="166" y="57"/>
                      <a:pt x="166" y="56"/>
                      <a:pt x="165" y="54"/>
                    </a:cubicBezTo>
                    <a:cubicBezTo>
                      <a:pt x="164" y="53"/>
                      <a:pt x="164" y="53"/>
                      <a:pt x="163" y="52"/>
                    </a:cubicBezTo>
                    <a:cubicBezTo>
                      <a:pt x="162" y="51"/>
                      <a:pt x="162" y="51"/>
                      <a:pt x="161" y="51"/>
                    </a:cubicBezTo>
                    <a:cubicBezTo>
                      <a:pt x="157" y="46"/>
                      <a:pt x="155" y="40"/>
                      <a:pt x="154" y="34"/>
                    </a:cubicBezTo>
                    <a:cubicBezTo>
                      <a:pt x="157" y="34"/>
                      <a:pt x="160" y="33"/>
                      <a:pt x="163" y="33"/>
                    </a:cubicBezTo>
                    <a:cubicBezTo>
                      <a:pt x="162" y="41"/>
                      <a:pt x="165" y="49"/>
                      <a:pt x="170" y="55"/>
                    </a:cubicBezTo>
                    <a:cubicBezTo>
                      <a:pt x="170" y="55"/>
                      <a:pt x="170" y="55"/>
                      <a:pt x="170" y="55"/>
                    </a:cubicBezTo>
                    <a:cubicBezTo>
                      <a:pt x="170" y="62"/>
                      <a:pt x="178" y="65"/>
                      <a:pt x="183" y="64"/>
                    </a:cubicBezTo>
                    <a:cubicBezTo>
                      <a:pt x="187" y="63"/>
                      <a:pt x="189" y="61"/>
                      <a:pt x="190" y="58"/>
                    </a:cubicBezTo>
                    <a:cubicBezTo>
                      <a:pt x="191" y="54"/>
                      <a:pt x="189" y="51"/>
                      <a:pt x="186" y="51"/>
                    </a:cubicBezTo>
                    <a:cubicBezTo>
                      <a:pt x="185" y="51"/>
                      <a:pt x="185" y="51"/>
                      <a:pt x="185" y="51"/>
                    </a:cubicBezTo>
                    <a:cubicBezTo>
                      <a:pt x="183" y="49"/>
                      <a:pt x="182" y="47"/>
                      <a:pt x="181" y="45"/>
                    </a:cubicBezTo>
                    <a:cubicBezTo>
                      <a:pt x="180" y="42"/>
                      <a:pt x="180" y="38"/>
                      <a:pt x="180" y="35"/>
                    </a:cubicBezTo>
                    <a:cubicBezTo>
                      <a:pt x="180" y="35"/>
                      <a:pt x="181" y="34"/>
                      <a:pt x="181" y="34"/>
                    </a:cubicBezTo>
                    <a:cubicBezTo>
                      <a:pt x="183" y="34"/>
                      <a:pt x="185" y="33"/>
                      <a:pt x="187" y="33"/>
                    </a:cubicBezTo>
                    <a:cubicBezTo>
                      <a:pt x="186" y="40"/>
                      <a:pt x="189" y="47"/>
                      <a:pt x="193" y="52"/>
                    </a:cubicBezTo>
                    <a:cubicBezTo>
                      <a:pt x="192" y="52"/>
                      <a:pt x="192" y="54"/>
                      <a:pt x="193" y="54"/>
                    </a:cubicBezTo>
                    <a:cubicBezTo>
                      <a:pt x="197" y="58"/>
                      <a:pt x="202" y="61"/>
                      <a:pt x="207" y="59"/>
                    </a:cubicBezTo>
                    <a:cubicBezTo>
                      <a:pt x="212" y="58"/>
                      <a:pt x="215" y="53"/>
                      <a:pt x="213" y="49"/>
                    </a:cubicBezTo>
                    <a:cubicBezTo>
                      <a:pt x="213" y="48"/>
                      <a:pt x="213" y="48"/>
                      <a:pt x="213" y="48"/>
                    </a:cubicBezTo>
                    <a:cubicBezTo>
                      <a:pt x="213" y="48"/>
                      <a:pt x="213" y="47"/>
                      <a:pt x="213" y="47"/>
                    </a:cubicBezTo>
                    <a:cubicBezTo>
                      <a:pt x="213" y="47"/>
                      <a:pt x="213" y="47"/>
                      <a:pt x="213" y="47"/>
                    </a:cubicBezTo>
                    <a:cubicBezTo>
                      <a:pt x="213" y="47"/>
                      <a:pt x="213" y="47"/>
                      <a:pt x="213" y="46"/>
                    </a:cubicBezTo>
                    <a:cubicBezTo>
                      <a:pt x="214" y="46"/>
                      <a:pt x="214" y="45"/>
                      <a:pt x="213" y="44"/>
                    </a:cubicBezTo>
                    <a:cubicBezTo>
                      <a:pt x="211" y="44"/>
                      <a:pt x="210" y="44"/>
                      <a:pt x="208" y="44"/>
                    </a:cubicBezTo>
                    <a:cubicBezTo>
                      <a:pt x="206" y="44"/>
                      <a:pt x="204" y="43"/>
                      <a:pt x="203" y="42"/>
                    </a:cubicBezTo>
                    <a:cubicBezTo>
                      <a:pt x="200" y="39"/>
                      <a:pt x="200" y="35"/>
                      <a:pt x="201" y="32"/>
                    </a:cubicBezTo>
                    <a:cubicBezTo>
                      <a:pt x="205" y="33"/>
                      <a:pt x="209" y="33"/>
                      <a:pt x="213" y="33"/>
                    </a:cubicBezTo>
                    <a:cubicBezTo>
                      <a:pt x="217" y="33"/>
                      <a:pt x="221" y="33"/>
                      <a:pt x="224" y="32"/>
                    </a:cubicBezTo>
                    <a:cubicBezTo>
                      <a:pt x="222" y="96"/>
                      <a:pt x="222" y="160"/>
                      <a:pt x="225" y="223"/>
                    </a:cubicBezTo>
                    <a:cubicBezTo>
                      <a:pt x="225" y="239"/>
                      <a:pt x="226" y="255"/>
                      <a:pt x="227" y="271"/>
                    </a:cubicBezTo>
                    <a:cubicBezTo>
                      <a:pt x="228" y="282"/>
                      <a:pt x="231" y="301"/>
                      <a:pt x="226" y="311"/>
                    </a:cubicBezTo>
                    <a:close/>
                    <a:moveTo>
                      <a:pt x="229" y="315"/>
                    </a:moveTo>
                    <a:cubicBezTo>
                      <a:pt x="231" y="313"/>
                      <a:pt x="232" y="310"/>
                      <a:pt x="232" y="307"/>
                    </a:cubicBezTo>
                    <a:cubicBezTo>
                      <a:pt x="237" y="282"/>
                      <a:pt x="232" y="254"/>
                      <a:pt x="231" y="229"/>
                    </a:cubicBezTo>
                    <a:cubicBezTo>
                      <a:pt x="227" y="163"/>
                      <a:pt x="227" y="97"/>
                      <a:pt x="229" y="31"/>
                    </a:cubicBezTo>
                    <a:cubicBezTo>
                      <a:pt x="229" y="31"/>
                      <a:pt x="229" y="31"/>
                      <a:pt x="229" y="31"/>
                    </a:cubicBezTo>
                    <a:cubicBezTo>
                      <a:pt x="230" y="31"/>
                      <a:pt x="230" y="31"/>
                      <a:pt x="231" y="31"/>
                    </a:cubicBezTo>
                    <a:cubicBezTo>
                      <a:pt x="232" y="31"/>
                      <a:pt x="233" y="30"/>
                      <a:pt x="234" y="30"/>
                    </a:cubicBezTo>
                    <a:cubicBezTo>
                      <a:pt x="235" y="29"/>
                      <a:pt x="235" y="29"/>
                      <a:pt x="235" y="29"/>
                    </a:cubicBezTo>
                    <a:cubicBezTo>
                      <a:pt x="233" y="52"/>
                      <a:pt x="235" y="75"/>
                      <a:pt x="235" y="98"/>
                    </a:cubicBezTo>
                    <a:cubicBezTo>
                      <a:pt x="235" y="123"/>
                      <a:pt x="236" y="148"/>
                      <a:pt x="236" y="174"/>
                    </a:cubicBezTo>
                    <a:cubicBezTo>
                      <a:pt x="236" y="197"/>
                      <a:pt x="236" y="220"/>
                      <a:pt x="236" y="244"/>
                    </a:cubicBezTo>
                    <a:cubicBezTo>
                      <a:pt x="237" y="264"/>
                      <a:pt x="248" y="300"/>
                      <a:pt x="229" y="315"/>
                    </a:cubicBezTo>
                    <a:close/>
                  </a:path>
                </a:pathLst>
              </a:custGeom>
              <a:solidFill>
                <a:srgbClr val="1D71B7"/>
              </a:solidFill>
              <a:ln w="19050">
                <a:solidFill>
                  <a:srgbClr val="00B050"/>
                </a:solidFill>
                <a:round/>
              </a:ln>
              <a:extLst/>
            </p:spPr>
            <p:txBody>
              <a:bodyPr/>
              <a:lstStyle/>
              <a:p>
                <a:pPr eaLnBrk="1" hangingPunct="1">
                  <a:defRPr/>
                </a:pPr>
                <a:endParaRPr lang="zh-CN" altLang="en-US" sz="1707">
                  <a:ln>
                    <a:solidFill>
                      <a:schemeClr val="accent6">
                        <a:lumMod val="60000"/>
                        <a:lumOff val="40000"/>
                      </a:schemeClr>
                    </a:solidFill>
                  </a:ln>
                </a:endParaRPr>
              </a:p>
            </p:txBody>
          </p:sp>
        </p:grpSp>
        <p:cxnSp>
          <p:nvCxnSpPr>
            <p:cNvPr id="4" name="直接连接符 3">
              <a:extLst>
                <a:ext uri="{FF2B5EF4-FFF2-40B4-BE49-F238E27FC236}">
                  <a16:creationId xmlns:a16="http://schemas.microsoft.com/office/drawing/2014/main" id="{765F3647-79AB-4BE9-A717-406D16E82ABE}"/>
                </a:ext>
              </a:extLst>
            </p:cNvPr>
            <p:cNvCxnSpPr>
              <a:cxnSpLocks/>
            </p:cNvCxnSpPr>
            <p:nvPr/>
          </p:nvCxnSpPr>
          <p:spPr>
            <a:xfrm>
              <a:off x="1180099" y="1024567"/>
              <a:ext cx="8045971" cy="15025"/>
            </a:xfrm>
            <a:prstGeom prst="line">
              <a:avLst/>
            </a:prstGeom>
            <a:ln w="28575">
              <a:solidFill>
                <a:schemeClr val="accent6">
                  <a:lumMod val="60000"/>
                  <a:lumOff val="4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C56B428A-8AF1-4725-8A41-F8E9627D450F}"/>
              </a:ext>
            </a:extLst>
          </p:cNvPr>
          <p:cNvCxnSpPr>
            <a:cxnSpLocks/>
          </p:cNvCxnSpPr>
          <p:nvPr/>
        </p:nvCxnSpPr>
        <p:spPr>
          <a:xfrm>
            <a:off x="2043297" y="1312498"/>
            <a:ext cx="0" cy="5188843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E1747641-2E34-4935-BED4-33F021F42A0E}"/>
              </a:ext>
            </a:extLst>
          </p:cNvPr>
          <p:cNvCxnSpPr>
            <a:cxnSpLocks/>
          </p:cNvCxnSpPr>
          <p:nvPr/>
        </p:nvCxnSpPr>
        <p:spPr>
          <a:xfrm>
            <a:off x="3555639" y="1328457"/>
            <a:ext cx="0" cy="5188843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30C47C9F-7110-43ED-86B7-1A35712D849F}"/>
              </a:ext>
            </a:extLst>
          </p:cNvPr>
          <p:cNvCxnSpPr>
            <a:cxnSpLocks/>
          </p:cNvCxnSpPr>
          <p:nvPr/>
        </p:nvCxnSpPr>
        <p:spPr>
          <a:xfrm>
            <a:off x="4808083" y="1379427"/>
            <a:ext cx="20752" cy="5082009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607061E0-A675-4540-B751-F0997FB5D889}"/>
              </a:ext>
            </a:extLst>
          </p:cNvPr>
          <p:cNvCxnSpPr>
            <a:cxnSpLocks/>
          </p:cNvCxnSpPr>
          <p:nvPr/>
        </p:nvCxnSpPr>
        <p:spPr>
          <a:xfrm>
            <a:off x="11831037" y="902923"/>
            <a:ext cx="0" cy="5598418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B36C89B8-FD83-4F2B-86C4-BE4E4D36C93A}"/>
              </a:ext>
            </a:extLst>
          </p:cNvPr>
          <p:cNvCxnSpPr>
            <a:cxnSpLocks/>
          </p:cNvCxnSpPr>
          <p:nvPr/>
        </p:nvCxnSpPr>
        <p:spPr>
          <a:xfrm>
            <a:off x="497469" y="1581943"/>
            <a:ext cx="11538349" cy="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本框 23">
            <a:extLst>
              <a:ext uri="{FF2B5EF4-FFF2-40B4-BE49-F238E27FC236}">
                <a16:creationId xmlns:a16="http://schemas.microsoft.com/office/drawing/2014/main" id="{48B094DA-2E3A-47F3-AE5C-0D74BCDB64B8}"/>
              </a:ext>
            </a:extLst>
          </p:cNvPr>
          <p:cNvSpPr txBox="1"/>
          <p:nvPr/>
        </p:nvSpPr>
        <p:spPr>
          <a:xfrm>
            <a:off x="546629" y="1034278"/>
            <a:ext cx="1496667" cy="442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75" b="1" dirty="0"/>
              <a:t>Reference</a:t>
            </a:r>
            <a:endParaRPr lang="zh-CN" altLang="en-US" sz="2275" b="1" dirty="0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D730FAE0-B490-4D03-942A-99441FCFDD1F}"/>
              </a:ext>
            </a:extLst>
          </p:cNvPr>
          <p:cNvSpPr txBox="1"/>
          <p:nvPr/>
        </p:nvSpPr>
        <p:spPr>
          <a:xfrm>
            <a:off x="5252975" y="860916"/>
            <a:ext cx="3208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Change in Mean </a:t>
            </a:r>
            <a:r>
              <a:rPr lang="en-US" altLang="zh-CN" b="1" dirty="0" err="1"/>
              <a:t>Chl</a:t>
            </a:r>
            <a:r>
              <a:rPr lang="en-US" altLang="zh-CN" b="1" dirty="0"/>
              <a:t>-a</a:t>
            </a:r>
            <a:endParaRPr lang="zh-CN" altLang="en-US" b="1" dirty="0"/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A3C898D7-F08F-4C8C-A80B-FBCDB8259309}"/>
              </a:ext>
            </a:extLst>
          </p:cNvPr>
          <p:cNvSpPr txBox="1"/>
          <p:nvPr/>
        </p:nvSpPr>
        <p:spPr>
          <a:xfrm>
            <a:off x="9209220" y="860916"/>
            <a:ext cx="2332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Change In Area</a:t>
            </a: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4EA6C619-2C8D-4A42-BEC4-1AC0F1EC9C94}"/>
              </a:ext>
            </a:extLst>
          </p:cNvPr>
          <p:cNvSpPr/>
          <p:nvPr/>
        </p:nvSpPr>
        <p:spPr>
          <a:xfrm>
            <a:off x="4920262" y="1161638"/>
            <a:ext cx="3524177" cy="355034"/>
          </a:xfrm>
          <a:prstGeom prst="rect">
            <a:avLst/>
          </a:prstGeom>
          <a:ln>
            <a:noFill/>
            <a:prstDash val="solid"/>
          </a:ln>
        </p:spPr>
        <p:txBody>
          <a:bodyPr wrap="square">
            <a:spAutoFit/>
          </a:bodyPr>
          <a:lstStyle/>
          <a:p>
            <a:r>
              <a:rPr lang="en-US" altLang="zh-CN" sz="1707" b="1" dirty="0"/>
              <a:t>Total  NP   NA    IS    SP   SA</a:t>
            </a:r>
            <a:endParaRPr lang="zh-CN" altLang="en-US" sz="1707" b="1" dirty="0"/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5E2E3B55-348A-4840-A257-0F9D079B8342}"/>
              </a:ext>
            </a:extLst>
          </p:cNvPr>
          <p:cNvSpPr txBox="1"/>
          <p:nvPr/>
        </p:nvSpPr>
        <p:spPr>
          <a:xfrm>
            <a:off x="2198893" y="1038274"/>
            <a:ext cx="1190837" cy="442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75" b="1" dirty="0"/>
              <a:t>Journal</a:t>
            </a:r>
            <a:endParaRPr lang="zh-CN" altLang="en-US" sz="2275" b="1" dirty="0"/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BF0C7C57-34CE-47D2-980C-9F67E58D51B5}"/>
              </a:ext>
            </a:extLst>
          </p:cNvPr>
          <p:cNvSpPr txBox="1"/>
          <p:nvPr/>
        </p:nvSpPr>
        <p:spPr>
          <a:xfrm>
            <a:off x="3415085" y="1066980"/>
            <a:ext cx="1549151" cy="38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96" b="1" dirty="0"/>
              <a:t>Time Range</a:t>
            </a:r>
            <a:endParaRPr lang="zh-CN" altLang="en-US" sz="1896" b="1" dirty="0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AF2CF4EC-05CE-4AAB-BB56-356E0BF811EB}"/>
              </a:ext>
            </a:extLst>
          </p:cNvPr>
          <p:cNvSpPr/>
          <p:nvPr/>
        </p:nvSpPr>
        <p:spPr>
          <a:xfrm>
            <a:off x="8444445" y="1168458"/>
            <a:ext cx="3990731" cy="355034"/>
          </a:xfrm>
          <a:prstGeom prst="rect">
            <a:avLst/>
          </a:prstGeom>
          <a:ln>
            <a:noFill/>
            <a:prstDash val="solid"/>
          </a:ln>
        </p:spPr>
        <p:txBody>
          <a:bodyPr wrap="square">
            <a:spAutoFit/>
          </a:bodyPr>
          <a:lstStyle/>
          <a:p>
            <a:r>
              <a:rPr lang="en-US" altLang="zh-CN" sz="1707" dirty="0"/>
              <a:t>    </a:t>
            </a:r>
            <a:r>
              <a:rPr lang="en-US" altLang="zh-CN" sz="1707" b="1" dirty="0"/>
              <a:t>Total   NP   NA    IS    SP   SA</a:t>
            </a:r>
            <a:endParaRPr lang="zh-CN" altLang="en-US" sz="1707" b="1" dirty="0"/>
          </a:p>
        </p:txBody>
      </p:sp>
      <p:grpSp>
        <p:nvGrpSpPr>
          <p:cNvPr id="54" name="组合 53">
            <a:extLst>
              <a:ext uri="{FF2B5EF4-FFF2-40B4-BE49-F238E27FC236}">
                <a16:creationId xmlns:a16="http://schemas.microsoft.com/office/drawing/2014/main" id="{DA405DEC-3568-4105-9B3C-16275E4917E4}"/>
              </a:ext>
            </a:extLst>
          </p:cNvPr>
          <p:cNvGrpSpPr/>
          <p:nvPr/>
        </p:nvGrpSpPr>
        <p:grpSpPr>
          <a:xfrm>
            <a:off x="8029587" y="902923"/>
            <a:ext cx="628614" cy="5730839"/>
            <a:chOff x="8403940" y="952103"/>
            <a:chExt cx="662991" cy="6044244"/>
          </a:xfrm>
        </p:grpSpPr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0DCCFCC9-7B21-49AC-9ECA-9149C301C687}"/>
                </a:ext>
              </a:extLst>
            </p:cNvPr>
            <p:cNvCxnSpPr>
              <a:cxnSpLocks/>
            </p:cNvCxnSpPr>
            <p:nvPr/>
          </p:nvCxnSpPr>
          <p:spPr>
            <a:xfrm>
              <a:off x="8733631" y="952103"/>
              <a:ext cx="0" cy="5904581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矩形 38">
              <a:extLst>
                <a:ext uri="{FF2B5EF4-FFF2-40B4-BE49-F238E27FC236}">
                  <a16:creationId xmlns:a16="http://schemas.microsoft.com/office/drawing/2014/main" id="{0B1203A7-62A2-4C29-A4FE-3A1EDA02E8EF}"/>
                </a:ext>
              </a:extLst>
            </p:cNvPr>
            <p:cNvSpPr/>
            <p:nvPr/>
          </p:nvSpPr>
          <p:spPr>
            <a:xfrm>
              <a:off x="8418865" y="1756297"/>
              <a:ext cx="648066" cy="2412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327" dirty="0">
                  <a:solidFill>
                    <a:schemeClr val="tx1"/>
                  </a:solidFill>
                </a:rPr>
                <a:t>1996</a:t>
              </a:r>
              <a:endParaRPr lang="zh-CN" altLang="en-US" sz="1327" dirty="0">
                <a:solidFill>
                  <a:schemeClr val="tx1"/>
                </a:solidFill>
              </a:endParaRPr>
            </a:p>
          </p:txBody>
        </p:sp>
        <p:sp>
          <p:nvSpPr>
            <p:cNvPr id="40" name="矩形 39">
              <a:extLst>
                <a:ext uri="{FF2B5EF4-FFF2-40B4-BE49-F238E27FC236}">
                  <a16:creationId xmlns:a16="http://schemas.microsoft.com/office/drawing/2014/main" id="{78042107-7757-4374-83E4-CF2AD11D9CB3}"/>
                </a:ext>
              </a:extLst>
            </p:cNvPr>
            <p:cNvSpPr/>
            <p:nvPr/>
          </p:nvSpPr>
          <p:spPr>
            <a:xfrm>
              <a:off x="8413909" y="2788781"/>
              <a:ext cx="648066" cy="2412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327" dirty="0">
                  <a:solidFill>
                    <a:schemeClr val="tx1"/>
                  </a:solidFill>
                </a:rPr>
                <a:t>2000</a:t>
              </a:r>
              <a:endParaRPr lang="zh-CN" altLang="en-US" sz="1327" dirty="0">
                <a:solidFill>
                  <a:schemeClr val="tx1"/>
                </a:solidFill>
              </a:endParaRPr>
            </a:p>
          </p:txBody>
        </p:sp>
        <p:sp>
          <p:nvSpPr>
            <p:cNvPr id="41" name="矩形 40">
              <a:extLst>
                <a:ext uri="{FF2B5EF4-FFF2-40B4-BE49-F238E27FC236}">
                  <a16:creationId xmlns:a16="http://schemas.microsoft.com/office/drawing/2014/main" id="{8E912439-476F-40F5-A839-5A598ED01488}"/>
                </a:ext>
              </a:extLst>
            </p:cNvPr>
            <p:cNvSpPr/>
            <p:nvPr/>
          </p:nvSpPr>
          <p:spPr>
            <a:xfrm>
              <a:off x="8413909" y="3895948"/>
              <a:ext cx="648066" cy="2412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327" dirty="0">
                  <a:solidFill>
                    <a:schemeClr val="tx1"/>
                  </a:solidFill>
                </a:rPr>
                <a:t>2005</a:t>
              </a:r>
              <a:endParaRPr lang="zh-CN" altLang="en-US" sz="1327" dirty="0">
                <a:solidFill>
                  <a:schemeClr val="tx1"/>
                </a:solidFill>
              </a:endParaRPr>
            </a:p>
          </p:txBody>
        </p:sp>
        <p:sp>
          <p:nvSpPr>
            <p:cNvPr id="42" name="矩形 41">
              <a:extLst>
                <a:ext uri="{FF2B5EF4-FFF2-40B4-BE49-F238E27FC236}">
                  <a16:creationId xmlns:a16="http://schemas.microsoft.com/office/drawing/2014/main" id="{B7558FFE-1A05-4D40-8F2A-C15D117AC03D}"/>
                </a:ext>
              </a:extLst>
            </p:cNvPr>
            <p:cNvSpPr/>
            <p:nvPr/>
          </p:nvSpPr>
          <p:spPr>
            <a:xfrm>
              <a:off x="8418865" y="4863809"/>
              <a:ext cx="648066" cy="2412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327" dirty="0">
                  <a:solidFill>
                    <a:schemeClr val="tx1"/>
                  </a:solidFill>
                </a:rPr>
                <a:t>2010</a:t>
              </a:r>
              <a:endParaRPr lang="zh-CN" altLang="en-US" sz="1327" dirty="0">
                <a:solidFill>
                  <a:schemeClr val="tx1"/>
                </a:solidFill>
              </a:endParaRPr>
            </a:p>
          </p:txBody>
        </p:sp>
        <p:sp>
          <p:nvSpPr>
            <p:cNvPr id="43" name="矩形 42">
              <a:extLst>
                <a:ext uri="{FF2B5EF4-FFF2-40B4-BE49-F238E27FC236}">
                  <a16:creationId xmlns:a16="http://schemas.microsoft.com/office/drawing/2014/main" id="{F2061A24-73C1-4FE4-9D40-5D34374601DD}"/>
                </a:ext>
              </a:extLst>
            </p:cNvPr>
            <p:cNvSpPr/>
            <p:nvPr/>
          </p:nvSpPr>
          <p:spPr>
            <a:xfrm>
              <a:off x="8413909" y="5869019"/>
              <a:ext cx="648066" cy="2412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327" dirty="0">
                  <a:solidFill>
                    <a:schemeClr val="tx1"/>
                  </a:solidFill>
                </a:rPr>
                <a:t>2015</a:t>
              </a:r>
              <a:endParaRPr lang="zh-CN" altLang="en-US" sz="1327" dirty="0">
                <a:solidFill>
                  <a:schemeClr val="tx1"/>
                </a:solidFill>
              </a:endParaRPr>
            </a:p>
          </p:txBody>
        </p:sp>
        <p:sp>
          <p:nvSpPr>
            <p:cNvPr id="44" name="矩形 43">
              <a:extLst>
                <a:ext uri="{FF2B5EF4-FFF2-40B4-BE49-F238E27FC236}">
                  <a16:creationId xmlns:a16="http://schemas.microsoft.com/office/drawing/2014/main" id="{2944092A-F89A-4CAD-9EC4-885D96A6CF06}"/>
                </a:ext>
              </a:extLst>
            </p:cNvPr>
            <p:cNvSpPr/>
            <p:nvPr/>
          </p:nvSpPr>
          <p:spPr>
            <a:xfrm>
              <a:off x="8403940" y="6755083"/>
              <a:ext cx="648066" cy="2412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327" dirty="0">
                  <a:solidFill>
                    <a:schemeClr val="tx1"/>
                  </a:solidFill>
                </a:rPr>
                <a:t>2019</a:t>
              </a:r>
              <a:endParaRPr lang="zh-CN" altLang="en-US" sz="1327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0" name="组合 59">
            <a:extLst>
              <a:ext uri="{FF2B5EF4-FFF2-40B4-BE49-F238E27FC236}">
                <a16:creationId xmlns:a16="http://schemas.microsoft.com/office/drawing/2014/main" id="{131F387B-FF75-4849-8568-156CB955B19B}"/>
              </a:ext>
            </a:extLst>
          </p:cNvPr>
          <p:cNvGrpSpPr/>
          <p:nvPr/>
        </p:nvGrpSpPr>
        <p:grpSpPr>
          <a:xfrm>
            <a:off x="5556871" y="1648366"/>
            <a:ext cx="2185168" cy="1564719"/>
            <a:chOff x="5997327" y="1845256"/>
            <a:chExt cx="2304669" cy="1650289"/>
          </a:xfrm>
        </p:grpSpPr>
        <p:sp>
          <p:nvSpPr>
            <p:cNvPr id="38" name="箭头: 下 37">
              <a:extLst>
                <a:ext uri="{FF2B5EF4-FFF2-40B4-BE49-F238E27FC236}">
                  <a16:creationId xmlns:a16="http://schemas.microsoft.com/office/drawing/2014/main" id="{C70AE0AA-4176-4C18-A6DE-2991AFA4D8DD}"/>
                </a:ext>
              </a:extLst>
            </p:cNvPr>
            <p:cNvSpPr/>
            <p:nvPr/>
          </p:nvSpPr>
          <p:spPr>
            <a:xfrm rot="10800000">
              <a:off x="7597667" y="1845256"/>
              <a:ext cx="219375" cy="1640025"/>
            </a:xfrm>
            <a:prstGeom prst="downArrow">
              <a:avLst/>
            </a:prstGeom>
            <a:solidFill>
              <a:schemeClr val="tx1"/>
            </a:solidFill>
            <a:ln w="28575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6" dirty="0">
                <a:solidFill>
                  <a:srgbClr val="015835"/>
                </a:solidFill>
              </a:endParaRPr>
            </a:p>
          </p:txBody>
        </p:sp>
        <p:sp>
          <p:nvSpPr>
            <p:cNvPr id="49" name="箭头: 下 48">
              <a:extLst>
                <a:ext uri="{FF2B5EF4-FFF2-40B4-BE49-F238E27FC236}">
                  <a16:creationId xmlns:a16="http://schemas.microsoft.com/office/drawing/2014/main" id="{8704DC17-2CB7-46D1-B898-72789369AE8B}"/>
                </a:ext>
              </a:extLst>
            </p:cNvPr>
            <p:cNvSpPr/>
            <p:nvPr/>
          </p:nvSpPr>
          <p:spPr>
            <a:xfrm>
              <a:off x="6501383" y="1845257"/>
              <a:ext cx="219375" cy="1640025"/>
            </a:xfrm>
            <a:prstGeom prst="downArrow">
              <a:avLst/>
            </a:prstGeom>
            <a:solidFill>
              <a:schemeClr val="tx1"/>
            </a:solidFill>
            <a:ln w="28575">
              <a:solidFill>
                <a:srgbClr val="00B0F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6" dirty="0">
                <a:solidFill>
                  <a:srgbClr val="015835"/>
                </a:solidFill>
              </a:endParaRPr>
            </a:p>
          </p:txBody>
        </p:sp>
        <p:sp>
          <p:nvSpPr>
            <p:cNvPr id="50" name="箭头: 下 49">
              <a:extLst>
                <a:ext uri="{FF2B5EF4-FFF2-40B4-BE49-F238E27FC236}">
                  <a16:creationId xmlns:a16="http://schemas.microsoft.com/office/drawing/2014/main" id="{0D92CF7B-89AF-410D-9EC1-C1BE556E30C3}"/>
                </a:ext>
              </a:extLst>
            </p:cNvPr>
            <p:cNvSpPr/>
            <p:nvPr/>
          </p:nvSpPr>
          <p:spPr>
            <a:xfrm rot="10800000">
              <a:off x="8082621" y="1855520"/>
              <a:ext cx="219375" cy="1640025"/>
            </a:xfrm>
            <a:prstGeom prst="downArrow">
              <a:avLst/>
            </a:prstGeom>
            <a:solidFill>
              <a:schemeClr val="tx1"/>
            </a:solidFill>
            <a:ln w="28575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6" dirty="0">
                <a:solidFill>
                  <a:srgbClr val="015835"/>
                </a:solidFill>
              </a:endParaRPr>
            </a:p>
          </p:txBody>
        </p:sp>
        <p:sp>
          <p:nvSpPr>
            <p:cNvPr id="51" name="箭头: 下 50">
              <a:extLst>
                <a:ext uri="{FF2B5EF4-FFF2-40B4-BE49-F238E27FC236}">
                  <a16:creationId xmlns:a16="http://schemas.microsoft.com/office/drawing/2014/main" id="{1E922FE1-A2B7-4048-8560-3354E8E105A4}"/>
                </a:ext>
              </a:extLst>
            </p:cNvPr>
            <p:cNvSpPr/>
            <p:nvPr/>
          </p:nvSpPr>
          <p:spPr>
            <a:xfrm rot="10800000">
              <a:off x="7123925" y="1855136"/>
              <a:ext cx="219375" cy="1640025"/>
            </a:xfrm>
            <a:prstGeom prst="downArrow">
              <a:avLst/>
            </a:prstGeom>
            <a:solidFill>
              <a:schemeClr val="tx1"/>
            </a:solidFill>
            <a:ln w="28575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6" dirty="0">
                <a:solidFill>
                  <a:srgbClr val="015835"/>
                </a:solidFill>
              </a:endParaRPr>
            </a:p>
          </p:txBody>
        </p:sp>
        <p:sp>
          <p:nvSpPr>
            <p:cNvPr id="52" name="箭头: 下 51">
              <a:extLst>
                <a:ext uri="{FF2B5EF4-FFF2-40B4-BE49-F238E27FC236}">
                  <a16:creationId xmlns:a16="http://schemas.microsoft.com/office/drawing/2014/main" id="{89AA93F5-3546-4E2B-906E-3CD808E14578}"/>
                </a:ext>
              </a:extLst>
            </p:cNvPr>
            <p:cNvSpPr/>
            <p:nvPr/>
          </p:nvSpPr>
          <p:spPr>
            <a:xfrm>
              <a:off x="5997327" y="1845257"/>
              <a:ext cx="219375" cy="1640025"/>
            </a:xfrm>
            <a:prstGeom prst="downArrow">
              <a:avLst/>
            </a:prstGeom>
            <a:solidFill>
              <a:schemeClr val="tx1"/>
            </a:solidFill>
            <a:ln w="28575">
              <a:solidFill>
                <a:srgbClr val="00B0F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6" dirty="0">
                <a:solidFill>
                  <a:srgbClr val="015835"/>
                </a:solidFill>
              </a:endParaRPr>
            </a:p>
          </p:txBody>
        </p:sp>
      </p:grpSp>
      <p:grpSp>
        <p:nvGrpSpPr>
          <p:cNvPr id="61" name="组合 60">
            <a:extLst>
              <a:ext uri="{FF2B5EF4-FFF2-40B4-BE49-F238E27FC236}">
                <a16:creationId xmlns:a16="http://schemas.microsoft.com/office/drawing/2014/main" id="{764597A5-802C-49CD-9BAF-FF1E4054655C}"/>
              </a:ext>
            </a:extLst>
          </p:cNvPr>
          <p:cNvGrpSpPr/>
          <p:nvPr/>
        </p:nvGrpSpPr>
        <p:grpSpPr>
          <a:xfrm rot="10800000">
            <a:off x="9418806" y="1657830"/>
            <a:ext cx="2119679" cy="1562976"/>
            <a:chOff x="10045093" y="1778429"/>
            <a:chExt cx="2235599" cy="1648451"/>
          </a:xfrm>
        </p:grpSpPr>
        <p:sp>
          <p:nvSpPr>
            <p:cNvPr id="55" name="箭头: 下 54">
              <a:extLst>
                <a:ext uri="{FF2B5EF4-FFF2-40B4-BE49-F238E27FC236}">
                  <a16:creationId xmlns:a16="http://schemas.microsoft.com/office/drawing/2014/main" id="{4478216E-C622-4D9B-8785-036FFEEB62E1}"/>
                </a:ext>
              </a:extLst>
            </p:cNvPr>
            <p:cNvSpPr/>
            <p:nvPr/>
          </p:nvSpPr>
          <p:spPr>
            <a:xfrm>
              <a:off x="11557261" y="1778429"/>
              <a:ext cx="219375" cy="1640025"/>
            </a:xfrm>
            <a:prstGeom prst="downArrow">
              <a:avLst/>
            </a:prstGeom>
            <a:solidFill>
              <a:schemeClr val="tx1"/>
            </a:solidFill>
            <a:ln w="28575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6" dirty="0">
                <a:solidFill>
                  <a:srgbClr val="015835"/>
                </a:solidFill>
              </a:endParaRPr>
            </a:p>
          </p:txBody>
        </p:sp>
        <p:sp>
          <p:nvSpPr>
            <p:cNvPr id="56" name="箭头: 下 55">
              <a:extLst>
                <a:ext uri="{FF2B5EF4-FFF2-40B4-BE49-F238E27FC236}">
                  <a16:creationId xmlns:a16="http://schemas.microsoft.com/office/drawing/2014/main" id="{434D0BE7-3EE8-4216-B61A-22B6B06EF02C}"/>
                </a:ext>
              </a:extLst>
            </p:cNvPr>
            <p:cNvSpPr/>
            <p:nvPr/>
          </p:nvSpPr>
          <p:spPr>
            <a:xfrm>
              <a:off x="10549149" y="1786855"/>
              <a:ext cx="219375" cy="1640025"/>
            </a:xfrm>
            <a:prstGeom prst="downArrow">
              <a:avLst/>
            </a:prstGeom>
            <a:solidFill>
              <a:schemeClr val="tx1"/>
            </a:solidFill>
            <a:ln w="28575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6" dirty="0">
                <a:solidFill>
                  <a:srgbClr val="015835"/>
                </a:solidFill>
              </a:endParaRPr>
            </a:p>
          </p:txBody>
        </p:sp>
        <p:sp>
          <p:nvSpPr>
            <p:cNvPr id="57" name="箭头: 下 56">
              <a:extLst>
                <a:ext uri="{FF2B5EF4-FFF2-40B4-BE49-F238E27FC236}">
                  <a16:creationId xmlns:a16="http://schemas.microsoft.com/office/drawing/2014/main" id="{95424033-4F20-4C60-991F-D4E22EED4354}"/>
                </a:ext>
              </a:extLst>
            </p:cNvPr>
            <p:cNvSpPr/>
            <p:nvPr/>
          </p:nvSpPr>
          <p:spPr>
            <a:xfrm>
              <a:off x="12061317" y="1786854"/>
              <a:ext cx="219375" cy="1640025"/>
            </a:xfrm>
            <a:prstGeom prst="downArrow">
              <a:avLst/>
            </a:prstGeom>
            <a:solidFill>
              <a:schemeClr val="tx1"/>
            </a:solidFill>
            <a:ln w="28575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6" dirty="0">
                <a:solidFill>
                  <a:srgbClr val="015835"/>
                </a:solidFill>
              </a:endParaRPr>
            </a:p>
          </p:txBody>
        </p:sp>
        <p:sp>
          <p:nvSpPr>
            <p:cNvPr id="58" name="箭头: 下 57">
              <a:extLst>
                <a:ext uri="{FF2B5EF4-FFF2-40B4-BE49-F238E27FC236}">
                  <a16:creationId xmlns:a16="http://schemas.microsoft.com/office/drawing/2014/main" id="{6836DA35-0D66-4B8A-BC86-0C6EF5DD0C79}"/>
                </a:ext>
              </a:extLst>
            </p:cNvPr>
            <p:cNvSpPr/>
            <p:nvPr/>
          </p:nvSpPr>
          <p:spPr>
            <a:xfrm rot="10800000">
              <a:off x="11053205" y="1786854"/>
              <a:ext cx="219375" cy="1640025"/>
            </a:xfrm>
            <a:prstGeom prst="downArrow">
              <a:avLst/>
            </a:prstGeom>
            <a:solidFill>
              <a:schemeClr val="tx1"/>
            </a:solidFill>
            <a:ln w="28575">
              <a:solidFill>
                <a:srgbClr val="00B0F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6" dirty="0">
                <a:solidFill>
                  <a:srgbClr val="015835"/>
                </a:solidFill>
              </a:endParaRPr>
            </a:p>
          </p:txBody>
        </p:sp>
        <p:sp>
          <p:nvSpPr>
            <p:cNvPr id="59" name="箭头: 下 58">
              <a:extLst>
                <a:ext uri="{FF2B5EF4-FFF2-40B4-BE49-F238E27FC236}">
                  <a16:creationId xmlns:a16="http://schemas.microsoft.com/office/drawing/2014/main" id="{602103B7-5A73-4097-916E-C7FC8E0E969F}"/>
                </a:ext>
              </a:extLst>
            </p:cNvPr>
            <p:cNvSpPr/>
            <p:nvPr/>
          </p:nvSpPr>
          <p:spPr>
            <a:xfrm>
              <a:off x="10045093" y="1786855"/>
              <a:ext cx="219375" cy="1640025"/>
            </a:xfrm>
            <a:prstGeom prst="downArrow">
              <a:avLst/>
            </a:prstGeom>
            <a:solidFill>
              <a:schemeClr val="tx1"/>
            </a:solidFill>
            <a:ln w="28575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6" dirty="0">
                <a:solidFill>
                  <a:srgbClr val="015835"/>
                </a:solidFill>
              </a:endParaRPr>
            </a:p>
          </p:txBody>
        </p:sp>
      </p:grpSp>
      <p:grpSp>
        <p:nvGrpSpPr>
          <p:cNvPr id="65" name="组合 64">
            <a:extLst>
              <a:ext uri="{FF2B5EF4-FFF2-40B4-BE49-F238E27FC236}">
                <a16:creationId xmlns:a16="http://schemas.microsoft.com/office/drawing/2014/main" id="{C8E08720-4F45-4094-940A-AA4608786981}"/>
              </a:ext>
            </a:extLst>
          </p:cNvPr>
          <p:cNvGrpSpPr/>
          <p:nvPr/>
        </p:nvGrpSpPr>
        <p:grpSpPr>
          <a:xfrm>
            <a:off x="539771" y="1605246"/>
            <a:ext cx="4332135" cy="508819"/>
            <a:chOff x="486227" y="1780419"/>
            <a:chExt cx="4569049" cy="670222"/>
          </a:xfrm>
        </p:grpSpPr>
        <p:sp>
          <p:nvSpPr>
            <p:cNvPr id="62" name="文本框 61">
              <a:extLst>
                <a:ext uri="{FF2B5EF4-FFF2-40B4-BE49-F238E27FC236}">
                  <a16:creationId xmlns:a16="http://schemas.microsoft.com/office/drawing/2014/main" id="{29188770-434B-48E7-961E-7B6DB3315A4D}"/>
                </a:ext>
              </a:extLst>
            </p:cNvPr>
            <p:cNvSpPr txBox="1"/>
            <p:nvPr/>
          </p:nvSpPr>
          <p:spPr>
            <a:xfrm>
              <a:off x="486227" y="1791011"/>
              <a:ext cx="1633487" cy="659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327" b="1" dirty="0"/>
                <a:t>McClain et al.,</a:t>
              </a:r>
              <a:r>
                <a:rPr lang="zh-CN" altLang="en-US" sz="1327" b="1" dirty="0"/>
                <a:t> </a:t>
              </a:r>
              <a:r>
                <a:rPr lang="en-US" altLang="zh-CN" sz="1327" b="1" dirty="0"/>
                <a:t>2004</a:t>
              </a:r>
              <a:endParaRPr lang="zh-CN" altLang="en-US" sz="1327" b="1" dirty="0"/>
            </a:p>
          </p:txBody>
        </p:sp>
        <p:sp>
          <p:nvSpPr>
            <p:cNvPr id="63" name="矩形 62">
              <a:extLst>
                <a:ext uri="{FF2B5EF4-FFF2-40B4-BE49-F238E27FC236}">
                  <a16:creationId xmlns:a16="http://schemas.microsoft.com/office/drawing/2014/main" id="{F3E15906-C38D-41A3-A8E3-7832706BC2D3}"/>
                </a:ext>
              </a:extLst>
            </p:cNvPr>
            <p:cNvSpPr/>
            <p:nvPr/>
          </p:nvSpPr>
          <p:spPr>
            <a:xfrm>
              <a:off x="2129013" y="1780419"/>
              <a:ext cx="1231016" cy="6596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327" b="1" dirty="0">
                  <a:solidFill>
                    <a:srgbClr val="000000"/>
                  </a:solidFill>
                  <a:latin typeface="AdvTimes"/>
                </a:rPr>
                <a:t>Deep-Sea Research II</a:t>
              </a:r>
              <a:endParaRPr lang="zh-CN" altLang="en-US" sz="1327" b="1" dirty="0"/>
            </a:p>
          </p:txBody>
        </p:sp>
        <p:sp>
          <p:nvSpPr>
            <p:cNvPr id="64" name="矩形 63">
              <a:extLst>
                <a:ext uri="{FF2B5EF4-FFF2-40B4-BE49-F238E27FC236}">
                  <a16:creationId xmlns:a16="http://schemas.microsoft.com/office/drawing/2014/main" id="{CAB18203-9BCE-4EF5-AA74-F1ECCD4390BD}"/>
                </a:ext>
              </a:extLst>
            </p:cNvPr>
            <p:cNvSpPr/>
            <p:nvPr/>
          </p:nvSpPr>
          <p:spPr>
            <a:xfrm>
              <a:off x="3824259" y="1920651"/>
              <a:ext cx="1231017" cy="3906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327" b="1" dirty="0">
                  <a:solidFill>
                    <a:srgbClr val="000000"/>
                  </a:solidFill>
                  <a:latin typeface="AdvTimes"/>
                </a:rPr>
                <a:t>1996-2003</a:t>
              </a:r>
              <a:endParaRPr lang="zh-CN" altLang="en-US" sz="1517" b="1" dirty="0"/>
            </a:p>
          </p:txBody>
        </p:sp>
      </p:grpSp>
      <p:cxnSp>
        <p:nvCxnSpPr>
          <p:cNvPr id="71" name="直接连接符 70">
            <a:extLst>
              <a:ext uri="{FF2B5EF4-FFF2-40B4-BE49-F238E27FC236}">
                <a16:creationId xmlns:a16="http://schemas.microsoft.com/office/drawing/2014/main" id="{650D25ED-7A6C-4BB8-9260-FB7C2F4E0CE2}"/>
              </a:ext>
            </a:extLst>
          </p:cNvPr>
          <p:cNvCxnSpPr/>
          <p:nvPr/>
        </p:nvCxnSpPr>
        <p:spPr>
          <a:xfrm>
            <a:off x="546629" y="2121706"/>
            <a:ext cx="4261454" cy="0"/>
          </a:xfrm>
          <a:prstGeom prst="line">
            <a:avLst/>
          </a:prstGeom>
          <a:ln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2" name="组合 71">
            <a:extLst>
              <a:ext uri="{FF2B5EF4-FFF2-40B4-BE49-F238E27FC236}">
                <a16:creationId xmlns:a16="http://schemas.microsoft.com/office/drawing/2014/main" id="{0F2B6314-D1EF-4E1F-8B60-0714BE2E9ED6}"/>
              </a:ext>
            </a:extLst>
          </p:cNvPr>
          <p:cNvGrpSpPr/>
          <p:nvPr/>
        </p:nvGrpSpPr>
        <p:grpSpPr>
          <a:xfrm>
            <a:off x="539771" y="2094954"/>
            <a:ext cx="4332892" cy="500778"/>
            <a:chOff x="476626" y="1804297"/>
            <a:chExt cx="4569847" cy="659631"/>
          </a:xfrm>
        </p:grpSpPr>
        <p:sp>
          <p:nvSpPr>
            <p:cNvPr id="73" name="文本框 72">
              <a:extLst>
                <a:ext uri="{FF2B5EF4-FFF2-40B4-BE49-F238E27FC236}">
                  <a16:creationId xmlns:a16="http://schemas.microsoft.com/office/drawing/2014/main" id="{C41C4107-2C80-4272-92B3-8BB30BB9F2F4}"/>
                </a:ext>
              </a:extLst>
            </p:cNvPr>
            <p:cNvSpPr txBox="1"/>
            <p:nvPr/>
          </p:nvSpPr>
          <p:spPr>
            <a:xfrm>
              <a:off x="476626" y="1814201"/>
              <a:ext cx="1633487" cy="390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327" b="1" dirty="0">
                  <a:solidFill>
                    <a:schemeClr val="accent1">
                      <a:lumMod val="50000"/>
                    </a:schemeClr>
                  </a:solidFill>
                </a:rPr>
                <a:t>Gregg et al.,</a:t>
              </a:r>
              <a:r>
                <a:rPr lang="zh-CN" altLang="en-US" sz="1327" b="1" dirty="0"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  <a:r>
                <a:rPr lang="en-US" altLang="zh-CN" sz="1327" b="1" dirty="0">
                  <a:solidFill>
                    <a:schemeClr val="accent1">
                      <a:lumMod val="50000"/>
                    </a:schemeClr>
                  </a:solidFill>
                </a:rPr>
                <a:t>2004</a:t>
              </a:r>
              <a:endParaRPr lang="zh-CN" altLang="en-US" sz="1327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74" name="矩形 73">
              <a:extLst>
                <a:ext uri="{FF2B5EF4-FFF2-40B4-BE49-F238E27FC236}">
                  <a16:creationId xmlns:a16="http://schemas.microsoft.com/office/drawing/2014/main" id="{D3D551CB-5590-4F29-9913-1179EF8B4BF4}"/>
                </a:ext>
              </a:extLst>
            </p:cNvPr>
            <p:cNvSpPr/>
            <p:nvPr/>
          </p:nvSpPr>
          <p:spPr>
            <a:xfrm>
              <a:off x="2105950" y="1804297"/>
              <a:ext cx="1595414" cy="6596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327" b="1" dirty="0">
                  <a:solidFill>
                    <a:schemeClr val="accent1">
                      <a:lumMod val="50000"/>
                    </a:schemeClr>
                  </a:solidFill>
                  <a:latin typeface="AdvTimes"/>
                </a:rPr>
                <a:t>Geophysical Research Letters</a:t>
              </a:r>
              <a:endParaRPr lang="zh-CN" altLang="en-US" sz="1327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75" name="矩形 74">
              <a:extLst>
                <a:ext uri="{FF2B5EF4-FFF2-40B4-BE49-F238E27FC236}">
                  <a16:creationId xmlns:a16="http://schemas.microsoft.com/office/drawing/2014/main" id="{3DD272F3-BBE6-47B1-933D-2967299D5285}"/>
                </a:ext>
              </a:extLst>
            </p:cNvPr>
            <p:cNvSpPr/>
            <p:nvPr/>
          </p:nvSpPr>
          <p:spPr>
            <a:xfrm>
              <a:off x="3815457" y="1954371"/>
              <a:ext cx="1231016" cy="3906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327" b="1" dirty="0">
                  <a:solidFill>
                    <a:schemeClr val="accent1">
                      <a:lumMod val="50000"/>
                    </a:schemeClr>
                  </a:solidFill>
                  <a:latin typeface="AdvTimes"/>
                </a:rPr>
                <a:t>1998-2003</a:t>
              </a:r>
              <a:endParaRPr lang="zh-CN" altLang="en-US" sz="1517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grpSp>
        <p:nvGrpSpPr>
          <p:cNvPr id="76" name="组合 75">
            <a:extLst>
              <a:ext uri="{FF2B5EF4-FFF2-40B4-BE49-F238E27FC236}">
                <a16:creationId xmlns:a16="http://schemas.microsoft.com/office/drawing/2014/main" id="{CBAF70C8-5410-4657-9075-4B938419D1E5}"/>
              </a:ext>
            </a:extLst>
          </p:cNvPr>
          <p:cNvGrpSpPr/>
          <p:nvPr/>
        </p:nvGrpSpPr>
        <p:grpSpPr>
          <a:xfrm>
            <a:off x="5710289" y="2056110"/>
            <a:ext cx="2119679" cy="1139255"/>
            <a:chOff x="5997327" y="1836831"/>
            <a:chExt cx="2235599" cy="1648452"/>
          </a:xfrm>
        </p:grpSpPr>
        <p:sp>
          <p:nvSpPr>
            <p:cNvPr id="78" name="箭头: 下 77">
              <a:extLst>
                <a:ext uri="{FF2B5EF4-FFF2-40B4-BE49-F238E27FC236}">
                  <a16:creationId xmlns:a16="http://schemas.microsoft.com/office/drawing/2014/main" id="{931DB6DB-4938-43E0-AEC5-74A07AF8B06E}"/>
                </a:ext>
              </a:extLst>
            </p:cNvPr>
            <p:cNvSpPr/>
            <p:nvPr/>
          </p:nvSpPr>
          <p:spPr>
            <a:xfrm>
              <a:off x="6501383" y="1860159"/>
              <a:ext cx="219375" cy="1625124"/>
            </a:xfrm>
            <a:prstGeom prst="downArrow">
              <a:avLst/>
            </a:prstGeom>
            <a:solidFill>
              <a:schemeClr val="accent1">
                <a:lumMod val="50000"/>
              </a:schemeClr>
            </a:solidFill>
            <a:ln w="28575">
              <a:solidFill>
                <a:srgbClr val="00B0F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6" dirty="0">
                <a:solidFill>
                  <a:srgbClr val="015835"/>
                </a:solidFill>
              </a:endParaRPr>
            </a:p>
          </p:txBody>
        </p:sp>
        <p:sp>
          <p:nvSpPr>
            <p:cNvPr id="79" name="箭头: 下 78">
              <a:extLst>
                <a:ext uri="{FF2B5EF4-FFF2-40B4-BE49-F238E27FC236}">
                  <a16:creationId xmlns:a16="http://schemas.microsoft.com/office/drawing/2014/main" id="{75C50DF4-DDE9-4790-84F7-936B7FB526AB}"/>
                </a:ext>
              </a:extLst>
            </p:cNvPr>
            <p:cNvSpPr/>
            <p:nvPr/>
          </p:nvSpPr>
          <p:spPr>
            <a:xfrm>
              <a:off x="8013551" y="1845256"/>
              <a:ext cx="219375" cy="1640025"/>
            </a:xfrm>
            <a:prstGeom prst="downArrow">
              <a:avLst/>
            </a:prstGeom>
            <a:solidFill>
              <a:schemeClr val="accent1">
                <a:lumMod val="50000"/>
              </a:schemeClr>
            </a:solidFill>
            <a:ln w="28575">
              <a:solidFill>
                <a:srgbClr val="00B0F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6" dirty="0">
                <a:solidFill>
                  <a:srgbClr val="015835"/>
                </a:solidFill>
              </a:endParaRPr>
            </a:p>
          </p:txBody>
        </p:sp>
        <p:sp>
          <p:nvSpPr>
            <p:cNvPr id="80" name="箭头: 下 79">
              <a:extLst>
                <a:ext uri="{FF2B5EF4-FFF2-40B4-BE49-F238E27FC236}">
                  <a16:creationId xmlns:a16="http://schemas.microsoft.com/office/drawing/2014/main" id="{B4F0B823-7942-496E-B3AC-7CBBD3F007D6}"/>
                </a:ext>
              </a:extLst>
            </p:cNvPr>
            <p:cNvSpPr/>
            <p:nvPr/>
          </p:nvSpPr>
          <p:spPr>
            <a:xfrm rot="10800000">
              <a:off x="7005439" y="1860158"/>
              <a:ext cx="219375" cy="1625124"/>
            </a:xfrm>
            <a:prstGeom prst="downArrow">
              <a:avLst/>
            </a:prstGeom>
            <a:solidFill>
              <a:schemeClr val="accent1">
                <a:lumMod val="50000"/>
              </a:schemeClr>
            </a:solidFill>
            <a:ln w="28575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6" dirty="0">
                <a:solidFill>
                  <a:srgbClr val="015835"/>
                </a:solidFill>
              </a:endParaRPr>
            </a:p>
          </p:txBody>
        </p:sp>
        <p:sp>
          <p:nvSpPr>
            <p:cNvPr id="81" name="箭头: 下 80">
              <a:extLst>
                <a:ext uri="{FF2B5EF4-FFF2-40B4-BE49-F238E27FC236}">
                  <a16:creationId xmlns:a16="http://schemas.microsoft.com/office/drawing/2014/main" id="{37CA1B36-663F-4976-A025-5284A6F644D9}"/>
                </a:ext>
              </a:extLst>
            </p:cNvPr>
            <p:cNvSpPr/>
            <p:nvPr/>
          </p:nvSpPr>
          <p:spPr>
            <a:xfrm>
              <a:off x="5997327" y="1845257"/>
              <a:ext cx="219375" cy="1640025"/>
            </a:xfrm>
            <a:prstGeom prst="downArrow">
              <a:avLst/>
            </a:prstGeom>
            <a:solidFill>
              <a:schemeClr val="accent1">
                <a:lumMod val="50000"/>
              </a:schemeClr>
            </a:solidFill>
            <a:ln w="28575">
              <a:solidFill>
                <a:srgbClr val="00B0F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6" dirty="0">
                <a:solidFill>
                  <a:srgbClr val="015835"/>
                </a:solidFill>
              </a:endParaRPr>
            </a:p>
          </p:txBody>
        </p:sp>
        <p:sp>
          <p:nvSpPr>
            <p:cNvPr id="77" name="箭头: 下 76">
              <a:extLst>
                <a:ext uri="{FF2B5EF4-FFF2-40B4-BE49-F238E27FC236}">
                  <a16:creationId xmlns:a16="http://schemas.microsoft.com/office/drawing/2014/main" id="{04BE0A2C-6381-412D-8F9C-55AF7EBA94B2}"/>
                </a:ext>
              </a:extLst>
            </p:cNvPr>
            <p:cNvSpPr/>
            <p:nvPr/>
          </p:nvSpPr>
          <p:spPr>
            <a:xfrm>
              <a:off x="7509495" y="1836831"/>
              <a:ext cx="219375" cy="1640025"/>
            </a:xfrm>
            <a:prstGeom prst="downArrow">
              <a:avLst/>
            </a:prstGeom>
            <a:solidFill>
              <a:schemeClr val="accent1">
                <a:lumMod val="50000"/>
              </a:schemeClr>
            </a:solidFill>
            <a:ln w="28575">
              <a:solidFill>
                <a:srgbClr val="00B0F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6" dirty="0">
                <a:solidFill>
                  <a:srgbClr val="015835"/>
                </a:solidFill>
              </a:endParaRPr>
            </a:p>
          </p:txBody>
        </p:sp>
      </p:grpSp>
      <p:grpSp>
        <p:nvGrpSpPr>
          <p:cNvPr id="82" name="组合 81">
            <a:extLst>
              <a:ext uri="{FF2B5EF4-FFF2-40B4-BE49-F238E27FC236}">
                <a16:creationId xmlns:a16="http://schemas.microsoft.com/office/drawing/2014/main" id="{4DD1136F-6769-4EE7-A1D7-4E441C143CBC}"/>
              </a:ext>
            </a:extLst>
          </p:cNvPr>
          <p:cNvGrpSpPr/>
          <p:nvPr/>
        </p:nvGrpSpPr>
        <p:grpSpPr>
          <a:xfrm>
            <a:off x="524154" y="2578685"/>
            <a:ext cx="4347751" cy="500778"/>
            <a:chOff x="479923" y="1808757"/>
            <a:chExt cx="4585519" cy="659630"/>
          </a:xfrm>
        </p:grpSpPr>
        <p:sp>
          <p:nvSpPr>
            <p:cNvPr id="83" name="文本框 82">
              <a:extLst>
                <a:ext uri="{FF2B5EF4-FFF2-40B4-BE49-F238E27FC236}">
                  <a16:creationId xmlns:a16="http://schemas.microsoft.com/office/drawing/2014/main" id="{B62F848C-489B-4F46-B949-B4E69569A49D}"/>
                </a:ext>
              </a:extLst>
            </p:cNvPr>
            <p:cNvSpPr txBox="1"/>
            <p:nvPr/>
          </p:nvSpPr>
          <p:spPr>
            <a:xfrm>
              <a:off x="479923" y="1808757"/>
              <a:ext cx="1633487" cy="659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327" b="1" dirty="0">
                  <a:solidFill>
                    <a:schemeClr val="accent4">
                      <a:lumMod val="75000"/>
                    </a:schemeClr>
                  </a:solidFill>
                </a:rPr>
                <a:t>Behrenfeld et al.,</a:t>
              </a:r>
              <a:r>
                <a:rPr lang="zh-CN" altLang="en-US" sz="1327" b="1" dirty="0">
                  <a:solidFill>
                    <a:schemeClr val="accent4">
                      <a:lumMod val="75000"/>
                    </a:schemeClr>
                  </a:solidFill>
                </a:rPr>
                <a:t> </a:t>
              </a:r>
              <a:r>
                <a:rPr lang="en-US" altLang="zh-CN" sz="1327" b="1" dirty="0">
                  <a:solidFill>
                    <a:schemeClr val="accent4">
                      <a:lumMod val="75000"/>
                    </a:schemeClr>
                  </a:solidFill>
                </a:rPr>
                <a:t>2006</a:t>
              </a:r>
              <a:endParaRPr lang="zh-CN" altLang="en-US" sz="1327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4" name="矩形 83">
              <a:extLst>
                <a:ext uri="{FF2B5EF4-FFF2-40B4-BE49-F238E27FC236}">
                  <a16:creationId xmlns:a16="http://schemas.microsoft.com/office/drawing/2014/main" id="{1FC2352A-044F-4F06-8FF8-AFA2FB1F946F}"/>
                </a:ext>
              </a:extLst>
            </p:cNvPr>
            <p:cNvSpPr/>
            <p:nvPr/>
          </p:nvSpPr>
          <p:spPr>
            <a:xfrm>
              <a:off x="2189713" y="1938122"/>
              <a:ext cx="937800" cy="3906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327" b="1" dirty="0">
                  <a:solidFill>
                    <a:schemeClr val="accent4">
                      <a:lumMod val="75000"/>
                    </a:schemeClr>
                  </a:solidFill>
                  <a:latin typeface="AdvTimes"/>
                </a:rPr>
                <a:t>Nature</a:t>
              </a:r>
              <a:endParaRPr lang="zh-CN" altLang="en-US" sz="1327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5" name="矩形 84">
              <a:extLst>
                <a:ext uri="{FF2B5EF4-FFF2-40B4-BE49-F238E27FC236}">
                  <a16:creationId xmlns:a16="http://schemas.microsoft.com/office/drawing/2014/main" id="{52CD5447-2D40-4177-941E-84D5D5F993E4}"/>
                </a:ext>
              </a:extLst>
            </p:cNvPr>
            <p:cNvSpPr/>
            <p:nvPr/>
          </p:nvSpPr>
          <p:spPr>
            <a:xfrm>
              <a:off x="3834425" y="1943890"/>
              <a:ext cx="1231017" cy="3906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327" b="1" dirty="0">
                  <a:solidFill>
                    <a:schemeClr val="accent4">
                      <a:lumMod val="75000"/>
                    </a:schemeClr>
                  </a:solidFill>
                  <a:latin typeface="AdvTimes"/>
                </a:rPr>
                <a:t>1998-2003</a:t>
              </a:r>
              <a:endParaRPr lang="zh-CN" altLang="en-US" sz="1517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</p:grpSp>
      <p:cxnSp>
        <p:nvCxnSpPr>
          <p:cNvPr id="86" name="直接连接符 85">
            <a:extLst>
              <a:ext uri="{FF2B5EF4-FFF2-40B4-BE49-F238E27FC236}">
                <a16:creationId xmlns:a16="http://schemas.microsoft.com/office/drawing/2014/main" id="{AA995EC4-93CE-49ED-A444-018A3BFF018F}"/>
              </a:ext>
            </a:extLst>
          </p:cNvPr>
          <p:cNvCxnSpPr/>
          <p:nvPr/>
        </p:nvCxnSpPr>
        <p:spPr>
          <a:xfrm>
            <a:off x="546629" y="2541435"/>
            <a:ext cx="4261454" cy="0"/>
          </a:xfrm>
          <a:prstGeom prst="line">
            <a:avLst/>
          </a:prstGeom>
          <a:ln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箭头: 下 86">
            <a:extLst>
              <a:ext uri="{FF2B5EF4-FFF2-40B4-BE49-F238E27FC236}">
                <a16:creationId xmlns:a16="http://schemas.microsoft.com/office/drawing/2014/main" id="{388349E0-7889-4404-9F15-67D1FFCEE05D}"/>
              </a:ext>
            </a:extLst>
          </p:cNvPr>
          <p:cNvSpPr/>
          <p:nvPr/>
        </p:nvSpPr>
        <p:spPr>
          <a:xfrm>
            <a:off x="5184796" y="2065762"/>
            <a:ext cx="208000" cy="1205862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00B0F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96" dirty="0">
              <a:solidFill>
                <a:srgbClr val="015835"/>
              </a:solidFill>
            </a:endParaRPr>
          </a:p>
        </p:txBody>
      </p:sp>
      <p:cxnSp>
        <p:nvCxnSpPr>
          <p:cNvPr id="88" name="直接连接符 87">
            <a:extLst>
              <a:ext uri="{FF2B5EF4-FFF2-40B4-BE49-F238E27FC236}">
                <a16:creationId xmlns:a16="http://schemas.microsoft.com/office/drawing/2014/main" id="{00BCDE3E-159A-4F14-839E-4C3BA0B27BA3}"/>
              </a:ext>
            </a:extLst>
          </p:cNvPr>
          <p:cNvCxnSpPr/>
          <p:nvPr/>
        </p:nvCxnSpPr>
        <p:spPr>
          <a:xfrm>
            <a:off x="565785" y="3087629"/>
            <a:ext cx="4261454" cy="0"/>
          </a:xfrm>
          <a:prstGeom prst="line">
            <a:avLst/>
          </a:prstGeom>
          <a:ln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9" name="组合 88">
            <a:extLst>
              <a:ext uri="{FF2B5EF4-FFF2-40B4-BE49-F238E27FC236}">
                <a16:creationId xmlns:a16="http://schemas.microsoft.com/office/drawing/2014/main" id="{C3DEDCBD-E6C8-4FC8-A18C-18BC1A923DA5}"/>
              </a:ext>
            </a:extLst>
          </p:cNvPr>
          <p:cNvGrpSpPr/>
          <p:nvPr/>
        </p:nvGrpSpPr>
        <p:grpSpPr>
          <a:xfrm>
            <a:off x="529924" y="3641781"/>
            <a:ext cx="4332214" cy="505404"/>
            <a:chOff x="479923" y="1891699"/>
            <a:chExt cx="4569132" cy="665724"/>
          </a:xfrm>
        </p:grpSpPr>
        <p:sp>
          <p:nvSpPr>
            <p:cNvPr id="90" name="文本框 89">
              <a:extLst>
                <a:ext uri="{FF2B5EF4-FFF2-40B4-BE49-F238E27FC236}">
                  <a16:creationId xmlns:a16="http://schemas.microsoft.com/office/drawing/2014/main" id="{3DA70142-0DA3-4CB0-A174-6E017527D591}"/>
                </a:ext>
              </a:extLst>
            </p:cNvPr>
            <p:cNvSpPr txBox="1"/>
            <p:nvPr/>
          </p:nvSpPr>
          <p:spPr>
            <a:xfrm>
              <a:off x="479923" y="1897792"/>
              <a:ext cx="1633487" cy="6596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327" b="1" dirty="0">
                  <a:solidFill>
                    <a:srgbClr val="C00000"/>
                  </a:solidFill>
                </a:rPr>
                <a:t>Irwin et al.,</a:t>
              </a:r>
              <a:r>
                <a:rPr lang="zh-CN" altLang="en-US" sz="1327" b="1" dirty="0">
                  <a:solidFill>
                    <a:srgbClr val="C00000"/>
                  </a:solidFill>
                </a:rPr>
                <a:t> </a:t>
              </a:r>
              <a:endParaRPr lang="en-US" altLang="zh-CN" sz="1327" b="1" dirty="0">
                <a:solidFill>
                  <a:srgbClr val="C00000"/>
                </a:solidFill>
              </a:endParaRPr>
            </a:p>
            <a:p>
              <a:r>
                <a:rPr lang="en-US" altLang="zh-CN" sz="1327" b="1" dirty="0">
                  <a:solidFill>
                    <a:srgbClr val="C00000"/>
                  </a:solidFill>
                </a:rPr>
                <a:t>2009</a:t>
              </a:r>
              <a:endParaRPr lang="zh-CN" altLang="en-US" sz="1327" b="1" dirty="0">
                <a:solidFill>
                  <a:srgbClr val="C00000"/>
                </a:solidFill>
              </a:endParaRPr>
            </a:p>
          </p:txBody>
        </p:sp>
        <p:sp>
          <p:nvSpPr>
            <p:cNvPr id="91" name="矩形 90">
              <a:extLst>
                <a:ext uri="{FF2B5EF4-FFF2-40B4-BE49-F238E27FC236}">
                  <a16:creationId xmlns:a16="http://schemas.microsoft.com/office/drawing/2014/main" id="{2D945140-760B-4B3C-A75F-A788F869D5DC}"/>
                </a:ext>
              </a:extLst>
            </p:cNvPr>
            <p:cNvSpPr/>
            <p:nvPr/>
          </p:nvSpPr>
          <p:spPr>
            <a:xfrm>
              <a:off x="2126724" y="1891699"/>
              <a:ext cx="1616201" cy="6596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327" b="1" dirty="0">
                  <a:solidFill>
                    <a:srgbClr val="C00000"/>
                  </a:solidFill>
                  <a:latin typeface="AdvTimes"/>
                </a:rPr>
                <a:t>Geophysical Research Letters</a:t>
              </a:r>
              <a:endParaRPr lang="zh-CN" altLang="en-US" sz="1327" b="1" dirty="0">
                <a:solidFill>
                  <a:srgbClr val="C00000"/>
                </a:solidFill>
              </a:endParaRPr>
            </a:p>
          </p:txBody>
        </p:sp>
        <p:sp>
          <p:nvSpPr>
            <p:cNvPr id="92" name="矩形 91">
              <a:extLst>
                <a:ext uri="{FF2B5EF4-FFF2-40B4-BE49-F238E27FC236}">
                  <a16:creationId xmlns:a16="http://schemas.microsoft.com/office/drawing/2014/main" id="{FB980CA3-0E85-497F-A125-9C70F0B1E5EF}"/>
                </a:ext>
              </a:extLst>
            </p:cNvPr>
            <p:cNvSpPr/>
            <p:nvPr/>
          </p:nvSpPr>
          <p:spPr>
            <a:xfrm>
              <a:off x="3818039" y="2045453"/>
              <a:ext cx="1231016" cy="3906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327" b="1" dirty="0">
                  <a:solidFill>
                    <a:srgbClr val="C00000"/>
                  </a:solidFill>
                  <a:latin typeface="AdvTimes"/>
                </a:rPr>
                <a:t>1998-2007</a:t>
              </a:r>
              <a:endParaRPr lang="zh-CN" altLang="en-US" sz="1517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93" name="箭头: 下 92">
            <a:extLst>
              <a:ext uri="{FF2B5EF4-FFF2-40B4-BE49-F238E27FC236}">
                <a16:creationId xmlns:a16="http://schemas.microsoft.com/office/drawing/2014/main" id="{7015C8A5-B15D-4E96-8021-54AD84D0DF9A}"/>
              </a:ext>
            </a:extLst>
          </p:cNvPr>
          <p:cNvSpPr/>
          <p:nvPr/>
        </p:nvSpPr>
        <p:spPr>
          <a:xfrm rot="10800000">
            <a:off x="8834148" y="2084619"/>
            <a:ext cx="208000" cy="2168952"/>
          </a:xfrm>
          <a:prstGeom prst="downArrow">
            <a:avLst/>
          </a:prstGeom>
          <a:solidFill>
            <a:srgbClr val="C00000"/>
          </a:solidFill>
          <a:ln w="285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96" dirty="0">
              <a:solidFill>
                <a:srgbClr val="015835"/>
              </a:solidFill>
            </a:endParaRPr>
          </a:p>
        </p:txBody>
      </p:sp>
      <p:cxnSp>
        <p:nvCxnSpPr>
          <p:cNvPr id="94" name="直接连接符 93">
            <a:extLst>
              <a:ext uri="{FF2B5EF4-FFF2-40B4-BE49-F238E27FC236}">
                <a16:creationId xmlns:a16="http://schemas.microsoft.com/office/drawing/2014/main" id="{44A9718C-2ABA-49A5-B870-A2C47DD9CFBB}"/>
              </a:ext>
            </a:extLst>
          </p:cNvPr>
          <p:cNvCxnSpPr/>
          <p:nvPr/>
        </p:nvCxnSpPr>
        <p:spPr>
          <a:xfrm>
            <a:off x="586350" y="3599721"/>
            <a:ext cx="4261454" cy="0"/>
          </a:xfrm>
          <a:prstGeom prst="line">
            <a:avLst/>
          </a:prstGeom>
          <a:ln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5" name="组合 94">
            <a:extLst>
              <a:ext uri="{FF2B5EF4-FFF2-40B4-BE49-F238E27FC236}">
                <a16:creationId xmlns:a16="http://schemas.microsoft.com/office/drawing/2014/main" id="{26E2043B-6C1F-4288-856A-A751DA19AE2F}"/>
              </a:ext>
            </a:extLst>
          </p:cNvPr>
          <p:cNvGrpSpPr/>
          <p:nvPr/>
        </p:nvGrpSpPr>
        <p:grpSpPr>
          <a:xfrm>
            <a:off x="512052" y="4193354"/>
            <a:ext cx="4341276" cy="505404"/>
            <a:chOff x="479923" y="1891699"/>
            <a:chExt cx="4578690" cy="665724"/>
          </a:xfrm>
        </p:grpSpPr>
        <p:sp>
          <p:nvSpPr>
            <p:cNvPr id="96" name="文本框 95">
              <a:extLst>
                <a:ext uri="{FF2B5EF4-FFF2-40B4-BE49-F238E27FC236}">
                  <a16:creationId xmlns:a16="http://schemas.microsoft.com/office/drawing/2014/main" id="{56EB56DD-1C20-4301-829A-D2D0741C55B5}"/>
                </a:ext>
              </a:extLst>
            </p:cNvPr>
            <p:cNvSpPr txBox="1"/>
            <p:nvPr/>
          </p:nvSpPr>
          <p:spPr>
            <a:xfrm>
              <a:off x="479923" y="1897792"/>
              <a:ext cx="1633488" cy="6596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327" b="1" dirty="0">
                  <a:solidFill>
                    <a:srgbClr val="1F05BB"/>
                  </a:solidFill>
                </a:rPr>
                <a:t>Charles et al.,</a:t>
              </a:r>
              <a:r>
                <a:rPr lang="zh-CN" altLang="en-US" sz="1327" b="1" dirty="0">
                  <a:solidFill>
                    <a:srgbClr val="1F05BB"/>
                  </a:solidFill>
                </a:rPr>
                <a:t> </a:t>
              </a:r>
              <a:endParaRPr lang="en-US" altLang="zh-CN" sz="1327" b="1" dirty="0">
                <a:solidFill>
                  <a:srgbClr val="1F05BB"/>
                </a:solidFill>
              </a:endParaRPr>
            </a:p>
            <a:p>
              <a:r>
                <a:rPr lang="en-US" altLang="zh-CN" sz="1327" b="1" dirty="0">
                  <a:solidFill>
                    <a:srgbClr val="1F05BB"/>
                  </a:solidFill>
                </a:rPr>
                <a:t>2009</a:t>
              </a:r>
              <a:endParaRPr lang="zh-CN" altLang="en-US" sz="1327" b="1" dirty="0">
                <a:solidFill>
                  <a:srgbClr val="1F05BB"/>
                </a:solidFill>
              </a:endParaRPr>
            </a:p>
          </p:txBody>
        </p:sp>
        <p:sp>
          <p:nvSpPr>
            <p:cNvPr id="97" name="矩形 96">
              <a:extLst>
                <a:ext uri="{FF2B5EF4-FFF2-40B4-BE49-F238E27FC236}">
                  <a16:creationId xmlns:a16="http://schemas.microsoft.com/office/drawing/2014/main" id="{D8991041-F536-49C1-9E05-7ECF534C255D}"/>
                </a:ext>
              </a:extLst>
            </p:cNvPr>
            <p:cNvSpPr/>
            <p:nvPr/>
          </p:nvSpPr>
          <p:spPr>
            <a:xfrm>
              <a:off x="2126724" y="1891699"/>
              <a:ext cx="1616201" cy="6596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327" b="1" dirty="0">
                  <a:solidFill>
                    <a:srgbClr val="1F05BB"/>
                  </a:solidFill>
                  <a:latin typeface="AdvTimes"/>
                </a:rPr>
                <a:t>Deep Sea Research Part II</a:t>
              </a:r>
              <a:endParaRPr lang="zh-CN" altLang="en-US" sz="1327" b="1" dirty="0">
                <a:solidFill>
                  <a:srgbClr val="1F05BB"/>
                </a:solidFill>
              </a:endParaRPr>
            </a:p>
          </p:txBody>
        </p:sp>
        <p:sp>
          <p:nvSpPr>
            <p:cNvPr id="98" name="矩形 97">
              <a:extLst>
                <a:ext uri="{FF2B5EF4-FFF2-40B4-BE49-F238E27FC236}">
                  <a16:creationId xmlns:a16="http://schemas.microsoft.com/office/drawing/2014/main" id="{5DAD2E27-33EB-4E40-9A7A-00116905B1AC}"/>
                </a:ext>
              </a:extLst>
            </p:cNvPr>
            <p:cNvSpPr/>
            <p:nvPr/>
          </p:nvSpPr>
          <p:spPr>
            <a:xfrm>
              <a:off x="3827596" y="2048852"/>
              <a:ext cx="1231017" cy="3906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327" b="1" dirty="0">
                  <a:solidFill>
                    <a:srgbClr val="1F05BB"/>
                  </a:solidFill>
                  <a:latin typeface="AdvTimes"/>
                </a:rPr>
                <a:t>1998-2010</a:t>
              </a:r>
              <a:endParaRPr lang="zh-CN" altLang="en-US" sz="1517" b="1" dirty="0">
                <a:solidFill>
                  <a:srgbClr val="1F05BB"/>
                </a:solidFill>
              </a:endParaRPr>
            </a:p>
          </p:txBody>
        </p:sp>
      </p:grpSp>
      <p:grpSp>
        <p:nvGrpSpPr>
          <p:cNvPr id="113" name="组合 112">
            <a:extLst>
              <a:ext uri="{FF2B5EF4-FFF2-40B4-BE49-F238E27FC236}">
                <a16:creationId xmlns:a16="http://schemas.microsoft.com/office/drawing/2014/main" id="{6F2255A7-94E9-48B5-AF17-BEBA41B60D82}"/>
              </a:ext>
            </a:extLst>
          </p:cNvPr>
          <p:cNvGrpSpPr/>
          <p:nvPr/>
        </p:nvGrpSpPr>
        <p:grpSpPr>
          <a:xfrm>
            <a:off x="5693418" y="2060471"/>
            <a:ext cx="1155904" cy="2654815"/>
            <a:chOff x="6090957" y="2227810"/>
            <a:chExt cx="1219117" cy="3208803"/>
          </a:xfrm>
        </p:grpSpPr>
        <p:sp>
          <p:nvSpPr>
            <p:cNvPr id="99" name="箭头: 下 98">
              <a:extLst>
                <a:ext uri="{FF2B5EF4-FFF2-40B4-BE49-F238E27FC236}">
                  <a16:creationId xmlns:a16="http://schemas.microsoft.com/office/drawing/2014/main" id="{D1C30CE9-011E-4F21-A7DB-7D8FACEF669E}"/>
                </a:ext>
              </a:extLst>
            </p:cNvPr>
            <p:cNvSpPr/>
            <p:nvPr/>
          </p:nvSpPr>
          <p:spPr>
            <a:xfrm>
              <a:off x="6090957" y="2227810"/>
              <a:ext cx="219375" cy="3188709"/>
            </a:xfrm>
            <a:prstGeom prst="downArrow">
              <a:avLst/>
            </a:prstGeom>
            <a:solidFill>
              <a:srgbClr val="1F05BB"/>
            </a:solidFill>
            <a:ln w="28575">
              <a:solidFill>
                <a:srgbClr val="00B0F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6" dirty="0">
                <a:solidFill>
                  <a:srgbClr val="015835"/>
                </a:solidFill>
              </a:endParaRPr>
            </a:p>
          </p:txBody>
        </p:sp>
        <p:sp>
          <p:nvSpPr>
            <p:cNvPr id="100" name="箭头: 下 99">
              <a:extLst>
                <a:ext uri="{FF2B5EF4-FFF2-40B4-BE49-F238E27FC236}">
                  <a16:creationId xmlns:a16="http://schemas.microsoft.com/office/drawing/2014/main" id="{B4518FA2-0541-469D-B2EF-049FF6EE6CE5}"/>
                </a:ext>
              </a:extLst>
            </p:cNvPr>
            <p:cNvSpPr/>
            <p:nvPr/>
          </p:nvSpPr>
          <p:spPr>
            <a:xfrm>
              <a:off x="6601039" y="2242817"/>
              <a:ext cx="219375" cy="3188709"/>
            </a:xfrm>
            <a:prstGeom prst="downArrow">
              <a:avLst/>
            </a:prstGeom>
            <a:solidFill>
              <a:srgbClr val="1F05BB"/>
            </a:solidFill>
            <a:ln w="28575">
              <a:solidFill>
                <a:srgbClr val="00B0F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6" dirty="0">
                <a:solidFill>
                  <a:srgbClr val="015835"/>
                </a:solidFill>
              </a:endParaRPr>
            </a:p>
          </p:txBody>
        </p:sp>
        <p:sp>
          <p:nvSpPr>
            <p:cNvPr id="102" name="箭头: 下 101">
              <a:extLst>
                <a:ext uri="{FF2B5EF4-FFF2-40B4-BE49-F238E27FC236}">
                  <a16:creationId xmlns:a16="http://schemas.microsoft.com/office/drawing/2014/main" id="{4902FB6F-19FA-4C1E-A29C-F23B10D5CE08}"/>
                </a:ext>
              </a:extLst>
            </p:cNvPr>
            <p:cNvSpPr/>
            <p:nvPr/>
          </p:nvSpPr>
          <p:spPr>
            <a:xfrm>
              <a:off x="7090699" y="2247904"/>
              <a:ext cx="219375" cy="3188709"/>
            </a:xfrm>
            <a:prstGeom prst="downArrow">
              <a:avLst/>
            </a:prstGeom>
            <a:solidFill>
              <a:srgbClr val="1F05BB"/>
            </a:solidFill>
            <a:ln w="28575">
              <a:solidFill>
                <a:srgbClr val="00B0F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6" dirty="0">
                <a:solidFill>
                  <a:srgbClr val="015835"/>
                </a:solidFill>
              </a:endParaRPr>
            </a:p>
          </p:txBody>
        </p:sp>
      </p:grpSp>
      <p:grpSp>
        <p:nvGrpSpPr>
          <p:cNvPr id="103" name="组合 102">
            <a:extLst>
              <a:ext uri="{FF2B5EF4-FFF2-40B4-BE49-F238E27FC236}">
                <a16:creationId xmlns:a16="http://schemas.microsoft.com/office/drawing/2014/main" id="{D403DBD5-127C-4EB5-9754-9F996BA45606}"/>
              </a:ext>
            </a:extLst>
          </p:cNvPr>
          <p:cNvGrpSpPr/>
          <p:nvPr/>
        </p:nvGrpSpPr>
        <p:grpSpPr>
          <a:xfrm>
            <a:off x="524153" y="3087628"/>
            <a:ext cx="4342162" cy="505404"/>
            <a:chOff x="479923" y="1891699"/>
            <a:chExt cx="4579624" cy="665724"/>
          </a:xfrm>
        </p:grpSpPr>
        <p:sp>
          <p:nvSpPr>
            <p:cNvPr id="104" name="文本框 103">
              <a:extLst>
                <a:ext uri="{FF2B5EF4-FFF2-40B4-BE49-F238E27FC236}">
                  <a16:creationId xmlns:a16="http://schemas.microsoft.com/office/drawing/2014/main" id="{A5E5619B-0190-4F13-9ACE-E7CD985688D3}"/>
                </a:ext>
              </a:extLst>
            </p:cNvPr>
            <p:cNvSpPr txBox="1"/>
            <p:nvPr/>
          </p:nvSpPr>
          <p:spPr>
            <a:xfrm>
              <a:off x="479923" y="1897792"/>
              <a:ext cx="1633487" cy="6596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327" b="1" dirty="0" err="1">
                  <a:solidFill>
                    <a:srgbClr val="00B050"/>
                  </a:solidFill>
                </a:rPr>
                <a:t>Polovina</a:t>
              </a:r>
              <a:r>
                <a:rPr lang="en-US" altLang="zh-CN" sz="1327" b="1" dirty="0">
                  <a:solidFill>
                    <a:srgbClr val="00B050"/>
                  </a:solidFill>
                </a:rPr>
                <a:t> et al.,</a:t>
              </a:r>
              <a:r>
                <a:rPr lang="zh-CN" altLang="en-US" sz="1327" b="1" dirty="0">
                  <a:solidFill>
                    <a:srgbClr val="00B050"/>
                  </a:solidFill>
                </a:rPr>
                <a:t> </a:t>
              </a:r>
              <a:endParaRPr lang="en-US" altLang="zh-CN" sz="1327" b="1" dirty="0">
                <a:solidFill>
                  <a:srgbClr val="00B050"/>
                </a:solidFill>
              </a:endParaRPr>
            </a:p>
            <a:p>
              <a:r>
                <a:rPr lang="en-US" altLang="zh-CN" sz="1327" b="1" dirty="0">
                  <a:solidFill>
                    <a:srgbClr val="00B050"/>
                  </a:solidFill>
                </a:rPr>
                <a:t>2008</a:t>
              </a:r>
              <a:endParaRPr lang="zh-CN" altLang="en-US" sz="1327" b="1" dirty="0">
                <a:solidFill>
                  <a:srgbClr val="00B050"/>
                </a:solidFill>
              </a:endParaRPr>
            </a:p>
          </p:txBody>
        </p:sp>
        <p:sp>
          <p:nvSpPr>
            <p:cNvPr id="105" name="矩形 104">
              <a:extLst>
                <a:ext uri="{FF2B5EF4-FFF2-40B4-BE49-F238E27FC236}">
                  <a16:creationId xmlns:a16="http://schemas.microsoft.com/office/drawing/2014/main" id="{3F52EFEE-F494-4A97-A294-5068AB1CD9CB}"/>
                </a:ext>
              </a:extLst>
            </p:cNvPr>
            <p:cNvSpPr/>
            <p:nvPr/>
          </p:nvSpPr>
          <p:spPr>
            <a:xfrm>
              <a:off x="2126724" y="1891699"/>
              <a:ext cx="1616201" cy="6596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327" b="1" dirty="0">
                  <a:solidFill>
                    <a:srgbClr val="00B050"/>
                  </a:solidFill>
                  <a:latin typeface="AdvTimes"/>
                </a:rPr>
                <a:t>Geophysical Research Letters</a:t>
              </a:r>
              <a:endParaRPr lang="zh-CN" altLang="en-US" sz="1327" b="1" dirty="0">
                <a:solidFill>
                  <a:srgbClr val="00B050"/>
                </a:solidFill>
              </a:endParaRPr>
            </a:p>
          </p:txBody>
        </p:sp>
        <p:sp>
          <p:nvSpPr>
            <p:cNvPr id="106" name="矩形 105">
              <a:extLst>
                <a:ext uri="{FF2B5EF4-FFF2-40B4-BE49-F238E27FC236}">
                  <a16:creationId xmlns:a16="http://schemas.microsoft.com/office/drawing/2014/main" id="{E7058BCB-0A41-4C0F-BACB-D2771D572147}"/>
                </a:ext>
              </a:extLst>
            </p:cNvPr>
            <p:cNvSpPr/>
            <p:nvPr/>
          </p:nvSpPr>
          <p:spPr>
            <a:xfrm>
              <a:off x="3828531" y="2045453"/>
              <a:ext cx="1231016" cy="3906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327" b="1" dirty="0">
                  <a:solidFill>
                    <a:srgbClr val="00B050"/>
                  </a:solidFill>
                  <a:latin typeface="AdvTimes"/>
                </a:rPr>
                <a:t>1998-2008</a:t>
              </a:r>
              <a:endParaRPr lang="zh-CN" altLang="en-US" sz="1517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107" name="组合 106">
            <a:extLst>
              <a:ext uri="{FF2B5EF4-FFF2-40B4-BE49-F238E27FC236}">
                <a16:creationId xmlns:a16="http://schemas.microsoft.com/office/drawing/2014/main" id="{2A0D5457-808D-4A9F-AF79-8D6655EA37CE}"/>
              </a:ext>
            </a:extLst>
          </p:cNvPr>
          <p:cNvGrpSpPr/>
          <p:nvPr/>
        </p:nvGrpSpPr>
        <p:grpSpPr>
          <a:xfrm rot="10800000">
            <a:off x="9477021" y="2084619"/>
            <a:ext cx="2119679" cy="2456228"/>
            <a:chOff x="10045093" y="1778429"/>
            <a:chExt cx="2235599" cy="1648451"/>
          </a:xfrm>
        </p:grpSpPr>
        <p:sp>
          <p:nvSpPr>
            <p:cNvPr id="108" name="箭头: 下 107">
              <a:extLst>
                <a:ext uri="{FF2B5EF4-FFF2-40B4-BE49-F238E27FC236}">
                  <a16:creationId xmlns:a16="http://schemas.microsoft.com/office/drawing/2014/main" id="{EA3275F3-8384-46D2-A877-762F9A26AA3E}"/>
                </a:ext>
              </a:extLst>
            </p:cNvPr>
            <p:cNvSpPr/>
            <p:nvPr/>
          </p:nvSpPr>
          <p:spPr>
            <a:xfrm>
              <a:off x="11557261" y="1778429"/>
              <a:ext cx="219375" cy="1640025"/>
            </a:xfrm>
            <a:prstGeom prst="downArrow">
              <a:avLst/>
            </a:prstGeom>
            <a:solidFill>
              <a:srgbClr val="00B050"/>
            </a:solidFill>
            <a:ln w="28575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6" dirty="0">
                <a:solidFill>
                  <a:srgbClr val="015835"/>
                </a:solidFill>
              </a:endParaRPr>
            </a:p>
          </p:txBody>
        </p:sp>
        <p:sp>
          <p:nvSpPr>
            <p:cNvPr id="109" name="箭头: 下 108">
              <a:extLst>
                <a:ext uri="{FF2B5EF4-FFF2-40B4-BE49-F238E27FC236}">
                  <a16:creationId xmlns:a16="http://schemas.microsoft.com/office/drawing/2014/main" id="{6B88C0FB-D33D-4CCE-85E1-CCEC1150A9AA}"/>
                </a:ext>
              </a:extLst>
            </p:cNvPr>
            <p:cNvSpPr/>
            <p:nvPr/>
          </p:nvSpPr>
          <p:spPr>
            <a:xfrm>
              <a:off x="10549149" y="1786855"/>
              <a:ext cx="219375" cy="1640025"/>
            </a:xfrm>
            <a:prstGeom prst="downArrow">
              <a:avLst/>
            </a:prstGeom>
            <a:solidFill>
              <a:srgbClr val="00B050"/>
            </a:solidFill>
            <a:ln w="28575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6" dirty="0">
                <a:solidFill>
                  <a:srgbClr val="015835"/>
                </a:solidFill>
              </a:endParaRPr>
            </a:p>
          </p:txBody>
        </p:sp>
        <p:sp>
          <p:nvSpPr>
            <p:cNvPr id="110" name="箭头: 下 109">
              <a:extLst>
                <a:ext uri="{FF2B5EF4-FFF2-40B4-BE49-F238E27FC236}">
                  <a16:creationId xmlns:a16="http://schemas.microsoft.com/office/drawing/2014/main" id="{EE9527F6-C4E8-4C98-92B5-C44651A018A2}"/>
                </a:ext>
              </a:extLst>
            </p:cNvPr>
            <p:cNvSpPr/>
            <p:nvPr/>
          </p:nvSpPr>
          <p:spPr>
            <a:xfrm>
              <a:off x="12061317" y="1786854"/>
              <a:ext cx="219375" cy="1640025"/>
            </a:xfrm>
            <a:prstGeom prst="downArrow">
              <a:avLst/>
            </a:prstGeom>
            <a:solidFill>
              <a:srgbClr val="00B050"/>
            </a:solidFill>
            <a:ln w="28575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6" dirty="0">
                <a:solidFill>
                  <a:srgbClr val="015835"/>
                </a:solidFill>
              </a:endParaRPr>
            </a:p>
          </p:txBody>
        </p:sp>
        <p:sp>
          <p:nvSpPr>
            <p:cNvPr id="112" name="箭头: 下 111">
              <a:extLst>
                <a:ext uri="{FF2B5EF4-FFF2-40B4-BE49-F238E27FC236}">
                  <a16:creationId xmlns:a16="http://schemas.microsoft.com/office/drawing/2014/main" id="{E784CDC3-D0F8-4772-ABFC-525F19033AA3}"/>
                </a:ext>
              </a:extLst>
            </p:cNvPr>
            <p:cNvSpPr/>
            <p:nvPr/>
          </p:nvSpPr>
          <p:spPr>
            <a:xfrm>
              <a:off x="10045093" y="1786855"/>
              <a:ext cx="219375" cy="1640025"/>
            </a:xfrm>
            <a:prstGeom prst="downArrow">
              <a:avLst/>
            </a:prstGeom>
            <a:solidFill>
              <a:srgbClr val="00B050"/>
            </a:solidFill>
            <a:ln w="28575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6" dirty="0">
                <a:solidFill>
                  <a:srgbClr val="015835"/>
                </a:solidFill>
              </a:endParaRPr>
            </a:p>
          </p:txBody>
        </p:sp>
      </p:grpSp>
      <p:sp>
        <p:nvSpPr>
          <p:cNvPr id="114" name="箭头: 下 113">
            <a:extLst>
              <a:ext uri="{FF2B5EF4-FFF2-40B4-BE49-F238E27FC236}">
                <a16:creationId xmlns:a16="http://schemas.microsoft.com/office/drawing/2014/main" id="{99B82C6C-122D-4701-A7DE-0B8EFF69995F}"/>
              </a:ext>
            </a:extLst>
          </p:cNvPr>
          <p:cNvSpPr/>
          <p:nvPr/>
        </p:nvSpPr>
        <p:spPr>
          <a:xfrm rot="10800000">
            <a:off x="8944718" y="2099648"/>
            <a:ext cx="208000" cy="2441194"/>
          </a:xfrm>
          <a:prstGeom prst="downArrow">
            <a:avLst/>
          </a:prstGeom>
          <a:solidFill>
            <a:srgbClr val="00B050"/>
          </a:solidFill>
          <a:ln w="285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96" dirty="0">
              <a:solidFill>
                <a:srgbClr val="015835"/>
              </a:solidFill>
            </a:endParaRPr>
          </a:p>
        </p:txBody>
      </p:sp>
      <p:cxnSp>
        <p:nvCxnSpPr>
          <p:cNvPr id="115" name="直接连接符 114">
            <a:extLst>
              <a:ext uri="{FF2B5EF4-FFF2-40B4-BE49-F238E27FC236}">
                <a16:creationId xmlns:a16="http://schemas.microsoft.com/office/drawing/2014/main" id="{C3537F4D-1BE7-4EE8-B893-FABE2CE8A919}"/>
              </a:ext>
            </a:extLst>
          </p:cNvPr>
          <p:cNvCxnSpPr/>
          <p:nvPr/>
        </p:nvCxnSpPr>
        <p:spPr>
          <a:xfrm>
            <a:off x="574256" y="4140152"/>
            <a:ext cx="4261454" cy="0"/>
          </a:xfrm>
          <a:prstGeom prst="line">
            <a:avLst/>
          </a:prstGeom>
          <a:ln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6" name="组合 115">
            <a:extLst>
              <a:ext uri="{FF2B5EF4-FFF2-40B4-BE49-F238E27FC236}">
                <a16:creationId xmlns:a16="http://schemas.microsoft.com/office/drawing/2014/main" id="{A22CBF6D-A457-4FD2-AC09-37CB6C962E30}"/>
              </a:ext>
            </a:extLst>
          </p:cNvPr>
          <p:cNvGrpSpPr/>
          <p:nvPr/>
        </p:nvGrpSpPr>
        <p:grpSpPr>
          <a:xfrm>
            <a:off x="501661" y="5293863"/>
            <a:ext cx="4358098" cy="504777"/>
            <a:chOff x="452624" y="1886431"/>
            <a:chExt cx="4596431" cy="664899"/>
          </a:xfrm>
        </p:grpSpPr>
        <p:sp>
          <p:nvSpPr>
            <p:cNvPr id="117" name="文本框 116">
              <a:extLst>
                <a:ext uri="{FF2B5EF4-FFF2-40B4-BE49-F238E27FC236}">
                  <a16:creationId xmlns:a16="http://schemas.microsoft.com/office/drawing/2014/main" id="{8D3D9067-CB21-4304-92BB-CD27055319CE}"/>
                </a:ext>
              </a:extLst>
            </p:cNvPr>
            <p:cNvSpPr txBox="1"/>
            <p:nvPr/>
          </p:nvSpPr>
          <p:spPr>
            <a:xfrm>
              <a:off x="452624" y="1886431"/>
              <a:ext cx="1633487" cy="6596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327" b="1" dirty="0">
                  <a:solidFill>
                    <a:srgbClr val="B40C9C"/>
                  </a:solidFill>
                </a:rPr>
                <a:t>Gregg et al.,</a:t>
              </a:r>
              <a:r>
                <a:rPr lang="zh-CN" altLang="en-US" sz="1327" b="1" dirty="0">
                  <a:solidFill>
                    <a:srgbClr val="B40C9C"/>
                  </a:solidFill>
                </a:rPr>
                <a:t> </a:t>
              </a:r>
              <a:endParaRPr lang="en-US" altLang="zh-CN" sz="1327" b="1" dirty="0">
                <a:solidFill>
                  <a:srgbClr val="B40C9C"/>
                </a:solidFill>
              </a:endParaRPr>
            </a:p>
            <a:p>
              <a:r>
                <a:rPr lang="en-US" altLang="zh-CN" sz="1327" b="1" dirty="0">
                  <a:solidFill>
                    <a:srgbClr val="B40C9C"/>
                  </a:solidFill>
                </a:rPr>
                <a:t>2014</a:t>
              </a:r>
              <a:endParaRPr lang="zh-CN" altLang="en-US" sz="1327" b="1" dirty="0">
                <a:solidFill>
                  <a:srgbClr val="B40C9C"/>
                </a:solidFill>
              </a:endParaRPr>
            </a:p>
          </p:txBody>
        </p:sp>
        <p:sp>
          <p:nvSpPr>
            <p:cNvPr id="118" name="矩形 117">
              <a:extLst>
                <a:ext uri="{FF2B5EF4-FFF2-40B4-BE49-F238E27FC236}">
                  <a16:creationId xmlns:a16="http://schemas.microsoft.com/office/drawing/2014/main" id="{33152BB3-1B34-4D1D-A20F-6839EC131FED}"/>
                </a:ext>
              </a:extLst>
            </p:cNvPr>
            <p:cNvSpPr/>
            <p:nvPr/>
          </p:nvSpPr>
          <p:spPr>
            <a:xfrm>
              <a:off x="2126724" y="1891699"/>
              <a:ext cx="1888650" cy="6596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327" b="1" dirty="0">
                  <a:solidFill>
                    <a:srgbClr val="B40C9C"/>
                  </a:solidFill>
                  <a:latin typeface="AdvTimes"/>
                </a:rPr>
                <a:t>Journal of </a:t>
              </a:r>
              <a:r>
                <a:rPr lang="en-US" altLang="zh-CN" sz="1327" b="1" dirty="0" err="1">
                  <a:solidFill>
                    <a:srgbClr val="B40C9C"/>
                  </a:solidFill>
                  <a:latin typeface="AdvTimes"/>
                </a:rPr>
                <a:t>Geoph-ysical</a:t>
              </a:r>
              <a:r>
                <a:rPr lang="en-US" altLang="zh-CN" sz="1327" b="1" dirty="0">
                  <a:solidFill>
                    <a:srgbClr val="B40C9C"/>
                  </a:solidFill>
                  <a:latin typeface="AdvTimes"/>
                </a:rPr>
                <a:t> Research</a:t>
              </a:r>
              <a:endParaRPr lang="zh-CN" altLang="en-US" sz="1327" b="1" dirty="0">
                <a:solidFill>
                  <a:srgbClr val="B40C9C"/>
                </a:solidFill>
              </a:endParaRPr>
            </a:p>
          </p:txBody>
        </p:sp>
        <p:sp>
          <p:nvSpPr>
            <p:cNvPr id="119" name="矩形 118">
              <a:extLst>
                <a:ext uri="{FF2B5EF4-FFF2-40B4-BE49-F238E27FC236}">
                  <a16:creationId xmlns:a16="http://schemas.microsoft.com/office/drawing/2014/main" id="{23DCD818-3607-4237-866F-1C8C99CF2AD8}"/>
                </a:ext>
              </a:extLst>
            </p:cNvPr>
            <p:cNvSpPr/>
            <p:nvPr/>
          </p:nvSpPr>
          <p:spPr>
            <a:xfrm>
              <a:off x="3818038" y="2045453"/>
              <a:ext cx="1231017" cy="3906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327" b="1" dirty="0">
                  <a:solidFill>
                    <a:srgbClr val="B40C9C"/>
                  </a:solidFill>
                  <a:latin typeface="AdvTimes"/>
                </a:rPr>
                <a:t>1998-2014</a:t>
              </a:r>
              <a:endParaRPr lang="zh-CN" altLang="en-US" sz="1517" b="1" dirty="0">
                <a:solidFill>
                  <a:srgbClr val="B40C9C"/>
                </a:solidFill>
              </a:endParaRPr>
            </a:p>
          </p:txBody>
        </p:sp>
      </p:grpSp>
      <p:cxnSp>
        <p:nvCxnSpPr>
          <p:cNvPr id="120" name="直接连接符 119">
            <a:extLst>
              <a:ext uri="{FF2B5EF4-FFF2-40B4-BE49-F238E27FC236}">
                <a16:creationId xmlns:a16="http://schemas.microsoft.com/office/drawing/2014/main" id="{6AB39056-3AE6-44F2-9694-7BDA3A3010A9}"/>
              </a:ext>
            </a:extLst>
          </p:cNvPr>
          <p:cNvCxnSpPr/>
          <p:nvPr/>
        </p:nvCxnSpPr>
        <p:spPr>
          <a:xfrm>
            <a:off x="601166" y="4689445"/>
            <a:ext cx="4261454" cy="0"/>
          </a:xfrm>
          <a:prstGeom prst="line">
            <a:avLst/>
          </a:prstGeom>
          <a:ln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1" name="组合 120">
            <a:extLst>
              <a:ext uri="{FF2B5EF4-FFF2-40B4-BE49-F238E27FC236}">
                <a16:creationId xmlns:a16="http://schemas.microsoft.com/office/drawing/2014/main" id="{845CD458-4DFD-480B-8E5B-17922C2DED00}"/>
              </a:ext>
            </a:extLst>
          </p:cNvPr>
          <p:cNvGrpSpPr/>
          <p:nvPr/>
        </p:nvGrpSpPr>
        <p:grpSpPr>
          <a:xfrm>
            <a:off x="5762111" y="2059364"/>
            <a:ext cx="1155904" cy="3362842"/>
            <a:chOff x="6090957" y="2227810"/>
            <a:chExt cx="1219117" cy="3208803"/>
          </a:xfrm>
          <a:solidFill>
            <a:srgbClr val="B40C9C"/>
          </a:solidFill>
        </p:grpSpPr>
        <p:sp>
          <p:nvSpPr>
            <p:cNvPr id="122" name="箭头: 下 121">
              <a:extLst>
                <a:ext uri="{FF2B5EF4-FFF2-40B4-BE49-F238E27FC236}">
                  <a16:creationId xmlns:a16="http://schemas.microsoft.com/office/drawing/2014/main" id="{527185C3-33F6-4FA4-92F0-C37F4764BEA9}"/>
                </a:ext>
              </a:extLst>
            </p:cNvPr>
            <p:cNvSpPr/>
            <p:nvPr/>
          </p:nvSpPr>
          <p:spPr>
            <a:xfrm>
              <a:off x="6090957" y="2227810"/>
              <a:ext cx="219375" cy="3188709"/>
            </a:xfrm>
            <a:prstGeom prst="downArrow">
              <a:avLst/>
            </a:prstGeom>
            <a:grpFill/>
            <a:ln w="28575">
              <a:solidFill>
                <a:srgbClr val="00B0F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6" dirty="0">
                <a:solidFill>
                  <a:srgbClr val="015835"/>
                </a:solidFill>
              </a:endParaRPr>
            </a:p>
          </p:txBody>
        </p:sp>
        <p:sp>
          <p:nvSpPr>
            <p:cNvPr id="123" name="箭头: 下 122">
              <a:extLst>
                <a:ext uri="{FF2B5EF4-FFF2-40B4-BE49-F238E27FC236}">
                  <a16:creationId xmlns:a16="http://schemas.microsoft.com/office/drawing/2014/main" id="{4205089B-1C2F-4E83-A7C4-9C8569615A94}"/>
                </a:ext>
              </a:extLst>
            </p:cNvPr>
            <p:cNvSpPr/>
            <p:nvPr/>
          </p:nvSpPr>
          <p:spPr>
            <a:xfrm>
              <a:off x="6601039" y="2242817"/>
              <a:ext cx="219375" cy="3188709"/>
            </a:xfrm>
            <a:prstGeom prst="downArrow">
              <a:avLst/>
            </a:prstGeom>
            <a:grpFill/>
            <a:ln w="28575">
              <a:solidFill>
                <a:srgbClr val="00B0F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6" dirty="0">
                <a:solidFill>
                  <a:srgbClr val="015835"/>
                </a:solidFill>
              </a:endParaRPr>
            </a:p>
          </p:txBody>
        </p:sp>
        <p:sp>
          <p:nvSpPr>
            <p:cNvPr id="124" name="箭头: 下 123">
              <a:extLst>
                <a:ext uri="{FF2B5EF4-FFF2-40B4-BE49-F238E27FC236}">
                  <a16:creationId xmlns:a16="http://schemas.microsoft.com/office/drawing/2014/main" id="{BD9E7AF0-C929-4755-A1AC-70658D9CFA62}"/>
                </a:ext>
              </a:extLst>
            </p:cNvPr>
            <p:cNvSpPr/>
            <p:nvPr/>
          </p:nvSpPr>
          <p:spPr>
            <a:xfrm>
              <a:off x="7090699" y="2240713"/>
              <a:ext cx="219375" cy="3195900"/>
            </a:xfrm>
            <a:prstGeom prst="downArrow">
              <a:avLst/>
            </a:prstGeom>
            <a:grpFill/>
            <a:ln w="28575">
              <a:solidFill>
                <a:srgbClr val="00B0F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6" dirty="0">
                <a:solidFill>
                  <a:srgbClr val="015835"/>
                </a:solidFill>
              </a:endParaRPr>
            </a:p>
          </p:txBody>
        </p:sp>
      </p:grpSp>
      <p:cxnSp>
        <p:nvCxnSpPr>
          <p:cNvPr id="125" name="直接连接符 124">
            <a:extLst>
              <a:ext uri="{FF2B5EF4-FFF2-40B4-BE49-F238E27FC236}">
                <a16:creationId xmlns:a16="http://schemas.microsoft.com/office/drawing/2014/main" id="{EDF86C40-3C64-4170-B589-FF600CF0A6DD}"/>
              </a:ext>
            </a:extLst>
          </p:cNvPr>
          <p:cNvCxnSpPr/>
          <p:nvPr/>
        </p:nvCxnSpPr>
        <p:spPr>
          <a:xfrm>
            <a:off x="594914" y="5261065"/>
            <a:ext cx="4261454" cy="0"/>
          </a:xfrm>
          <a:prstGeom prst="line">
            <a:avLst/>
          </a:prstGeom>
          <a:ln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6" name="组合 125">
            <a:extLst>
              <a:ext uri="{FF2B5EF4-FFF2-40B4-BE49-F238E27FC236}">
                <a16:creationId xmlns:a16="http://schemas.microsoft.com/office/drawing/2014/main" id="{E1CF8A21-31FD-4EEF-B4E5-2345FB21FB7D}"/>
              </a:ext>
            </a:extLst>
          </p:cNvPr>
          <p:cNvGrpSpPr/>
          <p:nvPr/>
        </p:nvGrpSpPr>
        <p:grpSpPr>
          <a:xfrm>
            <a:off x="504354" y="4735016"/>
            <a:ext cx="4358098" cy="504777"/>
            <a:chOff x="452624" y="1886431"/>
            <a:chExt cx="4596431" cy="664899"/>
          </a:xfrm>
        </p:grpSpPr>
        <p:sp>
          <p:nvSpPr>
            <p:cNvPr id="127" name="文本框 126">
              <a:extLst>
                <a:ext uri="{FF2B5EF4-FFF2-40B4-BE49-F238E27FC236}">
                  <a16:creationId xmlns:a16="http://schemas.microsoft.com/office/drawing/2014/main" id="{7A6EE7B7-CDB6-47B7-82E4-6AF5FC6B4DA9}"/>
                </a:ext>
              </a:extLst>
            </p:cNvPr>
            <p:cNvSpPr txBox="1"/>
            <p:nvPr/>
          </p:nvSpPr>
          <p:spPr>
            <a:xfrm>
              <a:off x="452624" y="1886431"/>
              <a:ext cx="1633487" cy="6596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327" b="1" dirty="0">
                  <a:solidFill>
                    <a:srgbClr val="685F58"/>
                  </a:solidFill>
                </a:rPr>
                <a:t>Boyce et al.,</a:t>
              </a:r>
              <a:r>
                <a:rPr lang="zh-CN" altLang="en-US" sz="1327" b="1" dirty="0">
                  <a:solidFill>
                    <a:srgbClr val="685F58"/>
                  </a:solidFill>
                </a:rPr>
                <a:t> </a:t>
              </a:r>
              <a:endParaRPr lang="en-US" altLang="zh-CN" sz="1327" b="1" dirty="0">
                <a:solidFill>
                  <a:srgbClr val="685F58"/>
                </a:solidFill>
              </a:endParaRPr>
            </a:p>
            <a:p>
              <a:r>
                <a:rPr lang="en-US" altLang="zh-CN" sz="1327" b="1" dirty="0">
                  <a:solidFill>
                    <a:srgbClr val="685F58"/>
                  </a:solidFill>
                </a:rPr>
                <a:t>2010</a:t>
              </a:r>
              <a:endParaRPr lang="zh-CN" altLang="en-US" sz="1327" b="1" dirty="0">
                <a:solidFill>
                  <a:srgbClr val="685F58"/>
                </a:solidFill>
              </a:endParaRPr>
            </a:p>
          </p:txBody>
        </p:sp>
        <p:sp>
          <p:nvSpPr>
            <p:cNvPr id="128" name="矩形 127">
              <a:extLst>
                <a:ext uri="{FF2B5EF4-FFF2-40B4-BE49-F238E27FC236}">
                  <a16:creationId xmlns:a16="http://schemas.microsoft.com/office/drawing/2014/main" id="{6273AF2A-2D39-4001-8E4D-F56600572D69}"/>
                </a:ext>
              </a:extLst>
            </p:cNvPr>
            <p:cNvSpPr/>
            <p:nvPr/>
          </p:nvSpPr>
          <p:spPr>
            <a:xfrm>
              <a:off x="2126724" y="1891699"/>
              <a:ext cx="1888650" cy="6596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327" b="1" dirty="0">
                  <a:solidFill>
                    <a:srgbClr val="685F58"/>
                  </a:solidFill>
                  <a:latin typeface="AdvTimes"/>
                </a:rPr>
                <a:t>Progress in Oceanography</a:t>
              </a:r>
              <a:endParaRPr lang="zh-CN" altLang="en-US" sz="1327" b="1" dirty="0">
                <a:solidFill>
                  <a:srgbClr val="685F58"/>
                </a:solidFill>
              </a:endParaRPr>
            </a:p>
          </p:txBody>
        </p:sp>
        <p:sp>
          <p:nvSpPr>
            <p:cNvPr id="129" name="矩形 128">
              <a:extLst>
                <a:ext uri="{FF2B5EF4-FFF2-40B4-BE49-F238E27FC236}">
                  <a16:creationId xmlns:a16="http://schemas.microsoft.com/office/drawing/2014/main" id="{88DA0D35-8242-408D-BACC-9B350D181519}"/>
                </a:ext>
              </a:extLst>
            </p:cNvPr>
            <p:cNvSpPr/>
            <p:nvPr/>
          </p:nvSpPr>
          <p:spPr>
            <a:xfrm>
              <a:off x="3818038" y="2045453"/>
              <a:ext cx="1231017" cy="3906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327" b="1" dirty="0">
                  <a:solidFill>
                    <a:srgbClr val="685F58"/>
                  </a:solidFill>
                  <a:latin typeface="AdvTimes"/>
                </a:rPr>
                <a:t>1960-2008</a:t>
              </a:r>
              <a:endParaRPr lang="zh-CN" altLang="en-US" sz="1517" b="1" dirty="0">
                <a:solidFill>
                  <a:srgbClr val="685F58"/>
                </a:solidFill>
              </a:endParaRPr>
            </a:p>
          </p:txBody>
        </p:sp>
      </p:grpSp>
      <p:sp>
        <p:nvSpPr>
          <p:cNvPr id="130" name="箭头: 下 129">
            <a:extLst>
              <a:ext uri="{FF2B5EF4-FFF2-40B4-BE49-F238E27FC236}">
                <a16:creationId xmlns:a16="http://schemas.microsoft.com/office/drawing/2014/main" id="{A5380259-9008-4581-B1A4-13BD863A1D8F}"/>
              </a:ext>
            </a:extLst>
          </p:cNvPr>
          <p:cNvSpPr/>
          <p:nvPr/>
        </p:nvSpPr>
        <p:spPr>
          <a:xfrm>
            <a:off x="6304709" y="1655038"/>
            <a:ext cx="233975" cy="3585192"/>
          </a:xfrm>
          <a:prstGeom prst="downArrow">
            <a:avLst/>
          </a:prstGeom>
          <a:solidFill>
            <a:srgbClr val="685F58"/>
          </a:solidFill>
          <a:ln w="28575">
            <a:solidFill>
              <a:srgbClr val="00B0F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96" dirty="0">
              <a:solidFill>
                <a:srgbClr val="015835"/>
              </a:solidFill>
            </a:endParaRPr>
          </a:p>
        </p:txBody>
      </p:sp>
      <p:grpSp>
        <p:nvGrpSpPr>
          <p:cNvPr id="131" name="组合 130">
            <a:extLst>
              <a:ext uri="{FF2B5EF4-FFF2-40B4-BE49-F238E27FC236}">
                <a16:creationId xmlns:a16="http://schemas.microsoft.com/office/drawing/2014/main" id="{41217107-F31A-42DF-9C94-E55142CBE944}"/>
              </a:ext>
            </a:extLst>
          </p:cNvPr>
          <p:cNvGrpSpPr/>
          <p:nvPr/>
        </p:nvGrpSpPr>
        <p:grpSpPr>
          <a:xfrm>
            <a:off x="495232" y="5864702"/>
            <a:ext cx="4358098" cy="504777"/>
            <a:chOff x="452624" y="1886431"/>
            <a:chExt cx="4596431" cy="664899"/>
          </a:xfrm>
        </p:grpSpPr>
        <p:sp>
          <p:nvSpPr>
            <p:cNvPr id="132" name="文本框 131">
              <a:extLst>
                <a:ext uri="{FF2B5EF4-FFF2-40B4-BE49-F238E27FC236}">
                  <a16:creationId xmlns:a16="http://schemas.microsoft.com/office/drawing/2014/main" id="{103C1649-0ACA-49F4-8819-879584B9CA42}"/>
                </a:ext>
              </a:extLst>
            </p:cNvPr>
            <p:cNvSpPr txBox="1"/>
            <p:nvPr/>
          </p:nvSpPr>
          <p:spPr>
            <a:xfrm>
              <a:off x="452624" y="1886431"/>
              <a:ext cx="1633487" cy="6596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327" b="1" dirty="0" err="1">
                  <a:solidFill>
                    <a:srgbClr val="ADA9FD"/>
                  </a:solidFill>
                </a:rPr>
                <a:t>Babula</a:t>
              </a:r>
              <a:r>
                <a:rPr lang="en-US" altLang="zh-CN" sz="1327" b="1" dirty="0">
                  <a:solidFill>
                    <a:srgbClr val="ADA9FD"/>
                  </a:solidFill>
                </a:rPr>
                <a:t> et al.,</a:t>
              </a:r>
              <a:r>
                <a:rPr lang="zh-CN" altLang="en-US" sz="1327" b="1" dirty="0">
                  <a:solidFill>
                    <a:srgbClr val="ADA9FD"/>
                  </a:solidFill>
                </a:rPr>
                <a:t> </a:t>
              </a:r>
              <a:endParaRPr lang="en-US" altLang="zh-CN" sz="1327" b="1" dirty="0">
                <a:solidFill>
                  <a:srgbClr val="ADA9FD"/>
                </a:solidFill>
              </a:endParaRPr>
            </a:p>
            <a:p>
              <a:r>
                <a:rPr lang="en-US" altLang="zh-CN" sz="1327" b="1" dirty="0">
                  <a:solidFill>
                    <a:srgbClr val="ADA9FD"/>
                  </a:solidFill>
                </a:rPr>
                <a:t>2014</a:t>
              </a:r>
              <a:endParaRPr lang="zh-CN" altLang="en-US" sz="1327" b="1" dirty="0">
                <a:solidFill>
                  <a:srgbClr val="ADA9FD"/>
                </a:solidFill>
              </a:endParaRPr>
            </a:p>
          </p:txBody>
        </p:sp>
        <p:sp>
          <p:nvSpPr>
            <p:cNvPr id="133" name="矩形 132">
              <a:extLst>
                <a:ext uri="{FF2B5EF4-FFF2-40B4-BE49-F238E27FC236}">
                  <a16:creationId xmlns:a16="http://schemas.microsoft.com/office/drawing/2014/main" id="{4C55EDDF-57BE-448F-89A5-A7011D2D1AAD}"/>
                </a:ext>
              </a:extLst>
            </p:cNvPr>
            <p:cNvSpPr/>
            <p:nvPr/>
          </p:nvSpPr>
          <p:spPr>
            <a:xfrm>
              <a:off x="2126724" y="1891699"/>
              <a:ext cx="1888650" cy="6596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327" b="1" dirty="0">
                  <a:solidFill>
                    <a:srgbClr val="ADA9FD"/>
                  </a:solidFill>
                  <a:latin typeface="AdvTimes"/>
                </a:rPr>
                <a:t>Deep-Sea </a:t>
              </a:r>
            </a:p>
            <a:p>
              <a:r>
                <a:rPr lang="en-US" altLang="zh-CN" sz="1327" b="1" dirty="0">
                  <a:solidFill>
                    <a:srgbClr val="ADA9FD"/>
                  </a:solidFill>
                  <a:latin typeface="AdvTimes"/>
                </a:rPr>
                <a:t>Research I</a:t>
              </a:r>
              <a:endParaRPr lang="zh-CN" altLang="en-US" sz="1327" b="1" dirty="0">
                <a:solidFill>
                  <a:srgbClr val="ADA9FD"/>
                </a:solidFill>
              </a:endParaRPr>
            </a:p>
          </p:txBody>
        </p:sp>
        <p:sp>
          <p:nvSpPr>
            <p:cNvPr id="134" name="矩形 133">
              <a:extLst>
                <a:ext uri="{FF2B5EF4-FFF2-40B4-BE49-F238E27FC236}">
                  <a16:creationId xmlns:a16="http://schemas.microsoft.com/office/drawing/2014/main" id="{A31930A8-BE97-4D77-A43F-6BCCC7F87CFA}"/>
                </a:ext>
              </a:extLst>
            </p:cNvPr>
            <p:cNvSpPr/>
            <p:nvPr/>
          </p:nvSpPr>
          <p:spPr>
            <a:xfrm>
              <a:off x="3818038" y="2045453"/>
              <a:ext cx="1231017" cy="3906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327" b="1" dirty="0">
                  <a:solidFill>
                    <a:srgbClr val="ADA9FD"/>
                  </a:solidFill>
                  <a:latin typeface="AdvTimes"/>
                </a:rPr>
                <a:t>1998-2010</a:t>
              </a:r>
              <a:endParaRPr lang="zh-CN" altLang="en-US" sz="1517" b="1" dirty="0">
                <a:solidFill>
                  <a:srgbClr val="ADA9FD"/>
                </a:solidFill>
              </a:endParaRPr>
            </a:p>
          </p:txBody>
        </p:sp>
      </p:grpSp>
      <p:cxnSp>
        <p:nvCxnSpPr>
          <p:cNvPr id="135" name="直接连接符 134">
            <a:extLst>
              <a:ext uri="{FF2B5EF4-FFF2-40B4-BE49-F238E27FC236}">
                <a16:creationId xmlns:a16="http://schemas.microsoft.com/office/drawing/2014/main" id="{2C4B0488-A564-42BA-B8D4-8979D2656FCC}"/>
              </a:ext>
            </a:extLst>
          </p:cNvPr>
          <p:cNvCxnSpPr/>
          <p:nvPr/>
        </p:nvCxnSpPr>
        <p:spPr>
          <a:xfrm>
            <a:off x="546629" y="5799407"/>
            <a:ext cx="4261454" cy="0"/>
          </a:xfrm>
          <a:prstGeom prst="line">
            <a:avLst/>
          </a:prstGeom>
          <a:ln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箭头: 下 135">
            <a:extLst>
              <a:ext uri="{FF2B5EF4-FFF2-40B4-BE49-F238E27FC236}">
                <a16:creationId xmlns:a16="http://schemas.microsoft.com/office/drawing/2014/main" id="{FF6370F5-533C-426A-BCA9-D828C68841AA}"/>
              </a:ext>
            </a:extLst>
          </p:cNvPr>
          <p:cNvSpPr/>
          <p:nvPr/>
        </p:nvSpPr>
        <p:spPr>
          <a:xfrm>
            <a:off x="5252975" y="2072886"/>
            <a:ext cx="221699" cy="3137395"/>
          </a:xfrm>
          <a:prstGeom prst="downArrow">
            <a:avLst/>
          </a:prstGeom>
          <a:solidFill>
            <a:srgbClr val="685F58"/>
          </a:solidFill>
          <a:ln w="28575">
            <a:solidFill>
              <a:srgbClr val="00B0F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96" dirty="0">
              <a:solidFill>
                <a:srgbClr val="015835"/>
              </a:solidFill>
            </a:endParaRPr>
          </a:p>
        </p:txBody>
      </p:sp>
      <p:sp>
        <p:nvSpPr>
          <p:cNvPr id="137" name="箭头: 下 136">
            <a:extLst>
              <a:ext uri="{FF2B5EF4-FFF2-40B4-BE49-F238E27FC236}">
                <a16:creationId xmlns:a16="http://schemas.microsoft.com/office/drawing/2014/main" id="{ED143C75-FBAA-431B-BB00-ACD60230DE9D}"/>
              </a:ext>
            </a:extLst>
          </p:cNvPr>
          <p:cNvSpPr/>
          <p:nvPr/>
        </p:nvSpPr>
        <p:spPr>
          <a:xfrm>
            <a:off x="6788166" y="2082129"/>
            <a:ext cx="215700" cy="2636064"/>
          </a:xfrm>
          <a:prstGeom prst="downArrow">
            <a:avLst/>
          </a:prstGeom>
          <a:solidFill>
            <a:srgbClr val="ADA9FD"/>
          </a:solidFill>
          <a:ln w="28575">
            <a:solidFill>
              <a:srgbClr val="00B0F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96" dirty="0">
              <a:solidFill>
                <a:srgbClr val="015835"/>
              </a:solidFill>
            </a:endParaRPr>
          </a:p>
        </p:txBody>
      </p:sp>
      <p:sp>
        <p:nvSpPr>
          <p:cNvPr id="138" name="箭头: 下 137">
            <a:extLst>
              <a:ext uri="{FF2B5EF4-FFF2-40B4-BE49-F238E27FC236}">
                <a16:creationId xmlns:a16="http://schemas.microsoft.com/office/drawing/2014/main" id="{C114C01B-0D2A-47A4-9337-3D425F19F17A}"/>
              </a:ext>
            </a:extLst>
          </p:cNvPr>
          <p:cNvSpPr/>
          <p:nvPr/>
        </p:nvSpPr>
        <p:spPr>
          <a:xfrm rot="10800000">
            <a:off x="10477377" y="1665331"/>
            <a:ext cx="221699" cy="3093146"/>
          </a:xfrm>
          <a:prstGeom prst="downArrow">
            <a:avLst/>
          </a:prstGeom>
          <a:solidFill>
            <a:srgbClr val="ADA9FD"/>
          </a:solidFill>
          <a:ln w="285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96" dirty="0">
              <a:solidFill>
                <a:srgbClr val="015835"/>
              </a:solidFill>
            </a:endParaRPr>
          </a:p>
        </p:txBody>
      </p:sp>
      <p:sp>
        <p:nvSpPr>
          <p:cNvPr id="145" name="文本框 144">
            <a:extLst>
              <a:ext uri="{FF2B5EF4-FFF2-40B4-BE49-F238E27FC236}">
                <a16:creationId xmlns:a16="http://schemas.microsoft.com/office/drawing/2014/main" id="{3E7488B4-D06C-4174-A8C3-0070E4588F09}"/>
              </a:ext>
            </a:extLst>
          </p:cNvPr>
          <p:cNvSpPr txBox="1"/>
          <p:nvPr/>
        </p:nvSpPr>
        <p:spPr>
          <a:xfrm>
            <a:off x="11465478" y="6393570"/>
            <a:ext cx="509305" cy="355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707" dirty="0"/>
              <a:t>2</a:t>
            </a:r>
            <a:endParaRPr lang="zh-CN" altLang="en-US" sz="1707" dirty="0"/>
          </a:p>
        </p:txBody>
      </p:sp>
      <p:sp>
        <p:nvSpPr>
          <p:cNvPr id="146" name="矩形 259">
            <a:extLst>
              <a:ext uri="{FF2B5EF4-FFF2-40B4-BE49-F238E27FC236}">
                <a16:creationId xmlns:a16="http://schemas.microsoft.com/office/drawing/2014/main" id="{11449E3B-5263-4D27-B72E-D081B344B6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6761" y="297698"/>
            <a:ext cx="1024446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en-GB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ntroduction</a:t>
            </a:r>
            <a:r>
              <a: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：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long-term variation ocean desert</a:t>
            </a:r>
            <a:endParaRPr lang="zh-CN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7F5DD509-041A-42F2-B3C1-033CB7721CD0}"/>
              </a:ext>
            </a:extLst>
          </p:cNvPr>
          <p:cNvSpPr/>
          <p:nvPr/>
        </p:nvSpPr>
        <p:spPr>
          <a:xfrm>
            <a:off x="8776863" y="5001427"/>
            <a:ext cx="307057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/>
              <a:t>Based on a combined, longest dataset of </a:t>
            </a:r>
            <a:r>
              <a:rPr lang="en-US" altLang="zh-CN" sz="1600" dirty="0" err="1"/>
              <a:t>Chl</a:t>
            </a:r>
            <a:r>
              <a:rPr lang="en-US" altLang="zh-CN" sz="1600" dirty="0"/>
              <a:t>-a </a:t>
            </a:r>
          </a:p>
          <a:p>
            <a:endParaRPr lang="en-US" altLang="zh-CN" sz="1600" dirty="0"/>
          </a:p>
          <a:p>
            <a:r>
              <a:rPr lang="en-US" altLang="zh-CN" sz="1600" dirty="0"/>
              <a:t>We investigate the </a:t>
            </a:r>
            <a:r>
              <a:rPr lang="en-US" altLang="zh-CN" sz="1600" dirty="0" err="1"/>
              <a:t>deseasoned</a:t>
            </a:r>
            <a:r>
              <a:rPr lang="en-US" altLang="zh-CN" sz="1600" dirty="0"/>
              <a:t> variations of NPOD during Year 1998 to 2018.</a:t>
            </a:r>
            <a:endParaRPr lang="zh-CN" altLang="en-US" sz="1600" dirty="0"/>
          </a:p>
        </p:txBody>
      </p:sp>
      <p:pic>
        <p:nvPicPr>
          <p:cNvPr id="5" name="音频 4">
            <a:hlinkClick r:id="" action="ppaction://media"/>
            <a:extLst>
              <a:ext uri="{FF2B5EF4-FFF2-40B4-BE49-F238E27FC236}">
                <a16:creationId xmlns:a16="http://schemas.microsoft.com/office/drawing/2014/main" id="{4729D490-BDCA-4F83-85C3-02E2D4A09F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102611"/>
      </p:ext>
    </p:extLst>
  </p:cSld>
  <p:clrMapOvr>
    <a:masterClrMapping/>
  </p:clrMapOvr>
  <p:transition advTm="63656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5955" x="12055475" y="4405313"/>
          <p14:tracePt t="5957" x="11972925" y="4376738"/>
          <p14:tracePt t="5960" x="11899900" y="4368800"/>
          <p14:tracePt t="5963" x="11845925" y="4359275"/>
          <p14:tracePt t="5967" x="11782425" y="4332288"/>
          <p14:tracePt t="5971" x="11736388" y="4322763"/>
          <p14:tracePt t="5979" x="11636375" y="4286250"/>
          <p14:tracePt t="5983" x="11571288" y="4276725"/>
          <p14:tracePt t="5987" x="11507788" y="4249738"/>
          <p14:tracePt t="5991" x="11453813" y="4240213"/>
          <p14:tracePt t="5996" x="11390313" y="4213225"/>
          <p14:tracePt t="5999" x="11334750" y="4203700"/>
          <p14:tracePt t="6001" x="11271250" y="4176713"/>
          <p14:tracePt t="6005" x="11188700" y="4167188"/>
          <p14:tracePt t="6012" x="11134725" y="4140200"/>
          <p14:tracePt t="6014" x="11069638" y="4130675"/>
          <p14:tracePt t="6017" x="10988675" y="4103688"/>
          <p14:tracePt t="6021" x="10933113" y="4086225"/>
          <p14:tracePt t="6025" x="10869613" y="4067175"/>
          <p14:tracePt t="6029" x="10815638" y="4049713"/>
          <p14:tracePt t="6034" x="10769600" y="4030663"/>
          <p14:tracePt t="6037" x="10706100" y="4003675"/>
          <p14:tracePt t="6042" x="10660063" y="3994150"/>
          <p14:tracePt t="6046" x="10623550" y="3984625"/>
          <p14:tracePt t="6049" x="10587038" y="3976688"/>
          <p14:tracePt t="6058" x="10560050" y="3967163"/>
          <p14:tracePt t="6064" x="10523538" y="3957638"/>
          <p14:tracePt t="6068" x="10496550" y="3930650"/>
          <p14:tracePt t="6069" x="10487025" y="3930650"/>
          <p14:tracePt t="6074" x="10460038" y="3921125"/>
          <p14:tracePt t="6078" x="10440988" y="3921125"/>
          <p14:tracePt t="6081" x="10414000" y="3903663"/>
          <p14:tracePt t="6085" x="10387013" y="3894138"/>
          <p14:tracePt t="6089" x="10367963" y="3884613"/>
          <p14:tracePt t="6095" x="10331450" y="3875088"/>
          <p14:tracePt t="6097" x="10304463" y="3848100"/>
          <p14:tracePt t="6101" x="10285413" y="3840163"/>
          <p14:tracePt t="6105" x="10248900" y="3830638"/>
          <p14:tracePt t="6111" x="10213975" y="3811588"/>
          <p14:tracePt t="6113" x="10167938" y="3794125"/>
          <p14:tracePt t="6118" x="10104438" y="3767138"/>
          <p14:tracePt t="6122" x="10058400" y="3748088"/>
          <p14:tracePt t="6126" x="10002838" y="3738563"/>
          <p14:tracePt t="6131" x="9939338" y="3711575"/>
          <p14:tracePt t="6135" x="9875838" y="3684588"/>
          <p14:tracePt t="6138" x="9793288" y="3657600"/>
          <p14:tracePt t="6142" x="9720263" y="3629025"/>
          <p14:tracePt t="6146" x="9620250" y="3602038"/>
          <p14:tracePt t="6150" x="9529763" y="3575050"/>
          <p14:tracePt t="6154" x="9429750" y="3548063"/>
          <p14:tracePt t="6158" x="9320213" y="3519488"/>
          <p14:tracePt t="6162" x="9201150" y="3475038"/>
          <p14:tracePt t="6165" x="9091613" y="3446463"/>
          <p14:tracePt t="6169" x="8955088" y="3419475"/>
          <p14:tracePt t="6173" x="8845550" y="3392488"/>
          <p14:tracePt t="6175" x="8736013" y="3365500"/>
          <p14:tracePt t="6180" x="8599488" y="3338513"/>
          <p14:tracePt t="6184" x="8489950" y="3292475"/>
          <p14:tracePt t="6188" x="8370888" y="3282950"/>
          <p14:tracePt t="6192" x="8261350" y="3246438"/>
          <p14:tracePt t="6196" x="8161338" y="3219450"/>
          <p14:tracePt t="6199" x="8051800" y="3209925"/>
          <p14:tracePt t="6204" x="7961313" y="3192463"/>
          <p14:tracePt t="6207" x="7861300" y="3182938"/>
          <p14:tracePt t="6212" x="7769225" y="3155950"/>
          <p14:tracePt t="6215" x="7678738" y="3136900"/>
          <p14:tracePt t="6219" x="7577138" y="3109913"/>
          <p14:tracePt t="6223" x="7486650" y="3082925"/>
          <p14:tracePt t="6229" x="7367588" y="3054350"/>
          <p14:tracePt t="6232" x="7277100" y="3046413"/>
          <p14:tracePt t="6236" x="7158038" y="3017838"/>
          <p14:tracePt t="6239" x="7067550" y="2990850"/>
          <p14:tracePt t="6249" x="6911975" y="2936875"/>
          <p14:tracePt t="6253" x="6829425" y="2909888"/>
          <p14:tracePt t="6256" x="6748463" y="2900363"/>
          <p14:tracePt t="6264" x="6629400" y="2844800"/>
          <p14:tracePt t="6268" x="6583363" y="2836863"/>
          <p14:tracePt t="6272" x="6546850" y="2827338"/>
          <p14:tracePt t="6276" x="6502400" y="2817813"/>
          <p14:tracePt t="6279" x="6473825" y="2800350"/>
          <p14:tracePt t="6284" x="6465888" y="2800350"/>
          <p14:tracePt t="6287" x="6446838" y="2790825"/>
          <p14:tracePt t="6291" x="6437313" y="2781300"/>
          <p14:tracePt t="6295" x="6429375" y="2781300"/>
          <p14:tracePt t="6300" x="6400800" y="2771775"/>
          <p14:tracePt t="6304" x="6392863" y="2771775"/>
          <p14:tracePt t="6308" x="6383338" y="2763838"/>
          <p14:tracePt t="6316" x="6373813" y="2763838"/>
          <p14:tracePt t="6320" x="6356350" y="2754313"/>
          <p14:tracePt t="6323" x="6346825" y="2744788"/>
          <p14:tracePt t="6328" x="6327775" y="2735263"/>
          <p14:tracePt t="6332" x="6319838" y="2735263"/>
          <p14:tracePt t="6336" x="6300788" y="2727325"/>
          <p14:tracePt t="6339" x="6283325" y="2717800"/>
          <p14:tracePt t="6345" x="6256338" y="2708275"/>
          <p14:tracePt t="6348" x="6246813" y="2708275"/>
          <p14:tracePt t="6352" x="6219825" y="2698750"/>
          <p14:tracePt t="6355" x="6191250" y="2690813"/>
          <p14:tracePt t="6360" x="6164263" y="2681288"/>
          <p14:tracePt t="6364" x="6146800" y="2681288"/>
          <p14:tracePt t="6368" x="6127750" y="2662238"/>
          <p14:tracePt t="6372" x="6110288" y="2662238"/>
          <p14:tracePt t="6375" x="6091238" y="2654300"/>
          <p14:tracePt t="6378" x="6073775" y="2654300"/>
          <p14:tracePt t="6382" x="6037263" y="2644775"/>
          <p14:tracePt t="6389" x="6018213" y="2635250"/>
          <p14:tracePt t="6395" x="6008688" y="2635250"/>
          <p14:tracePt t="6397" x="5991225" y="2617788"/>
          <p14:tracePt t="6402" x="5981700" y="2617788"/>
          <p14:tracePt t="6406" x="5972175" y="2608263"/>
          <p14:tracePt t="6418" x="5964238" y="2608263"/>
          <p14:tracePt t="6451" x="5964238" y="2598738"/>
          <p14:tracePt t="6455" x="5954713" y="2598738"/>
          <p14:tracePt t="6458" x="5954713" y="2589213"/>
          <p14:tracePt t="6466" x="5945188" y="2581275"/>
          <p14:tracePt t="6480" x="5935663" y="2571750"/>
          <p14:tracePt t="6487" x="5927725" y="2562225"/>
          <p14:tracePt t="6499" x="5927725" y="2554288"/>
          <p14:tracePt t="6502" x="5927725" y="2544763"/>
          <p14:tracePt t="6505" x="5927725" y="2535238"/>
          <p14:tracePt t="6514" x="5927725" y="2525713"/>
          <p14:tracePt t="6544" x="5927725" y="2517775"/>
          <p14:tracePt t="6550" x="5927725" y="2508250"/>
          <p14:tracePt t="6567" x="5927725" y="2498725"/>
          <p14:tracePt t="6570" x="5927725" y="2489200"/>
          <p14:tracePt t="6573" x="5927725" y="2481263"/>
          <p14:tracePt t="6576" x="5927725" y="2471738"/>
          <p14:tracePt t="6580" x="5927725" y="2462213"/>
          <p14:tracePt t="6584" x="5935663" y="2452688"/>
          <p14:tracePt t="6593" x="5945188" y="2452688"/>
          <p14:tracePt t="6596" x="5945188" y="2444750"/>
          <p14:tracePt t="6604" x="5954713" y="2435225"/>
          <p14:tracePt t="6619" x="5964238" y="2425700"/>
          <p14:tracePt t="7467" x="5964238" y="2435225"/>
          <p14:tracePt t="7476" x="5964238" y="2444750"/>
          <p14:tracePt t="7484" x="5964238" y="2452688"/>
          <p14:tracePt t="7488" x="5964238" y="2462213"/>
          <p14:tracePt t="7490" x="5964238" y="2471738"/>
          <p14:tracePt t="7495" x="5964238" y="2481263"/>
          <p14:tracePt t="7502" x="5964238" y="2489200"/>
          <p14:tracePt t="7506" x="5964238" y="2498725"/>
          <p14:tracePt t="7513" x="5964238" y="2508250"/>
          <p14:tracePt t="7517" x="5964238" y="2517775"/>
          <p14:tracePt t="7522" x="5964238" y="2525713"/>
          <p14:tracePt t="7525" x="5964238" y="2535238"/>
          <p14:tracePt t="7529" x="5964238" y="2544763"/>
          <p14:tracePt t="7538" x="5964238" y="2562225"/>
          <p14:tracePt t="7546" x="5964238" y="2571750"/>
          <p14:tracePt t="7549" x="5964238" y="2581275"/>
          <p14:tracePt t="7554" x="5964238" y="2589213"/>
          <p14:tracePt t="7559" x="5964238" y="2598738"/>
          <p14:tracePt t="7568" x="5964238" y="2617788"/>
          <p14:tracePt t="7570" x="5964238" y="2625725"/>
          <p14:tracePt t="7574" x="5964238" y="2635250"/>
          <p14:tracePt t="7579" x="5964238" y="2654300"/>
          <p14:tracePt t="7581" x="5964238" y="2662238"/>
          <p14:tracePt t="7586" x="5964238" y="2671763"/>
          <p14:tracePt t="7589" x="5964238" y="2690813"/>
          <p14:tracePt t="7597" x="5964238" y="2708275"/>
          <p14:tracePt t="7601" x="5964238" y="2717800"/>
          <p14:tracePt t="7605" x="5964238" y="2735263"/>
          <p14:tracePt t="7612" x="5964238" y="2754313"/>
          <p14:tracePt t="7613" x="5964238" y="2763838"/>
          <p14:tracePt t="7622" x="5964238" y="2781300"/>
          <p14:tracePt t="7625" x="5964238" y="2800350"/>
          <p14:tracePt t="7630" x="5964238" y="2817813"/>
          <p14:tracePt t="7633" x="5964238" y="2836863"/>
          <p14:tracePt t="7638" x="5964238" y="2854325"/>
          <p14:tracePt t="7642" x="5964238" y="2863850"/>
          <p14:tracePt t="7645" x="5964238" y="2881313"/>
          <p14:tracePt t="7654" x="5964238" y="2890838"/>
          <p14:tracePt t="7658" x="5964238" y="2900363"/>
          <p14:tracePt t="7662" x="5964238" y="2909888"/>
          <p14:tracePt t="7670" x="5964238" y="2917825"/>
          <p14:tracePt t="7683" x="5964238" y="2927350"/>
          <p14:tracePt t="7730" x="5964238" y="2936875"/>
          <p14:tracePt t="7732" x="5964238" y="2946400"/>
          <p14:tracePt t="7736" x="5964238" y="2954338"/>
          <p14:tracePt t="7741" x="5964238" y="2963863"/>
          <p14:tracePt t="7745" x="5964238" y="2973388"/>
          <p14:tracePt t="7753" x="5964238" y="2990850"/>
          <p14:tracePt t="7757" x="5964238" y="3000375"/>
          <p14:tracePt t="7764" x="5964238" y="3009900"/>
          <p14:tracePt t="7769" x="5964238" y="3017838"/>
          <p14:tracePt t="7772" x="5964238" y="3036888"/>
          <p14:tracePt t="7781" x="5964238" y="3063875"/>
          <p14:tracePt t="7788" x="5964238" y="3073400"/>
          <p14:tracePt t="7792" x="5964238" y="3090863"/>
          <p14:tracePt t="7795" x="5964238" y="3100388"/>
          <p14:tracePt t="7800" x="5964238" y="3119438"/>
          <p14:tracePt t="7804" x="5964238" y="3127375"/>
          <p14:tracePt t="7808" x="5964238" y="3136900"/>
          <p14:tracePt t="7813" x="5964238" y="3155950"/>
          <p14:tracePt t="7817" x="5964238" y="3163888"/>
          <p14:tracePt t="7820" x="5964238" y="3182938"/>
          <p14:tracePt t="7824" x="5964238" y="3192463"/>
          <p14:tracePt t="7829" x="5964238" y="3209925"/>
          <p14:tracePt t="7831" x="5964238" y="3219450"/>
          <p14:tracePt t="7840" x="5964238" y="3236913"/>
          <p14:tracePt t="7845" x="5964238" y="3246438"/>
          <p14:tracePt t="7848" x="5964238" y="3265488"/>
          <p14:tracePt t="7852" x="5964238" y="3273425"/>
          <p14:tracePt t="7855" x="5964238" y="3282950"/>
          <p14:tracePt t="7863" x="5964238" y="3292475"/>
          <p14:tracePt t="7868" x="5964238" y="3302000"/>
          <p14:tracePt t="7871" x="5964238" y="3319463"/>
          <p14:tracePt t="7879" x="5964238" y="3328988"/>
          <p14:tracePt t="7880" x="5964238" y="3338513"/>
          <p14:tracePt t="7887" x="5964238" y="3346450"/>
          <p14:tracePt t="7898" x="5964238" y="3355975"/>
          <p14:tracePt t="7901" x="5964238" y="3365500"/>
          <p14:tracePt t="7913" x="5964238" y="3402013"/>
          <p14:tracePt t="7914" x="5964238" y="3411538"/>
          <p14:tracePt t="7922" x="5964238" y="3429000"/>
          <p14:tracePt t="7925" x="5964238" y="3446463"/>
          <p14:tracePt t="7930" x="5964238" y="3455988"/>
          <p14:tracePt t="7933" x="5964238" y="3465513"/>
          <p14:tracePt t="7938" x="5964238" y="3482975"/>
          <p14:tracePt t="7941" x="5964238" y="3502025"/>
          <p14:tracePt t="7950" x="5964238" y="3519488"/>
          <p14:tracePt t="7953" x="5964238" y="3529013"/>
          <p14:tracePt t="7957" x="5964238" y="3548063"/>
          <p14:tracePt t="7962" x="5964238" y="3556000"/>
          <p14:tracePt t="7965" x="5964238" y="3575050"/>
          <p14:tracePt t="7974" x="5964238" y="3584575"/>
          <p14:tracePt t="7979" x="5964238" y="3602038"/>
          <p14:tracePt t="7982" x="5964238" y="3611563"/>
          <p14:tracePt t="7985" x="5964238" y="3621088"/>
          <p14:tracePt t="7990" x="5964238" y="3629025"/>
          <p14:tracePt t="7995" x="5964238" y="3638550"/>
          <p14:tracePt t="8006" x="5964238" y="3648075"/>
          <p14:tracePt t="8012" x="5964238" y="3657600"/>
          <p14:tracePt t="8014" x="5964238" y="3665538"/>
          <p14:tracePt t="8023" x="5964238" y="3675063"/>
          <p14:tracePt t="8035" x="5964238" y="3684588"/>
          <p14:tracePt t="8089" x="5964238" y="3694113"/>
          <p14:tracePt t="8098" x="5964238" y="3711575"/>
          <p14:tracePt t="8105" x="5964238" y="3721100"/>
          <p14:tracePt t="8116" x="5964238" y="3730625"/>
          <p14:tracePt t="8126" x="5964238" y="3738563"/>
          <p14:tracePt t="8133" x="5964238" y="3748088"/>
          <p14:tracePt t="8149" x="5964238" y="3775075"/>
          <p14:tracePt t="8152" x="5964238" y="3784600"/>
          <p14:tracePt t="8155" x="5964238" y="3794125"/>
          <p14:tracePt t="8162" x="5964238" y="3811588"/>
          <p14:tracePt t="8167" x="5964238" y="3821113"/>
          <p14:tracePt t="8172" x="5964238" y="3830638"/>
          <p14:tracePt t="8178" x="5964238" y="3848100"/>
          <p14:tracePt t="8180" x="5964238" y="3857625"/>
          <p14:tracePt t="8183" x="5964238" y="3867150"/>
          <p14:tracePt t="8188" x="5964238" y="3875088"/>
          <p14:tracePt t="8192" x="5964238" y="3884613"/>
          <p14:tracePt t="8196" x="5964238" y="3894138"/>
          <p14:tracePt t="8199" x="5964238" y="3911600"/>
          <p14:tracePt t="8203" x="5964238" y="3921125"/>
          <p14:tracePt t="8207" x="5964238" y="3940175"/>
          <p14:tracePt t="8212" x="5964238" y="3948113"/>
          <p14:tracePt t="8219" x="5964238" y="3967163"/>
          <p14:tracePt t="8224" x="5964238" y="3976688"/>
          <p14:tracePt t="8228" x="5964238" y="3994150"/>
          <p14:tracePt t="8232" x="5964238" y="4003675"/>
          <p14:tracePt t="8235" x="5964238" y="4021138"/>
          <p14:tracePt t="8240" x="5964238" y="4030663"/>
          <p14:tracePt t="8248" x="5964238" y="4057650"/>
          <p14:tracePt t="8251" x="5964238" y="4076700"/>
          <p14:tracePt t="8256" x="5964238" y="4094163"/>
          <p14:tracePt t="8266" x="5964238" y="4130675"/>
          <p14:tracePt t="8267" x="5964238" y="4149725"/>
          <p14:tracePt t="8272" x="5964238" y="4167188"/>
          <p14:tracePt t="8279" x="5964238" y="4176713"/>
          <p14:tracePt t="8281" x="5964238" y="4186238"/>
          <p14:tracePt t="8285" x="5964238" y="4195763"/>
          <p14:tracePt t="8295" x="5964238" y="4203700"/>
          <p14:tracePt t="8318" x="5964238" y="4213225"/>
          <p14:tracePt t="8380" x="5964238" y="4222750"/>
          <p14:tracePt t="8399" x="5964238" y="4232275"/>
          <p14:tracePt t="8406" x="5964238" y="4240213"/>
          <p14:tracePt t="8414" x="5964238" y="4249738"/>
          <p14:tracePt t="8419" x="5964238" y="4259263"/>
          <p14:tracePt t="8430" x="5964238" y="4268788"/>
          <p14:tracePt t="8450" x="5964238" y="4276725"/>
          <p14:tracePt t="8458" x="5964238" y="4286250"/>
          <p14:tracePt t="8464" x="5964238" y="4295775"/>
          <p14:tracePt t="8471" x="5964238" y="4303713"/>
          <p14:tracePt t="8475" x="5964238" y="4313238"/>
          <p14:tracePt t="8481" x="5964238" y="4322763"/>
          <p14:tracePt t="8482" x="5964238" y="4332288"/>
          <p14:tracePt t="8499" x="5964238" y="4349750"/>
          <p14:tracePt t="8517" x="5964238" y="4359275"/>
          <p14:tracePt t="8830" x="5964238" y="4368800"/>
          <p14:tracePt t="8922" x="5954713" y="4368800"/>
          <p14:tracePt t="9059" x="5954713" y="4359275"/>
          <p14:tracePt t="9208" x="5954713" y="4349750"/>
          <p14:tracePt t="9224" x="5954713" y="4340225"/>
          <p14:tracePt t="9232" x="5954713" y="4332288"/>
          <p14:tracePt t="9240" x="5954713" y="4322763"/>
          <p14:tracePt t="9278" x="5954713" y="4313238"/>
          <p14:tracePt t="9434" x="5954713" y="4303713"/>
          <p14:tracePt t="9439" x="5954713" y="4295775"/>
          <p14:tracePt t="9454" x="5954713" y="4286250"/>
          <p14:tracePt t="10332" x="5954713" y="4276725"/>
          <p14:tracePt t="10340" x="5954713" y="4259263"/>
          <p14:tracePt t="10346" x="5954713" y="4232275"/>
          <p14:tracePt t="10353" x="5954713" y="4213225"/>
          <p14:tracePt t="10357" x="5954713" y="4195763"/>
          <p14:tracePt t="10362" x="5954713" y="4176713"/>
          <p14:tracePt t="10365" x="5954713" y="4149725"/>
          <p14:tracePt t="10369" x="5954713" y="4122738"/>
          <p14:tracePt t="10373" x="5954713" y="4086225"/>
          <p14:tracePt t="10379" x="5954713" y="4067175"/>
          <p14:tracePt t="10382" x="5964238" y="4040188"/>
          <p14:tracePt t="10385" x="5964238" y="4013200"/>
          <p14:tracePt t="10389" x="5964238" y="3984625"/>
          <p14:tracePt t="10395" x="5964238" y="3957638"/>
          <p14:tracePt t="10397" x="5964238" y="3911600"/>
          <p14:tracePt t="10402" x="5964238" y="3875088"/>
          <p14:tracePt t="10405" x="5964238" y="3840163"/>
          <p14:tracePt t="10412" x="5964238" y="3821113"/>
          <p14:tracePt t="10414" x="5964238" y="3811588"/>
          <p14:tracePt t="10418" x="5964238" y="3794125"/>
          <p14:tracePt t="10422" x="5964238" y="3775075"/>
          <p14:tracePt t="10431" x="5964238" y="3757613"/>
          <p14:tracePt t="10433" x="5964238" y="3738563"/>
          <p14:tracePt t="10438" x="5964238" y="3721100"/>
          <p14:tracePt t="10442" x="5964238" y="3702050"/>
          <p14:tracePt t="10446" x="5964238" y="3684588"/>
          <p14:tracePt t="10449" x="5964238" y="3665538"/>
          <p14:tracePt t="10453" x="5964238" y="3648075"/>
          <p14:tracePt t="10458" x="5964238" y="3629025"/>
          <p14:tracePt t="10462" x="5964238" y="3611563"/>
          <p14:tracePt t="10469" x="5964238" y="3592513"/>
          <p14:tracePt t="10473" x="5964238" y="3575050"/>
          <p14:tracePt t="10479" x="5964238" y="3556000"/>
          <p14:tracePt t="10481" x="5964238" y="3538538"/>
          <p14:tracePt t="10485" x="5964238" y="3529013"/>
          <p14:tracePt t="10489" x="5964238" y="3511550"/>
          <p14:tracePt t="10491" x="5964238" y="3502025"/>
          <p14:tracePt t="10495" x="5964238" y="3492500"/>
          <p14:tracePt t="10499" x="5964238" y="3475038"/>
          <p14:tracePt t="10504" x="5964238" y="3465513"/>
          <p14:tracePt t="10507" x="5964238" y="3446463"/>
          <p14:tracePt t="10512" x="5964238" y="3438525"/>
          <p14:tracePt t="10516" x="5964238" y="3419475"/>
          <p14:tracePt t="10524" x="5964238" y="3411538"/>
          <p14:tracePt t="10529" x="5964238" y="3402013"/>
          <p14:tracePt t="10532" x="5964238" y="3392488"/>
          <p14:tracePt t="10536" x="5964238" y="3382963"/>
          <p14:tracePt t="10540" x="5964238" y="3375025"/>
          <p14:tracePt t="10544" x="5964238" y="3365500"/>
          <p14:tracePt t="10552" x="5964238" y="3355975"/>
          <p14:tracePt t="10563" x="5964238" y="3346450"/>
          <p14:tracePt t="10568" x="5964238" y="3338513"/>
          <p14:tracePt t="10585" x="5964238" y="3328988"/>
          <p14:tracePt t="10594" x="5964238" y="3319463"/>
          <p14:tracePt t="10610" x="5964238" y="3309938"/>
          <p14:tracePt t="10622" x="5964238" y="3302000"/>
          <p14:tracePt t="10625" x="5964238" y="3292475"/>
          <p14:tracePt t="10635" x="5964238" y="3273425"/>
          <p14:tracePt t="10635" x="5964238" y="3265488"/>
          <p14:tracePt t="10640" x="5964238" y="3255963"/>
          <p14:tracePt t="10645" x="5964238" y="3246438"/>
          <p14:tracePt t="10648" x="5964238" y="3236913"/>
          <p14:tracePt t="10652" x="5964238" y="3228975"/>
          <p14:tracePt t="10656" x="5964238" y="3209925"/>
          <p14:tracePt t="10662" x="5964238" y="3200400"/>
          <p14:tracePt t="10664" x="5964238" y="3182938"/>
          <p14:tracePt t="10671" x="5964238" y="3173413"/>
          <p14:tracePt t="10676" x="5972175" y="3155950"/>
          <p14:tracePt t="10680" x="5972175" y="3136900"/>
          <p14:tracePt t="10683" x="5972175" y="3119438"/>
          <p14:tracePt t="10685" x="5972175" y="3100388"/>
          <p14:tracePt t="10689" x="5972175" y="3082925"/>
          <p14:tracePt t="10695" x="5972175" y="3063875"/>
          <p14:tracePt t="10698" x="5972175" y="3046413"/>
          <p14:tracePt t="10701" x="5972175" y="3027363"/>
          <p14:tracePt t="10705" x="5972175" y="3009900"/>
          <p14:tracePt t="10712" x="5972175" y="2982913"/>
          <p14:tracePt t="10713" x="5972175" y="2963863"/>
          <p14:tracePt t="10718" x="5972175" y="2936875"/>
          <p14:tracePt t="10722" x="5972175" y="2909888"/>
          <p14:tracePt t="10730" x="5972175" y="2854325"/>
          <p14:tracePt t="10733" x="5981700" y="2817813"/>
          <p14:tracePt t="10738" x="5981700" y="2800350"/>
          <p14:tracePt t="10742" x="6000750" y="2771775"/>
          <p14:tracePt t="10745" x="6000750" y="2754313"/>
          <p14:tracePt t="10749" x="6008688" y="2727325"/>
          <p14:tracePt t="10754" x="6018213" y="2708275"/>
          <p14:tracePt t="10757" x="6027738" y="2690813"/>
          <p14:tracePt t="10762" x="6037263" y="2671763"/>
          <p14:tracePt t="10769" x="6045200" y="2654300"/>
          <p14:tracePt t="10774" x="6054725" y="2644775"/>
          <p14:tracePt t="10778" x="6054725" y="2635250"/>
          <p14:tracePt t="10782" x="6054725" y="2625725"/>
          <p14:tracePt t="10789" x="6064250" y="2608263"/>
          <p14:tracePt t="11160" x="6064250" y="2598738"/>
          <p14:tracePt t="11165" x="6073775" y="2589213"/>
          <p14:tracePt t="11172" x="6091238" y="2589213"/>
          <p14:tracePt t="11175" x="6110288" y="2581275"/>
          <p14:tracePt t="11183" x="6118225" y="2581275"/>
          <p14:tracePt t="11191" x="6127750" y="2581275"/>
          <p14:tracePt t="11196" x="6137275" y="2581275"/>
          <p14:tracePt t="11203" x="6154738" y="2571750"/>
          <p14:tracePt t="11214" x="6173788" y="2571750"/>
          <p14:tracePt t="11218" x="6183313" y="2571750"/>
          <p14:tracePt t="11221" x="6191250" y="2562225"/>
          <p14:tracePt t="11232" x="6210300" y="2562225"/>
          <p14:tracePt t="11239" x="6210300" y="2554288"/>
          <p14:tracePt t="11250" x="6237288" y="2554288"/>
          <p14:tracePt t="11256" x="6246813" y="2554288"/>
          <p14:tracePt t="11264" x="6273800" y="2554288"/>
          <p14:tracePt t="11265" x="6273800" y="2544763"/>
          <p14:tracePt t="11270" x="6283325" y="2544763"/>
          <p14:tracePt t="11274" x="6300788" y="2535238"/>
          <p14:tracePt t="11282" x="6319838" y="2525713"/>
          <p14:tracePt t="11287" x="6337300" y="2517775"/>
          <p14:tracePt t="11292" x="6356350" y="2517775"/>
          <p14:tracePt t="11299" x="6392863" y="2498725"/>
          <p14:tracePt t="11302" x="6410325" y="2489200"/>
          <p14:tracePt t="11306" x="6446838" y="2481263"/>
          <p14:tracePt t="11308" x="6465888" y="2471738"/>
          <p14:tracePt t="11312" x="6483350" y="2462213"/>
          <p14:tracePt t="11316" x="6502400" y="2452688"/>
          <p14:tracePt t="11320" x="6519863" y="2444750"/>
          <p14:tracePt t="11323" x="6546850" y="2435225"/>
          <p14:tracePt t="11333" x="6565900" y="2425700"/>
          <p14:tracePt t="11336" x="6575425" y="2425700"/>
          <p14:tracePt t="11340" x="6583363" y="2416175"/>
          <p14:tracePt t="11358" x="6592888" y="2416175"/>
          <p14:tracePt t="11410" x="6592888" y="2408238"/>
          <p14:tracePt t="11419" x="6592888" y="2398713"/>
          <p14:tracePt t="11426" x="6592888" y="2389188"/>
          <p14:tracePt t="11474" x="6592888" y="2379663"/>
          <p14:tracePt t="11485" x="6592888" y="2371725"/>
          <p14:tracePt t="11493" x="6592888" y="2352675"/>
          <p14:tracePt t="11494" x="6602413" y="2343150"/>
          <p14:tracePt t="11498" x="6602413" y="2335213"/>
          <p14:tracePt t="11501" x="6602413" y="2325688"/>
          <p14:tracePt t="11514" x="6611938" y="2306638"/>
          <p14:tracePt t="11517" x="6619875" y="2289175"/>
          <p14:tracePt t="11522" x="6619875" y="2279650"/>
          <p14:tracePt t="11528" x="6629400" y="2270125"/>
          <p14:tracePt t="11553" x="6629400" y="2262188"/>
          <p14:tracePt t="11608" x="6638925" y="2262188"/>
          <p14:tracePt t="11620" x="6648450" y="2252663"/>
          <p14:tracePt t="11635" x="6656388" y="2243138"/>
          <p14:tracePt t="11665" x="6665913" y="2233613"/>
          <p14:tracePt t="11675" x="6675438" y="2225675"/>
          <p14:tracePt t="11682" x="6702425" y="2225675"/>
          <p14:tracePt t="11685" x="6729413" y="2216150"/>
          <p14:tracePt t="11687" x="6756400" y="2216150"/>
          <p14:tracePt t="11691" x="6802438" y="2206625"/>
          <p14:tracePt t="11696" x="6848475" y="2197100"/>
          <p14:tracePt t="11699" x="6884988" y="2197100"/>
          <p14:tracePt t="11703" x="6911975" y="2197100"/>
          <p14:tracePt t="11709" x="6948488" y="2189163"/>
          <p14:tracePt t="11713" x="6975475" y="2189163"/>
          <p14:tracePt t="11716" x="7004050" y="2179638"/>
          <p14:tracePt t="11720" x="7021513" y="2179638"/>
          <p14:tracePt t="11725" x="7040563" y="2179638"/>
          <p14:tracePt t="11729" x="7058025" y="2170113"/>
          <p14:tracePt t="11732" x="7077075" y="2170113"/>
          <p14:tracePt t="11735" x="7094538" y="2170113"/>
          <p14:tracePt t="11740" x="7112000" y="2170113"/>
          <p14:tracePt t="11746" x="7131050" y="2170113"/>
          <p14:tracePt t="11747" x="7148513" y="2170113"/>
          <p14:tracePt t="11753" x="7167563" y="2170113"/>
          <p14:tracePt t="11756" x="7194550" y="2170113"/>
          <p14:tracePt t="11765" x="7250113" y="2152650"/>
          <p14:tracePt t="11768" x="7294563" y="2143125"/>
          <p14:tracePt t="11771" x="7323138" y="2143125"/>
          <p14:tracePt t="11778" x="7377113" y="2143125"/>
          <p14:tracePt t="11779" x="7413625" y="2143125"/>
          <p14:tracePt t="11784" x="7459663" y="2143125"/>
          <p14:tracePt t="11788" x="7486650" y="2143125"/>
          <p14:tracePt t="11792" x="7513638" y="2143125"/>
          <p14:tracePt t="11796" x="7550150" y="2143125"/>
          <p14:tracePt t="11800" x="7577138" y="2143125"/>
          <p14:tracePt t="11804" x="7596188" y="2143125"/>
          <p14:tracePt t="11807" x="7613650" y="2143125"/>
          <p14:tracePt t="11811" x="7632700" y="2143125"/>
          <p14:tracePt t="11815" x="7642225" y="2143125"/>
          <p14:tracePt t="11820" x="7659688" y="2143125"/>
          <p14:tracePt t="11824" x="7678738" y="2143125"/>
          <p14:tracePt t="11828" x="7696200" y="2143125"/>
          <p14:tracePt t="11831" x="7705725" y="2143125"/>
          <p14:tracePt t="11833" x="7715250" y="2143125"/>
          <p14:tracePt t="11838" x="7732713" y="2143125"/>
          <p14:tracePt t="11846" x="7769225" y="2133600"/>
          <p14:tracePt t="11850" x="7788275" y="2133600"/>
          <p14:tracePt t="11857" x="7805738" y="2133600"/>
          <p14:tracePt t="11862" x="7815263" y="2133600"/>
          <p14:tracePt t="11865" x="7832725" y="2133600"/>
          <p14:tracePt t="11869" x="7842250" y="2133600"/>
          <p14:tracePt t="11874" x="7851775" y="2133600"/>
          <p14:tracePt t="11878" x="7861300" y="2133600"/>
          <p14:tracePt t="11882" x="7869238" y="2133600"/>
          <p14:tracePt t="11885" x="7888288" y="2133600"/>
          <p14:tracePt t="11889" x="7905750" y="2133600"/>
          <p14:tracePt t="11895" x="7924800" y="2133600"/>
          <p14:tracePt t="11911" x="8097838" y="2125663"/>
          <p14:tracePt t="11914" x="8170863" y="2125663"/>
          <p14:tracePt t="11918" x="8224838" y="2125663"/>
          <p14:tracePt t="11922" x="8297863" y="2125663"/>
          <p14:tracePt t="11932" x="8470900" y="2125663"/>
          <p14:tracePt t="11936" x="8562975" y="2125663"/>
          <p14:tracePt t="11939" x="8636000" y="2125663"/>
          <p14:tracePt t="11950" x="8789988" y="2116138"/>
          <p14:tracePt t="11953" x="8818563" y="2116138"/>
          <p14:tracePt t="11957" x="8855075" y="2116138"/>
          <p14:tracePt t="11963" x="8863013" y="2116138"/>
          <p14:tracePt t="11965" x="8882063" y="2116138"/>
          <p14:tracePt t="12272" x="8872538" y="2116138"/>
          <p14:tracePt t="12281" x="8845550" y="2133600"/>
          <p14:tracePt t="12286" x="8836025" y="2133600"/>
          <p14:tracePt t="12291" x="8826500" y="2143125"/>
          <p14:tracePt t="12300" x="8799513" y="2160588"/>
          <p14:tracePt t="12306" x="8789988" y="2189163"/>
          <p14:tracePt t="12311" x="8782050" y="2206625"/>
          <p14:tracePt t="12313" x="8772525" y="2225675"/>
          <p14:tracePt t="12317" x="8772525" y="2243138"/>
          <p14:tracePt t="12321" x="8763000" y="2262188"/>
          <p14:tracePt t="12326" x="8753475" y="2279650"/>
          <p14:tracePt t="12329" x="8745538" y="2298700"/>
          <p14:tracePt t="12334" x="8726488" y="2325688"/>
          <p14:tracePt t="12337" x="8716963" y="2362200"/>
          <p14:tracePt t="12341" x="8709025" y="2389188"/>
          <p14:tracePt t="12345" x="8689975" y="2444750"/>
          <p14:tracePt t="12349" x="8672513" y="2508250"/>
          <p14:tracePt t="12354" x="8653463" y="2562225"/>
          <p14:tracePt t="12357" x="8636000" y="2625725"/>
          <p14:tracePt t="12362" x="8616950" y="2690813"/>
          <p14:tracePt t="12365" x="8589963" y="2763838"/>
          <p14:tracePt t="12370" x="8562975" y="2863850"/>
          <p14:tracePt t="12374" x="8535988" y="2954338"/>
          <p14:tracePt t="12377" x="8507413" y="3054350"/>
          <p14:tracePt t="12381" x="8489950" y="3163888"/>
          <p14:tracePt t="12383" x="8462963" y="3265488"/>
          <p14:tracePt t="12387" x="8434388" y="3355975"/>
          <p14:tracePt t="12392" x="8407400" y="3455988"/>
          <p14:tracePt t="12395" x="8380413" y="3548063"/>
          <p14:tracePt t="12400" x="8370888" y="3629025"/>
          <p14:tracePt t="12404" x="8343900" y="3702050"/>
          <p14:tracePt t="12409" x="8316913" y="3767138"/>
          <p14:tracePt t="12412" x="8307388" y="3830638"/>
          <p14:tracePt t="12415" x="8297863" y="3884613"/>
          <p14:tracePt t="12419" x="8280400" y="3967163"/>
          <p14:tracePt t="12423" x="8270875" y="4003675"/>
          <p14:tracePt t="12428" x="8261350" y="4049713"/>
          <p14:tracePt t="12432" x="8261350" y="4076700"/>
          <p14:tracePt t="12436" x="8261350" y="4103688"/>
          <p14:tracePt t="12440" x="8253413" y="4140200"/>
          <p14:tracePt t="12444" x="8253413" y="4167188"/>
          <p14:tracePt t="12447" x="8253413" y="4186238"/>
          <p14:tracePt t="12452" x="8253413" y="4203700"/>
          <p14:tracePt t="12456" x="8243888" y="4222750"/>
          <p14:tracePt t="12464" x="8243888" y="4268788"/>
          <p14:tracePt t="12467" x="8243888" y="4286250"/>
          <p14:tracePt t="12471" x="8243888" y="4303713"/>
          <p14:tracePt t="12478" x="8243888" y="4313238"/>
          <p14:tracePt t="12479" x="8243888" y="4322763"/>
          <p14:tracePt t="12484" x="8243888" y="4332288"/>
          <p14:tracePt t="12488" x="8243888" y="4349750"/>
          <p14:tracePt t="12494" x="8243888" y="4368800"/>
          <p14:tracePt t="12496" x="8243888" y="4386263"/>
          <p14:tracePt t="12500" x="8243888" y="4405313"/>
          <p14:tracePt t="12503" x="8243888" y="4413250"/>
          <p14:tracePt t="12508" x="8243888" y="4422775"/>
          <p14:tracePt t="12511" x="8243888" y="4432300"/>
          <p14:tracePt t="12516" x="8243888" y="4449763"/>
          <p14:tracePt t="12521" x="8243888" y="4468813"/>
          <p14:tracePt t="12535" x="8243888" y="4505325"/>
          <p14:tracePt t="12537" x="8243888" y="4514850"/>
          <p14:tracePt t="12539" x="8243888" y="4522788"/>
          <p14:tracePt t="12547" x="8243888" y="4532313"/>
          <p14:tracePt t="12551" x="8243888" y="4541838"/>
          <p14:tracePt t="12555" x="8243888" y="4559300"/>
          <p14:tracePt t="12563" x="8243888" y="4595813"/>
          <p14:tracePt t="12565" x="8243888" y="4605338"/>
          <p14:tracePt t="12573" x="8243888" y="4624388"/>
          <p14:tracePt t="12579" x="8243888" y="4641850"/>
          <p14:tracePt t="12588" x="8243888" y="4660900"/>
          <p14:tracePt t="12593" x="8253413" y="4678363"/>
          <p14:tracePt t="12600" x="8261350" y="4705350"/>
          <p14:tracePt t="12603" x="8270875" y="4724400"/>
          <p14:tracePt t="12605" x="8270875" y="4741863"/>
          <p14:tracePt t="12614" x="8270875" y="4751388"/>
          <p14:tracePt t="12615" x="8270875" y="4768850"/>
          <p14:tracePt t="12621" x="8280400" y="4787900"/>
          <p14:tracePt t="12628" x="8280400" y="4797425"/>
          <p14:tracePt t="12629" x="8280400" y="4805363"/>
          <p14:tracePt t="12634" x="8288338" y="4824413"/>
          <p14:tracePt t="12637" x="8288338" y="4833938"/>
          <p14:tracePt t="12641" x="8297863" y="4841875"/>
          <p14:tracePt t="12645" x="8297863" y="4851400"/>
          <p14:tracePt t="12649" x="8297863" y="4860925"/>
          <p14:tracePt t="12655" x="8307388" y="4870450"/>
          <p14:tracePt t="12660" x="8316913" y="4878388"/>
          <p14:tracePt t="12666" x="8324850" y="4897438"/>
          <p14:tracePt t="12671" x="8334375" y="4914900"/>
          <p14:tracePt t="12676" x="8343900" y="4933950"/>
          <p14:tracePt t="12686" x="8353425" y="4970463"/>
          <p14:tracePt t="12696" x="8361363" y="4987925"/>
          <p14:tracePt t="12711" x="8370888" y="5006975"/>
          <p14:tracePt t="12737" x="8380413" y="5024438"/>
          <p14:tracePt t="12742" x="8389938" y="5033963"/>
          <p14:tracePt t="12753" x="8397875" y="5043488"/>
          <p14:tracePt t="12766" x="8397875" y="5053013"/>
          <p14:tracePt t="12770" x="8397875" y="5060950"/>
          <p14:tracePt t="12771" x="8407400" y="5070475"/>
          <p14:tracePt t="12805" x="8407400" y="5080000"/>
          <p14:tracePt t="12817" x="8407400" y="5089525"/>
          <p14:tracePt t="12822" x="8407400" y="5097463"/>
          <p14:tracePt t="12829" x="8407400" y="5106988"/>
          <p14:tracePt t="12832" x="8407400" y="5116513"/>
          <p14:tracePt t="12835" x="8407400" y="5133975"/>
          <p14:tracePt t="12845" x="8407400" y="5143500"/>
          <p14:tracePt t="12848" x="8407400" y="5153025"/>
          <p14:tracePt t="12852" x="8407400" y="5170488"/>
          <p14:tracePt t="12856" x="8407400" y="5189538"/>
          <p14:tracePt t="12863" x="8407400" y="5207000"/>
          <p14:tracePt t="12864" x="8407400" y="5233988"/>
          <p14:tracePt t="12868" x="8407400" y="5253038"/>
          <p14:tracePt t="12872" x="8407400" y="5270500"/>
          <p14:tracePt t="12878" x="8397875" y="5289550"/>
          <p14:tracePt t="12879" x="8389938" y="5307013"/>
          <p14:tracePt t="12884" x="8380413" y="5326063"/>
          <p14:tracePt t="12901" x="8353425" y="5372100"/>
          <p14:tracePt t="12903" x="8343900" y="5380038"/>
          <p14:tracePt t="12907" x="8334375" y="5389563"/>
          <p14:tracePt t="12911" x="8324850" y="5399088"/>
          <p14:tracePt t="12913" x="8316913" y="5408613"/>
          <p14:tracePt t="12917" x="8297863" y="5416550"/>
          <p14:tracePt t="12922" x="8288338" y="5426075"/>
          <p14:tracePt t="12928" x="8270875" y="5435600"/>
          <p14:tracePt t="12929" x="8270875" y="5445125"/>
          <p14:tracePt t="12934" x="8253413" y="5453063"/>
          <p14:tracePt t="12938" x="8243888" y="5453063"/>
          <p14:tracePt t="12946" x="8216900" y="5462588"/>
          <p14:tracePt t="12949" x="8197850" y="5462588"/>
          <p14:tracePt t="12953" x="8180388" y="5462588"/>
          <p14:tracePt t="12962" x="8170863" y="5462588"/>
          <p14:tracePt t="12965" x="8161338" y="5462588"/>
          <p14:tracePt t="12969" x="8151813" y="5462588"/>
          <p14:tracePt t="12973" x="8143875" y="5462588"/>
          <p14:tracePt t="12978" x="8134350" y="5462588"/>
          <p14:tracePt t="12982" x="8124825" y="5462588"/>
          <p14:tracePt t="12999" x="8107363" y="5462588"/>
          <p14:tracePt t="13001" x="8088313" y="5462588"/>
          <p14:tracePt t="13005" x="8070850" y="5462588"/>
          <p14:tracePt t="13011" x="8061325" y="5462588"/>
          <p14:tracePt t="13013" x="8042275" y="5462588"/>
          <p14:tracePt t="13017" x="8034338" y="5462588"/>
          <p14:tracePt t="13023" x="8015288" y="5462588"/>
          <p14:tracePt t="13025" x="7997825" y="5462588"/>
          <p14:tracePt t="13029" x="7969250" y="5462588"/>
          <p14:tracePt t="13034" x="7951788" y="5462588"/>
          <p14:tracePt t="13037" x="7932738" y="5462588"/>
          <p14:tracePt t="13042" x="7915275" y="5462588"/>
          <p14:tracePt t="13045" x="7896225" y="5462588"/>
          <p14:tracePt t="13050" x="7878763" y="5462588"/>
          <p14:tracePt t="13054" x="7861300" y="5462588"/>
          <p14:tracePt t="13057" x="7832725" y="5462588"/>
          <p14:tracePt t="13062" x="7815263" y="5462588"/>
          <p14:tracePt t="13065" x="7796213" y="5462588"/>
          <p14:tracePt t="13070" x="7778750" y="5462588"/>
          <p14:tracePt t="13073" x="7759700" y="5462588"/>
          <p14:tracePt t="13078" x="7742238" y="5462588"/>
          <p14:tracePt t="13082" x="7723188" y="5462588"/>
          <p14:tracePt t="13086" x="7705725" y="5462588"/>
          <p14:tracePt t="13087" x="7686675" y="5462588"/>
          <p14:tracePt t="13095" x="7678738" y="5462588"/>
          <p14:tracePt t="13105" x="7659688" y="5462588"/>
          <p14:tracePt t="13111" x="7650163" y="5462588"/>
          <p14:tracePt t="13116" x="7642225" y="5462588"/>
          <p14:tracePt t="13119" x="7632700" y="5462588"/>
          <p14:tracePt t="13174" x="7623175" y="5453063"/>
          <p14:tracePt t="13182" x="7613650" y="5445125"/>
          <p14:tracePt t="13195" x="7596188" y="5435600"/>
          <p14:tracePt t="13200" x="7577138" y="5426075"/>
          <p14:tracePt t="13204" x="7569200" y="5416550"/>
          <p14:tracePt t="13216" x="7559675" y="5416550"/>
          <p14:tracePt t="13225" x="7540625" y="5408613"/>
          <p14:tracePt t="13232" x="7532688" y="5408613"/>
          <p14:tracePt t="13241" x="7523163" y="5408613"/>
          <p14:tracePt t="13247" x="7513638" y="5399088"/>
          <p14:tracePt t="13284" x="7504113" y="5399088"/>
          <p14:tracePt t="13291" x="7504113" y="5389563"/>
          <p14:tracePt t="13304" x="7496175" y="5380038"/>
          <p14:tracePt t="13315" x="7486650" y="5372100"/>
          <p14:tracePt t="13339" x="7477125" y="5372100"/>
          <p14:tracePt t="14364" x="7477125" y="5362575"/>
          <p14:tracePt t="14373" x="7496175" y="5316538"/>
          <p14:tracePt t="14376" x="7513638" y="5299075"/>
          <p14:tracePt t="14379" x="7532688" y="5270500"/>
          <p14:tracePt t="14381" x="7569200" y="5253038"/>
          <p14:tracePt t="14385" x="7623175" y="5216525"/>
          <p14:tracePt t="14389" x="7686675" y="5170488"/>
          <p14:tracePt t="14395" x="7751763" y="5133975"/>
          <p14:tracePt t="14397" x="7815263" y="5097463"/>
          <p14:tracePt t="14403" x="7896225" y="5043488"/>
          <p14:tracePt t="14406" x="7978775" y="4987925"/>
          <p14:tracePt t="14411" x="8078788" y="4943475"/>
          <p14:tracePt t="14414" x="8161338" y="4887913"/>
          <p14:tracePt t="14418" x="8261350" y="4814888"/>
          <p14:tracePt t="14422" x="8343900" y="4760913"/>
          <p14:tracePt t="14428" x="8443913" y="4705350"/>
          <p14:tracePt t="14430" x="8526463" y="4651375"/>
          <p14:tracePt t="14433" x="8609013" y="4595813"/>
          <p14:tracePt t="14437" x="8689975" y="4541838"/>
          <p14:tracePt t="14442" x="8753475" y="4486275"/>
          <p14:tracePt t="14446" x="8789988" y="4459288"/>
          <p14:tracePt t="14449" x="8855075" y="4405313"/>
          <p14:tracePt t="14454" x="8899525" y="4368800"/>
          <p14:tracePt t="14457" x="8936038" y="4340225"/>
          <p14:tracePt t="14462" x="8972550" y="4295775"/>
          <p14:tracePt t="14465" x="9001125" y="4259263"/>
          <p14:tracePt t="14469" x="9037638" y="4232275"/>
          <p14:tracePt t="14473" x="9064625" y="4195763"/>
          <p14:tracePt t="14478" x="9101138" y="4167188"/>
          <p14:tracePt t="14482" x="9128125" y="4130675"/>
          <p14:tracePt t="14485" x="9174163" y="4094163"/>
          <p14:tracePt t="14489" x="9228138" y="4049713"/>
          <p14:tracePt t="14495" x="9274175" y="3994150"/>
          <p14:tracePt t="14497" x="9337675" y="3930650"/>
          <p14:tracePt t="14499" x="9410700" y="3867150"/>
          <p14:tracePt t="14503" x="9493250" y="3775075"/>
          <p14:tracePt t="14507" x="9556750" y="3711575"/>
          <p14:tracePt t="14511" x="9629775" y="3629025"/>
          <p14:tracePt t="14515" x="9702800" y="3548063"/>
          <p14:tracePt t="14520" x="9756775" y="3465513"/>
          <p14:tracePt t="14524" x="9812338" y="3392488"/>
          <p14:tracePt t="14527" x="9875838" y="3328988"/>
          <p14:tracePt t="14532" x="9912350" y="3282950"/>
          <p14:tracePt t="14537" x="9958388" y="3228975"/>
          <p14:tracePt t="14542" x="9994900" y="3182938"/>
          <p14:tracePt t="14548" x="10048875" y="3109913"/>
          <p14:tracePt t="14552" x="10075863" y="3073400"/>
          <p14:tracePt t="14556" x="10094913" y="3054350"/>
          <p14:tracePt t="14561" x="10112375" y="3027363"/>
          <p14:tracePt t="14563" x="10131425" y="3009900"/>
          <p14:tracePt t="14568" x="10140950" y="2990850"/>
          <p14:tracePt t="14573" x="10148888" y="2982913"/>
          <p14:tracePt t="14577" x="10158413" y="2973388"/>
          <p14:tracePt t="14579" x="10167938" y="2963863"/>
          <p14:tracePt t="14583" x="10177463" y="2954338"/>
          <p14:tracePt t="14597" x="10177463" y="2946400"/>
          <p14:tracePt t="14601" x="10185400" y="2936875"/>
          <p14:tracePt t="14674" x="10194925" y="2927350"/>
          <p14:tracePt t="14733" x="10204450" y="2917825"/>
          <p14:tracePt t="14792" x="10221913" y="2909888"/>
          <p14:tracePt t="14797" x="10240963" y="2909888"/>
          <p14:tracePt t="14805" x="10277475" y="2909888"/>
          <p14:tracePt t="14809" x="10304463" y="2909888"/>
          <p14:tracePt t="14814" x="10358438" y="2909888"/>
          <p14:tracePt t="14818" x="10387013" y="2909888"/>
          <p14:tracePt t="14821" x="10404475" y="2909888"/>
          <p14:tracePt t="14828" x="10440988" y="2909888"/>
          <p14:tracePt t="14830" x="10460038" y="2909888"/>
          <p14:tracePt t="14834" x="10467975" y="2909888"/>
          <p14:tracePt t="14839" x="10487025" y="2909888"/>
          <p14:tracePt t="14846" x="10523538" y="2909888"/>
          <p14:tracePt t="14850" x="10533063" y="2900363"/>
          <p14:tracePt t="14852" x="10541000" y="2900363"/>
          <p14:tracePt t="14856" x="10550525" y="2890838"/>
          <p14:tracePt t="14861" x="10560050" y="2890838"/>
          <p14:tracePt t="14901" x="10560050" y="2881313"/>
          <p14:tracePt t="14910" x="10560050" y="2873375"/>
          <p14:tracePt t="14912" x="10560050" y="2863850"/>
          <p14:tracePt t="14915" x="10560050" y="2844800"/>
          <p14:tracePt t="14920" x="10560050" y="2827338"/>
          <p14:tracePt t="14924" x="10560050" y="2808288"/>
          <p14:tracePt t="14928" x="10560050" y="2790825"/>
          <p14:tracePt t="14936" x="10560050" y="2781300"/>
          <p14:tracePt t="14941" x="10560050" y="2763838"/>
          <p14:tracePt t="14948" x="10560050" y="2754313"/>
          <p14:tracePt t="14956" x="10560050" y="2744788"/>
          <p14:tracePt t="14964" x="10550525" y="2735263"/>
          <p14:tracePt t="14968" x="10550525" y="2727325"/>
          <p14:tracePt t="14972" x="10541000" y="2717800"/>
          <p14:tracePt t="14978" x="10533063" y="2708275"/>
          <p14:tracePt t="14984" x="10514013" y="2690813"/>
          <p14:tracePt t="14988" x="10504488" y="2681288"/>
          <p14:tracePt t="14994" x="10504488" y="2671763"/>
          <p14:tracePt t="14995" x="10487025" y="2662238"/>
          <p14:tracePt t="15000" x="10477500" y="2662238"/>
          <p14:tracePt t="15004" x="10450513" y="2654300"/>
          <p14:tracePt t="15008" x="10440988" y="2644775"/>
          <p14:tracePt t="15011" x="10414000" y="2635250"/>
          <p14:tracePt t="15016" x="10404475" y="2625725"/>
          <p14:tracePt t="15020" x="10394950" y="2625725"/>
          <p14:tracePt t="15025" x="10367963" y="2608263"/>
          <p14:tracePt t="15031" x="10331450" y="2598738"/>
          <p14:tracePt t="15034" x="10313988" y="2589213"/>
          <p14:tracePt t="15038" x="10313988" y="2581275"/>
          <p14:tracePt t="15045" x="10294938" y="2581275"/>
          <p14:tracePt t="15045" x="10277475" y="2571750"/>
          <p14:tracePt t="15049" x="10240963" y="2554288"/>
          <p14:tracePt t="15057" x="10213975" y="2544763"/>
          <p14:tracePt t="15062" x="10167938" y="2525713"/>
          <p14:tracePt t="15065" x="10148888" y="2517775"/>
          <p14:tracePt t="15069" x="10140950" y="2508250"/>
          <p14:tracePt t="15073" x="10112375" y="2498725"/>
          <p14:tracePt t="15079" x="10085388" y="2489200"/>
          <p14:tracePt t="15081" x="10075863" y="2489200"/>
          <p14:tracePt t="15086" x="10048875" y="2471738"/>
          <p14:tracePt t="15089" x="10039350" y="2471738"/>
          <p14:tracePt t="15095" x="10021888" y="2462213"/>
          <p14:tracePt t="15098" x="10012363" y="2462213"/>
          <p14:tracePt t="15102" x="10002838" y="2452688"/>
          <p14:tracePt t="15164" x="10002838" y="2444750"/>
          <p14:tracePt t="15293" x="10021888" y="2444750"/>
          <p14:tracePt t="15296" x="10031413" y="2435225"/>
          <p14:tracePt t="15305" x="10039350" y="2435225"/>
          <p14:tracePt t="15317" x="10048875" y="2435225"/>
          <p14:tracePt t="15349" x="10067925" y="2435225"/>
          <p14:tracePt t="15355" x="10085388" y="2435225"/>
          <p14:tracePt t="15355" x="10094913" y="2435225"/>
          <p14:tracePt t="15361" x="10112375" y="2435225"/>
          <p14:tracePt t="15363" x="10140950" y="2435225"/>
          <p14:tracePt t="15367" x="10167938" y="2435225"/>
          <p14:tracePt t="15372" x="10194925" y="2435225"/>
          <p14:tracePt t="15378" x="10258425" y="2425700"/>
          <p14:tracePt t="15379" x="10313988" y="2425700"/>
          <p14:tracePt t="15381" x="10350500" y="2425700"/>
          <p14:tracePt t="15385" x="10394950" y="2425700"/>
          <p14:tracePt t="15389" x="10431463" y="2425700"/>
          <p14:tracePt t="15394" x="10496550" y="2435225"/>
          <p14:tracePt t="15397" x="10533063" y="2444750"/>
          <p14:tracePt t="15401" x="10577513" y="2452688"/>
          <p14:tracePt t="15406" x="10614025" y="2452688"/>
          <p14:tracePt t="15411" x="10641013" y="2452688"/>
          <p14:tracePt t="15413" x="10677525" y="2452688"/>
          <p14:tracePt t="15417" x="10714038" y="2462213"/>
          <p14:tracePt t="15422" x="10760075" y="2481263"/>
          <p14:tracePt t="15428" x="10787063" y="2481263"/>
          <p14:tracePt t="15429" x="10815638" y="2481263"/>
          <p14:tracePt t="15434" x="10852150" y="2481263"/>
          <p14:tracePt t="15438" x="10888663" y="2481263"/>
          <p14:tracePt t="15446" x="10942638" y="2489200"/>
          <p14:tracePt t="15449" x="10979150" y="2489200"/>
          <p14:tracePt t="15453" x="11006138" y="2498725"/>
          <p14:tracePt t="15457" x="11025188" y="2498725"/>
          <p14:tracePt t="15462" x="11042650" y="2498725"/>
          <p14:tracePt t="15465" x="11061700" y="2508250"/>
          <p14:tracePt t="15478" x="11079163" y="2525713"/>
          <p14:tracePt t="15646" x="11098213" y="2535238"/>
          <p14:tracePt t="15783" x="11098213" y="2544763"/>
          <p14:tracePt t="15960" x="11098213" y="2554288"/>
          <p14:tracePt t="16308" x="11098213" y="2562225"/>
          <p14:tracePt t="16485" x="11098213" y="2571750"/>
          <p14:tracePt t="16566" x="11088688" y="2581275"/>
          <p14:tracePt t="16942" x="11088688" y="2589213"/>
          <p14:tracePt t="16948" x="11042650" y="2617788"/>
          <p14:tracePt t="16952" x="11025188" y="2625725"/>
          <p14:tracePt t="16954" x="11006138" y="2644775"/>
          <p14:tracePt t="16957" x="10979150" y="2654300"/>
          <p14:tracePt t="16961" x="10952163" y="2662238"/>
          <p14:tracePt t="16965" x="10915650" y="2671763"/>
          <p14:tracePt t="16969" x="10896600" y="2681288"/>
          <p14:tracePt t="16974" x="10869613" y="2698750"/>
          <p14:tracePt t="16978" x="10852150" y="2708275"/>
          <p14:tracePt t="16981" x="10833100" y="2708275"/>
          <p14:tracePt t="16985" x="10806113" y="2717800"/>
          <p14:tracePt t="16989" x="10787063" y="2727325"/>
          <p14:tracePt t="16994" x="10769600" y="2727325"/>
          <p14:tracePt t="16997" x="10750550" y="2735263"/>
          <p14:tracePt t="17002" x="10714038" y="2744788"/>
          <p14:tracePt t="17006" x="10696575" y="2754313"/>
          <p14:tracePt t="17011" x="10677525" y="2763838"/>
          <p14:tracePt t="17013" x="10650538" y="2771775"/>
          <p14:tracePt t="17018" x="10623550" y="2781300"/>
          <p14:tracePt t="17023" x="10596563" y="2790825"/>
          <p14:tracePt t="17032" x="10523538" y="2800350"/>
          <p14:tracePt t="17034" x="10477500" y="2808288"/>
          <p14:tracePt t="17037" x="10431463" y="2827338"/>
          <p14:tracePt t="17044" x="10394950" y="2827338"/>
          <p14:tracePt t="17045" x="10350500" y="2836863"/>
          <p14:tracePt t="17049" x="10313988" y="2836863"/>
          <p14:tracePt t="17053" x="10285413" y="2836863"/>
          <p14:tracePt t="17057" x="10240963" y="2844800"/>
          <p14:tracePt t="17061" x="10213975" y="2854325"/>
          <p14:tracePt t="17066" x="10167938" y="2854325"/>
          <p14:tracePt t="17071" x="10140950" y="2854325"/>
          <p14:tracePt t="17075" x="10112375" y="2854325"/>
          <p14:tracePt t="17079" x="10094913" y="2854325"/>
          <p14:tracePt t="17082" x="10075863" y="2854325"/>
          <p14:tracePt t="17086" x="10067925" y="2854325"/>
          <p14:tracePt t="17098" x="10058400" y="2854325"/>
          <p14:tracePt t="17137" x="10048875" y="2854325"/>
          <p14:tracePt t="17146" x="10021888" y="2854325"/>
          <p14:tracePt t="17149" x="10012363" y="2854325"/>
          <p14:tracePt t="17152" x="9994900" y="2854325"/>
          <p14:tracePt t="17155" x="9975850" y="2854325"/>
          <p14:tracePt t="17161" x="9958388" y="2854325"/>
          <p14:tracePt t="17164" x="9939338" y="2854325"/>
          <p14:tracePt t="17167" x="9929813" y="2854325"/>
          <p14:tracePt t="17172" x="9912350" y="2854325"/>
          <p14:tracePt t="17178" x="9893300" y="2854325"/>
          <p14:tracePt t="17180" x="9866313" y="2854325"/>
          <p14:tracePt t="17184" x="9848850" y="2854325"/>
          <p14:tracePt t="17188" x="9839325" y="2854325"/>
          <p14:tracePt t="17194" x="9829800" y="2854325"/>
          <p14:tracePt t="17201" x="9821863" y="2863850"/>
          <p14:tracePt t="17564" x="9812338" y="2881313"/>
          <p14:tracePt t="17572" x="9812338" y="2890838"/>
          <p14:tracePt t="17578" x="9812338" y="2909888"/>
          <p14:tracePt t="17581" x="9812338" y="2917825"/>
          <p14:tracePt t="17585" x="9812338" y="2927350"/>
          <p14:tracePt t="17590" x="9812338" y="2936875"/>
          <p14:tracePt t="17597" x="9812338" y="2946400"/>
          <p14:tracePt t="17601" x="9812338" y="2963863"/>
          <p14:tracePt t="17605" x="9812338" y="2973388"/>
          <p14:tracePt t="17611" x="9812338" y="2982913"/>
          <p14:tracePt t="17613" x="9812338" y="2990850"/>
          <p14:tracePt t="17617" x="9812338" y="3000375"/>
          <p14:tracePt t="17636" x="9812338" y="3046413"/>
          <p14:tracePt t="17639" x="9812338" y="3063875"/>
          <p14:tracePt t="17647" x="9812338" y="3073400"/>
          <p14:tracePt t="17651" x="9812338" y="3090863"/>
          <p14:tracePt t="17655" x="9812338" y="3100388"/>
          <p14:tracePt t="17661" x="9812338" y="3109913"/>
          <p14:tracePt t="17664" x="9812338" y="3127375"/>
          <p14:tracePt t="17672" x="9812338" y="3146425"/>
          <p14:tracePt t="17681" x="9812338" y="3155950"/>
          <p14:tracePt t="17689" x="9812338" y="3163888"/>
          <p14:tracePt t="17698" x="9812338" y="3182938"/>
          <p14:tracePt t="17700" x="9812338" y="3192463"/>
          <p14:tracePt t="17718" x="9812338" y="3200400"/>
          <p14:tracePt t="17733" x="9812338" y="3209925"/>
          <p14:tracePt t="17741" x="9812338" y="3219450"/>
          <p14:tracePt t="19889" x="9802813" y="3228975"/>
          <p14:tracePt t="19893" x="9793288" y="3228975"/>
          <p14:tracePt t="19915" x="9739313" y="3228975"/>
          <p14:tracePt t="19922" x="9720263" y="3228975"/>
          <p14:tracePt t="19924" x="9712325" y="3228975"/>
          <p14:tracePt t="19928" x="9702800" y="3228975"/>
          <p14:tracePt t="19931" x="9693275" y="3228975"/>
          <p14:tracePt t="19935" x="9683750" y="3228975"/>
          <p14:tracePt t="19940" x="9675813" y="3228975"/>
          <p14:tracePt t="19948" x="9666288" y="3228975"/>
          <p14:tracePt t="19952" x="9656763" y="3228975"/>
          <p14:tracePt t="19957" x="9647238" y="3228975"/>
          <p14:tracePt t="19965" x="9610725" y="3236913"/>
          <p14:tracePt t="19967" x="9583738" y="3236913"/>
          <p14:tracePt t="19973" x="9566275" y="3246438"/>
          <p14:tracePt t="19977" x="9529763" y="3255963"/>
          <p14:tracePt t="19979" x="9501188" y="3265488"/>
          <p14:tracePt t="19983" x="9447213" y="3273425"/>
          <p14:tracePt t="19988" x="9383713" y="3292475"/>
          <p14:tracePt t="19994" x="9347200" y="3302000"/>
          <p14:tracePt t="19996" x="9283700" y="3309938"/>
          <p14:tracePt t="20001" x="9228138" y="3309938"/>
          <p14:tracePt t="20005" x="9174163" y="3309938"/>
          <p14:tracePt t="20006" x="9118600" y="3309938"/>
          <p14:tracePt t="20010" x="9072563" y="3319463"/>
          <p14:tracePt t="20014" x="9037638" y="3319463"/>
          <p14:tracePt t="20018" x="8972550" y="3328988"/>
          <p14:tracePt t="20022" x="8918575" y="3346450"/>
          <p14:tracePt t="20028" x="8872538" y="3346450"/>
          <p14:tracePt t="20030" x="8818563" y="3355975"/>
          <p14:tracePt t="20034" x="8782050" y="3365500"/>
          <p14:tracePt t="20038" x="8716963" y="3365500"/>
          <p14:tracePt t="20046" x="8616950" y="3392488"/>
          <p14:tracePt t="20049" x="8562975" y="3392488"/>
          <p14:tracePt t="20053" x="8507413" y="3402013"/>
          <p14:tracePt t="20057" x="8443913" y="3411538"/>
          <p14:tracePt t="20062" x="8389938" y="3411538"/>
          <p14:tracePt t="20065" x="8324850" y="3419475"/>
          <p14:tracePt t="20070" x="8270875" y="3438525"/>
          <p14:tracePt t="20074" x="8188325" y="3446463"/>
          <p14:tracePt t="20079" x="8115300" y="3465513"/>
          <p14:tracePt t="20081" x="8061325" y="3475038"/>
          <p14:tracePt t="20086" x="7978775" y="3475038"/>
          <p14:tracePt t="20090" x="7924800" y="3482975"/>
          <p14:tracePt t="20094" x="7861300" y="3492500"/>
          <p14:tracePt t="20097" x="7805738" y="3492500"/>
          <p14:tracePt t="20102" x="7751763" y="3511550"/>
          <p14:tracePt t="20105" x="7705725" y="3519488"/>
          <p14:tracePt t="20110" x="7678738" y="3519488"/>
          <p14:tracePt t="20114" x="7632700" y="3529013"/>
          <p14:tracePt t="20117" x="7605713" y="3529013"/>
          <p14:tracePt t="20121" x="7577138" y="3538538"/>
          <p14:tracePt t="20127" x="7550150" y="3538538"/>
          <p14:tracePt t="20130" x="7513638" y="3538538"/>
          <p14:tracePt t="20133" x="7486650" y="3548063"/>
          <p14:tracePt t="20138" x="7469188" y="3548063"/>
          <p14:tracePt t="20144" x="7450138" y="3556000"/>
          <p14:tracePt t="20145" x="7432675" y="3556000"/>
          <p14:tracePt t="20149" x="7404100" y="3556000"/>
          <p14:tracePt t="20153" x="7377113" y="3556000"/>
          <p14:tracePt t="20157" x="7350125" y="3556000"/>
          <p14:tracePt t="20161" x="7313613" y="3556000"/>
          <p14:tracePt t="20165" x="7286625" y="3556000"/>
          <p14:tracePt t="20170" x="7258050" y="3556000"/>
          <p14:tracePt t="20174" x="7231063" y="3556000"/>
          <p14:tracePt t="20178" x="7204075" y="3556000"/>
          <p14:tracePt t="20179" x="7167563" y="3556000"/>
          <p14:tracePt t="20183" x="7148513" y="3556000"/>
          <p14:tracePt t="20187" x="7131050" y="3556000"/>
          <p14:tracePt t="20196" x="7121525" y="3556000"/>
          <p14:tracePt t="20197" x="7104063" y="3556000"/>
          <p14:tracePt t="20199" x="7085013" y="3556000"/>
          <p14:tracePt t="20203" x="7077075" y="3556000"/>
          <p14:tracePt t="20207" x="7067550" y="3556000"/>
          <p14:tracePt t="20211" x="7058025" y="3556000"/>
          <p14:tracePt t="20215" x="7040563" y="3556000"/>
          <p14:tracePt t="20224" x="7031038" y="3556000"/>
          <p14:tracePt t="20228" x="7011988" y="3556000"/>
          <p14:tracePt t="20231" x="7004050" y="3556000"/>
          <p14:tracePt t="20236" x="6985000" y="3556000"/>
          <p14:tracePt t="20240" x="6975475" y="3556000"/>
          <p14:tracePt t="20244" x="6967538" y="3556000"/>
          <p14:tracePt t="20247" x="6948488" y="3556000"/>
          <p14:tracePt t="20252" x="6931025" y="3556000"/>
          <p14:tracePt t="20256" x="6921500" y="3556000"/>
          <p14:tracePt t="20260" x="6902450" y="3556000"/>
          <p14:tracePt t="20263" x="6894513" y="3556000"/>
          <p14:tracePt t="20267" x="6884988" y="3556000"/>
          <p14:tracePt t="20272" x="6875463" y="3556000"/>
          <p14:tracePt t="20326" x="6858000" y="3556000"/>
          <p14:tracePt t="20328" x="6838950" y="3556000"/>
          <p14:tracePt t="20332" x="6829425" y="3556000"/>
          <p14:tracePt t="20336" x="6821488" y="3556000"/>
          <p14:tracePt t="20340" x="6811963" y="3556000"/>
          <p14:tracePt t="20344" x="6792913" y="3556000"/>
          <p14:tracePt t="20348" x="6784975" y="3556000"/>
          <p14:tracePt t="20352" x="6765925" y="3556000"/>
          <p14:tracePt t="20356" x="6748463" y="3556000"/>
          <p14:tracePt t="20358" x="6729413" y="3556000"/>
          <p14:tracePt t="20363" x="6711950" y="3556000"/>
          <p14:tracePt t="20365" x="6692900" y="3556000"/>
          <p14:tracePt t="20369" x="6675438" y="3556000"/>
          <p14:tracePt t="20378" x="6656388" y="3556000"/>
          <p14:tracePt t="20382" x="6638925" y="3556000"/>
          <p14:tracePt t="20386" x="6619875" y="3556000"/>
          <p14:tracePt t="20391" x="6602413" y="3556000"/>
          <p14:tracePt t="20399" x="6556375" y="3556000"/>
          <p14:tracePt t="20401" x="6529388" y="3556000"/>
          <p14:tracePt t="20405" x="6473825" y="3556000"/>
          <p14:tracePt t="20410" x="6429375" y="3556000"/>
          <p14:tracePt t="20413" x="6392863" y="3556000"/>
          <p14:tracePt t="20417" x="6356350" y="3556000"/>
          <p14:tracePt t="20421" x="6327775" y="3556000"/>
          <p14:tracePt t="20427" x="6310313" y="3556000"/>
          <p14:tracePt t="20430" x="6292850" y="3556000"/>
          <p14:tracePt t="20448" x="6283325" y="3556000"/>
          <p14:tracePt t="20465" x="6273800" y="3556000"/>
          <p14:tracePt t="20472" x="6264275" y="3556000"/>
          <p14:tracePt t="20481" x="6256338" y="3556000"/>
          <p14:tracePt t="20492" x="6246813" y="3565525"/>
          <p14:tracePt t="20536" x="6237288" y="3565525"/>
          <p14:tracePt t="20577" x="6227763" y="3556000"/>
          <p14:tracePt t="20577" x="6219825" y="3556000"/>
          <p14:tracePt t="20816" x="6191250" y="3548063"/>
          <p14:tracePt t="20828" x="6191250" y="3538538"/>
          <p14:tracePt t="20833" x="6191250" y="3529013"/>
          <p14:tracePt t="20840" x="6191250" y="3519488"/>
          <p14:tracePt t="20846" x="6191250" y="3502025"/>
          <p14:tracePt t="20861" x="6191250" y="3492500"/>
          <p14:tracePt t="20885" x="6191250" y="3482975"/>
          <p14:tracePt t="20902" x="6191250" y="3475038"/>
          <p14:tracePt t="20937" x="6191250" y="3465513"/>
          <p14:tracePt t="21026" x="6191250" y="3455988"/>
          <p14:tracePt t="23056" x="6191250" y="3446463"/>
          <p14:tracePt t="23080" x="6183313" y="3446463"/>
          <p14:tracePt t="23088" x="6146800" y="3446463"/>
          <p14:tracePt t="23091" x="6127750" y="3446463"/>
          <p14:tracePt t="23094" x="6110288" y="3446463"/>
          <p14:tracePt t="23102" x="6091238" y="3446463"/>
          <p14:tracePt t="23106" x="6073775" y="3446463"/>
          <p14:tracePt t="23111" x="6054725" y="3446463"/>
          <p14:tracePt t="23114" x="6045200" y="3446463"/>
          <p14:tracePt t="23118" x="6037263" y="3446463"/>
          <p14:tracePt t="23122" x="6018213" y="3446463"/>
          <p14:tracePt t="23126" x="6008688" y="3446463"/>
          <p14:tracePt t="23130" x="6000750" y="3446463"/>
          <p14:tracePt t="23133" x="5991225" y="3455988"/>
          <p14:tracePt t="23656" x="5981700" y="3438525"/>
          <p14:tracePt t="23665" x="5981700" y="3392488"/>
          <p14:tracePt t="23666" x="5972175" y="3365500"/>
          <p14:tracePt t="23669" x="5972175" y="3355975"/>
          <p14:tracePt t="23674" x="5972175" y="3328988"/>
          <p14:tracePt t="23678" x="5972175" y="3302000"/>
          <p14:tracePt t="23682" x="5964238" y="3273425"/>
          <p14:tracePt t="23686" x="5964238" y="3236913"/>
          <p14:tracePt t="23690" x="5954713" y="3209925"/>
          <p14:tracePt t="23694" x="5954713" y="3200400"/>
          <p14:tracePt t="23697" x="5954713" y="3173413"/>
          <p14:tracePt t="23701" x="5945188" y="3146425"/>
          <p14:tracePt t="23705" x="5945188" y="3136900"/>
          <p14:tracePt t="23710" x="5935663" y="3109913"/>
          <p14:tracePt t="23713" x="5935663" y="3090863"/>
          <p14:tracePt t="23717" x="5927725" y="3063875"/>
          <p14:tracePt t="23722" x="5918200" y="3036888"/>
          <p14:tracePt t="23727" x="5918200" y="3017838"/>
          <p14:tracePt t="23729" x="5908675" y="2990850"/>
          <p14:tracePt t="23733" x="5908675" y="2982913"/>
          <p14:tracePt t="23737" x="5899150" y="2954338"/>
          <p14:tracePt t="23744" x="5891213" y="2927350"/>
          <p14:tracePt t="23746" x="5864225" y="2881313"/>
          <p14:tracePt t="23749" x="5835650" y="2817813"/>
          <p14:tracePt t="23753" x="5818188" y="2790825"/>
          <p14:tracePt t="23760" x="5818188" y="2771775"/>
          <p14:tracePt t="23761" x="5808663" y="2735263"/>
          <p14:tracePt t="23766" x="5791200" y="2708275"/>
          <p14:tracePt t="23770" x="5781675" y="2690813"/>
          <p14:tracePt t="23774" x="5772150" y="2671763"/>
          <p14:tracePt t="23778" x="5772150" y="2662238"/>
          <p14:tracePt t="23781" x="5762625" y="2644775"/>
          <p14:tracePt t="23785" x="5762625" y="2635250"/>
          <p14:tracePt t="23789" x="5745163" y="2608263"/>
          <p14:tracePt t="23797" x="5735638" y="2589213"/>
          <p14:tracePt t="23806" x="5735638" y="2581275"/>
          <p14:tracePt t="23810" x="5726113" y="2571750"/>
          <p14:tracePt t="23814" x="5726113" y="2562225"/>
          <p14:tracePt t="23819" x="5726113" y="2554288"/>
          <p14:tracePt t="23824" x="5726113" y="2544763"/>
          <p14:tracePt t="23832" x="5726113" y="2508250"/>
          <p14:tracePt t="23833" x="5718175" y="2481263"/>
          <p14:tracePt t="23837" x="5718175" y="2471738"/>
          <p14:tracePt t="23839" x="5718175" y="2462213"/>
          <p14:tracePt t="23844" x="5718175" y="2452688"/>
          <p14:tracePt t="23851" x="5718175" y="2444750"/>
          <p14:tracePt t="23855" x="5718175" y="2435225"/>
          <p14:tracePt t="23860" x="5718175" y="2416175"/>
          <p14:tracePt t="23869" x="5718175" y="2408238"/>
          <p14:tracePt t="23874" x="5718175" y="2398713"/>
          <p14:tracePt t="23880" x="5718175" y="2389188"/>
          <p14:tracePt t="23888" x="5718175" y="2371725"/>
          <p14:tracePt t="23894" x="5718175" y="2362200"/>
          <p14:tracePt t="23895" x="5718175" y="2352675"/>
          <p14:tracePt t="23899" x="5718175" y="2343150"/>
          <p14:tracePt t="23903" x="5718175" y="2325688"/>
          <p14:tracePt t="23912" x="5718175" y="2316163"/>
          <p14:tracePt t="23916" x="5718175" y="2298700"/>
          <p14:tracePt t="23926" x="5718175" y="2270125"/>
          <p14:tracePt t="23928" x="5718175" y="2243138"/>
          <p14:tracePt t="23936" x="5718175" y="2216150"/>
          <p14:tracePt t="23941" x="5726113" y="2197100"/>
          <p14:tracePt t="23946" x="5735638" y="2179638"/>
          <p14:tracePt t="23949" x="5745163" y="2179638"/>
          <p14:tracePt t="23952" x="5745163" y="2170113"/>
          <p14:tracePt t="23956" x="5754688" y="2152650"/>
          <p14:tracePt t="23964" x="5762625" y="2133600"/>
          <p14:tracePt t="23967" x="5772150" y="2125663"/>
          <p14:tracePt t="23977" x="5772150" y="2116138"/>
          <p14:tracePt t="23980" x="5772150" y="2106613"/>
          <p14:tracePt t="23988" x="5781675" y="2089150"/>
          <p14:tracePt t="23997" x="5781675" y="2079625"/>
          <p14:tracePt t="24000" x="5791200" y="2079625"/>
          <p14:tracePt t="24004" x="5799138" y="2070100"/>
          <p14:tracePt t="24012" x="5808663" y="2060575"/>
          <p14:tracePt t="24016" x="5818188" y="2043113"/>
          <p14:tracePt t="24030" x="5827713" y="2033588"/>
          <p14:tracePt t="24036" x="5835650" y="2016125"/>
          <p14:tracePt t="24043" x="5835650" y="2006600"/>
          <p14:tracePt t="24046" x="5845175" y="1997075"/>
          <p14:tracePt t="24049" x="5854700" y="1987550"/>
          <p14:tracePt t="24054" x="5864225" y="1979613"/>
          <p14:tracePt t="24060" x="5872163" y="1970088"/>
          <p14:tracePt t="24061" x="5881688" y="1960563"/>
          <p14:tracePt t="24071" x="5891213" y="1960563"/>
          <p14:tracePt t="24092" x="5891213" y="1951038"/>
          <p14:tracePt t="24148" x="5899150" y="1943100"/>
          <p14:tracePt t="24153" x="5908675" y="1943100"/>
          <p14:tracePt t="24162" x="5927725" y="1933575"/>
          <p14:tracePt t="24170" x="5935663" y="1933575"/>
          <p14:tracePt t="24187" x="5945188" y="1924050"/>
          <p14:tracePt t="24201" x="5964238" y="1906588"/>
          <p14:tracePt t="24201" x="5981700" y="1906588"/>
          <p14:tracePt t="24206" x="6000750" y="1897063"/>
          <p14:tracePt t="24210" x="6008688" y="1887538"/>
          <p14:tracePt t="24211" x="6027738" y="1878013"/>
          <p14:tracePt t="24216" x="6045200" y="1870075"/>
          <p14:tracePt t="24219" x="6064250" y="1860550"/>
          <p14:tracePt t="24224" x="6081713" y="1851025"/>
          <p14:tracePt t="24228" x="6100763" y="1841500"/>
          <p14:tracePt t="24231" x="6127750" y="1833563"/>
          <p14:tracePt t="24235" x="6164263" y="1814513"/>
          <p14:tracePt t="24239" x="6191250" y="1797050"/>
          <p14:tracePt t="24243" x="6210300" y="1787525"/>
          <p14:tracePt t="24247" x="6256338" y="1778000"/>
          <p14:tracePt t="24252" x="6292850" y="1768475"/>
          <p14:tracePt t="24256" x="6327775" y="1760538"/>
          <p14:tracePt t="24260" x="6364288" y="1731963"/>
          <p14:tracePt t="24264" x="6400800" y="1724025"/>
          <p14:tracePt t="24267" x="6429375" y="1714500"/>
          <p14:tracePt t="24272" x="6456363" y="1704975"/>
          <p14:tracePt t="24277" x="6483350" y="1697038"/>
          <p14:tracePt t="24279" x="6519863" y="1687513"/>
          <p14:tracePt t="24285" x="6538913" y="1677988"/>
          <p14:tracePt t="24288" x="6556375" y="1677988"/>
          <p14:tracePt t="24294" x="6575425" y="1668463"/>
          <p14:tracePt t="24296" x="6592888" y="1668463"/>
          <p14:tracePt t="24299" x="6611938" y="1660525"/>
          <p14:tracePt t="24303" x="6619875" y="1660525"/>
          <p14:tracePt t="24311" x="6629400" y="1660525"/>
          <p14:tracePt t="24315" x="6638925" y="1651000"/>
          <p14:tracePt t="24358" x="6648450" y="1651000"/>
          <p14:tracePt t="24368" x="6692900" y="1651000"/>
          <p14:tracePt t="24371" x="6719888" y="1651000"/>
          <p14:tracePt t="24376" x="6748463" y="1651000"/>
          <p14:tracePt t="24379" x="6765925" y="1651000"/>
          <p14:tracePt t="24381" x="6784975" y="1651000"/>
          <p14:tracePt t="24385" x="6802438" y="1651000"/>
          <p14:tracePt t="24389" x="6821488" y="1651000"/>
          <p14:tracePt t="24394" x="6838950" y="1651000"/>
          <p14:tracePt t="24401" x="6858000" y="1641475"/>
          <p14:tracePt t="24420" x="6865938" y="1641475"/>
          <p14:tracePt t="24481" x="6875463" y="1631950"/>
          <p14:tracePt t="24493" x="6884988" y="1631950"/>
          <p14:tracePt t="24495" x="6894513" y="1631950"/>
          <p14:tracePt t="24498" x="6902450" y="1631950"/>
          <p14:tracePt t="24506" x="6911975" y="1631950"/>
          <p14:tracePt t="24518" x="6921500" y="1631950"/>
          <p14:tracePt t="24551" x="6931025" y="1631950"/>
          <p14:tracePt t="24589" x="6938963" y="1631950"/>
          <p14:tracePt t="24596" x="6948488" y="1631950"/>
          <p14:tracePt t="24605" x="6958013" y="1631950"/>
          <p14:tracePt t="24678" x="6967538" y="1631950"/>
          <p14:tracePt t="24714" x="6975475" y="1631950"/>
          <p14:tracePt t="25075" x="6985000" y="1631950"/>
          <p14:tracePt t="25081" x="7011988" y="1631950"/>
          <p14:tracePt t="25087" x="7021513" y="1631950"/>
          <p14:tracePt t="25098" x="7031038" y="1631950"/>
          <p14:tracePt t="25101" x="7040563" y="1641475"/>
          <p14:tracePt t="25116" x="7040563" y="1651000"/>
          <p14:tracePt t="25129" x="7067550" y="1668463"/>
          <p14:tracePt t="25133" x="7077075" y="1668463"/>
          <p14:tracePt t="25136" x="7094538" y="1677988"/>
          <p14:tracePt t="25140" x="7104063" y="1687513"/>
          <p14:tracePt t="25144" x="7112000" y="1697038"/>
          <p14:tracePt t="25147" x="7121525" y="1704975"/>
          <p14:tracePt t="25151" x="7131050" y="1714500"/>
          <p14:tracePt t="25155" x="7148513" y="1724025"/>
          <p14:tracePt t="25160" x="7158038" y="1731963"/>
          <p14:tracePt t="25164" x="7167563" y="1741488"/>
          <p14:tracePt t="25167" x="7185025" y="1751013"/>
          <p14:tracePt t="25172" x="7194550" y="1751013"/>
          <p14:tracePt t="25180" x="7194550" y="1760538"/>
          <p14:tracePt t="25185" x="7204075" y="1768475"/>
          <p14:tracePt t="25201" x="7221538" y="1787525"/>
          <p14:tracePt t="25217" x="7231063" y="1797050"/>
          <p14:tracePt t="25220" x="7240588" y="1797050"/>
          <p14:tracePt t="25229" x="7250113" y="1814513"/>
          <p14:tracePt t="25232" x="7250113" y="1833563"/>
          <p14:tracePt t="25235" x="7258050" y="1841500"/>
          <p14:tracePt t="25243" x="7277100" y="1870075"/>
          <p14:tracePt t="25245" x="7286625" y="1887538"/>
          <p14:tracePt t="25250" x="7294563" y="1906588"/>
          <p14:tracePt t="25254" x="7304088" y="1924050"/>
          <p14:tracePt t="25261" x="7313613" y="1943100"/>
          <p14:tracePt t="25262" x="7323138" y="1960563"/>
          <p14:tracePt t="25265" x="7331075" y="1970088"/>
          <p14:tracePt t="25269" x="7340600" y="1987550"/>
          <p14:tracePt t="25273" x="7350125" y="2006600"/>
          <p14:tracePt t="25278" x="7359650" y="2006600"/>
          <p14:tracePt t="25285" x="7367588" y="2024063"/>
          <p14:tracePt t="25290" x="7367588" y="2033588"/>
          <p14:tracePt t="25293" x="7367588" y="2043113"/>
          <p14:tracePt t="25297" x="7377113" y="2060575"/>
          <p14:tracePt t="25301" x="7377113" y="2070100"/>
          <p14:tracePt t="25306" x="7386638" y="2089150"/>
          <p14:tracePt t="25310" x="7386638" y="2097088"/>
          <p14:tracePt t="25313" x="7386638" y="2106613"/>
          <p14:tracePt t="25318" x="7386638" y="2116138"/>
          <p14:tracePt t="25322" x="7386638" y="2133600"/>
          <p14:tracePt t="25326" x="7386638" y="2152650"/>
          <p14:tracePt t="25330" x="7396163" y="2160588"/>
          <p14:tracePt t="25335" x="7396163" y="2170113"/>
          <p14:tracePt t="25348" x="7404100" y="2206625"/>
          <p14:tracePt t="25349" x="7413625" y="2225675"/>
          <p14:tracePt t="25353" x="7413625" y="2233613"/>
          <p14:tracePt t="25359" x="7413625" y="2252663"/>
          <p14:tracePt t="25361" x="7413625" y="2270125"/>
          <p14:tracePt t="25365" x="7413625" y="2289175"/>
          <p14:tracePt t="25370" x="7413625" y="2298700"/>
          <p14:tracePt t="25374" x="7423150" y="2306638"/>
          <p14:tracePt t="25382" x="7423150" y="2316163"/>
          <p14:tracePt t="25385" x="7423150" y="2335213"/>
          <p14:tracePt t="25394" x="7423150" y="2352675"/>
          <p14:tracePt t="25397" x="7432675" y="2371725"/>
          <p14:tracePt t="25401" x="7432675" y="2379663"/>
          <p14:tracePt t="25405" x="7432675" y="2389188"/>
          <p14:tracePt t="25410" x="7432675" y="2398713"/>
          <p14:tracePt t="25413" x="7440613" y="2416175"/>
          <p14:tracePt t="25417" x="7440613" y="2425700"/>
          <p14:tracePt t="25424" x="7440613" y="2444750"/>
          <p14:tracePt t="25428" x="7440613" y="2452688"/>
          <p14:tracePt t="25432" x="7440613" y="2471738"/>
          <p14:tracePt t="25435" x="7450138" y="2481263"/>
          <p14:tracePt t="25440" x="7450138" y="2498725"/>
          <p14:tracePt t="25443" x="7450138" y="2508250"/>
          <p14:tracePt t="25451" x="7459663" y="2525713"/>
          <p14:tracePt t="25455" x="7469188" y="2544763"/>
          <p14:tracePt t="25460" x="7469188" y="2554288"/>
          <p14:tracePt t="25463" x="7477125" y="2562225"/>
          <p14:tracePt t="25522" x="7477125" y="2571750"/>
          <p14:tracePt t="25527" x="7477125" y="2581275"/>
          <p14:tracePt t="25534" x="7486650" y="2589213"/>
          <p14:tracePt t="25537" x="7486650" y="2598738"/>
          <p14:tracePt t="25541" x="7486650" y="2608263"/>
          <p14:tracePt t="25548" x="7486650" y="2617788"/>
          <p14:tracePt t="25557" x="7486650" y="2625725"/>
          <p14:tracePt t="25561" x="7496175" y="2635250"/>
          <p14:tracePt t="25568" x="7496175" y="2644775"/>
          <p14:tracePt t="25604" x="7496175" y="2654300"/>
          <p14:tracePt t="25611" x="7496175" y="2671763"/>
          <p14:tracePt t="25614" x="7496175" y="2681288"/>
          <p14:tracePt t="25622" x="7496175" y="2690813"/>
          <p14:tracePt t="25631" x="7496175" y="2708275"/>
          <p14:tracePt t="25647" x="7504113" y="2708275"/>
          <p14:tracePt t="25651" x="7504113" y="2717800"/>
          <p14:tracePt t="25655" x="7504113" y="2727325"/>
          <p14:tracePt t="25663" x="7504113" y="2744788"/>
          <p14:tracePt t="25670" x="7504113" y="2754313"/>
          <p14:tracePt t="25676" x="7513638" y="2771775"/>
          <p14:tracePt t="25697" x="7513638" y="2790825"/>
          <p14:tracePt t="25702" x="7513638" y="2808288"/>
          <p14:tracePt t="25705" x="7513638" y="2817813"/>
          <p14:tracePt t="25713" x="7513638" y="2827338"/>
          <p14:tracePt t="25717" x="7513638" y="2836863"/>
          <p14:tracePt t="25721" x="7513638" y="2844800"/>
          <p14:tracePt t="25727" x="7513638" y="2854325"/>
          <p14:tracePt t="25729" x="7513638" y="2863850"/>
          <p14:tracePt t="25734" x="7513638" y="2873375"/>
          <p14:tracePt t="25738" x="7513638" y="2881313"/>
          <p14:tracePt t="25747" x="7513638" y="2890838"/>
          <p14:tracePt t="25751" x="7513638" y="2909888"/>
          <p14:tracePt t="25755" x="7513638" y="2917825"/>
          <p14:tracePt t="25763" x="7513638" y="2936875"/>
          <p14:tracePt t="25765" x="7513638" y="2946400"/>
          <p14:tracePt t="25769" x="7513638" y="2954338"/>
          <p14:tracePt t="25772" x="7513638" y="2963863"/>
          <p14:tracePt t="25777" x="7513638" y="2973388"/>
          <p14:tracePt t="25779" x="7513638" y="2990850"/>
          <p14:tracePt t="25784" x="7513638" y="3000375"/>
          <p14:tracePt t="25788" x="7513638" y="3009900"/>
          <p14:tracePt t="25796" x="7513638" y="3017838"/>
          <p14:tracePt t="25799" x="7513638" y="3027363"/>
          <p14:tracePt t="25803" x="7513638" y="3036888"/>
          <p14:tracePt t="25812" x="7513638" y="3046413"/>
          <p14:tracePt t="25816" x="7513638" y="3054350"/>
          <p14:tracePt t="25821" x="7523163" y="3063875"/>
          <p14:tracePt t="25830" x="7532688" y="3063875"/>
          <p14:tracePt t="25833" x="7532688" y="3073400"/>
          <p14:tracePt t="25837" x="7532688" y="3082925"/>
          <p14:tracePt t="25847" x="7540625" y="3100388"/>
          <p14:tracePt t="25850" x="7540625" y="3109913"/>
          <p14:tracePt t="25851" x="7540625" y="3119438"/>
          <p14:tracePt t="25865" x="7540625" y="3127375"/>
          <p14:tracePt t="25873" x="7540625" y="3136900"/>
          <p14:tracePt t="25878" x="7540625" y="3146425"/>
          <p14:tracePt t="25880" x="7540625" y="3155950"/>
          <p14:tracePt t="25896" x="7540625" y="3173413"/>
          <p14:tracePt t="25900" x="7540625" y="3182938"/>
          <p14:tracePt t="25915" x="7540625" y="3192463"/>
          <p14:tracePt t="25915" x="7540625" y="3200400"/>
          <p14:tracePt t="25929" x="7540625" y="3228975"/>
          <p14:tracePt t="25936" x="7540625" y="3236913"/>
          <p14:tracePt t="25947" x="7540625" y="3255963"/>
          <p14:tracePt t="25949" x="7540625" y="3265488"/>
          <p14:tracePt t="25960" x="7540625" y="3273425"/>
          <p14:tracePt t="25961" x="7540625" y="3282950"/>
          <p14:tracePt t="25970" x="7540625" y="3292475"/>
          <p14:tracePt t="25986" x="7540625" y="3302000"/>
          <p14:tracePt t="25995" x="7540625" y="3309938"/>
          <p14:tracePt t="26004" x="7540625" y="3319463"/>
          <p14:tracePt t="26011" x="7540625" y="3328988"/>
          <p14:tracePt t="26013" x="7540625" y="3338513"/>
          <p14:tracePt t="26017" x="7540625" y="3346450"/>
          <p14:tracePt t="26027" x="7540625" y="3355975"/>
          <p14:tracePt t="26030" x="7540625" y="3365500"/>
          <p14:tracePt t="26034" x="7540625" y="3375025"/>
          <p14:tracePt t="26038" x="7540625" y="3382963"/>
          <p14:tracePt t="26043" x="7540625" y="3402013"/>
          <p14:tracePt t="26050" x="7540625" y="3411538"/>
          <p14:tracePt t="26054" x="7540625" y="3429000"/>
          <p14:tracePt t="26062" x="7540625" y="3446463"/>
          <p14:tracePt t="26065" x="7540625" y="3465513"/>
          <p14:tracePt t="26069" x="7540625" y="3482975"/>
          <p14:tracePt t="26076" x="7540625" y="3502025"/>
          <p14:tracePt t="26082" x="7540625" y="3519488"/>
          <p14:tracePt t="26086" x="7540625" y="3529013"/>
          <p14:tracePt t="26096" x="7540625" y="3556000"/>
          <p14:tracePt t="26099" x="7540625" y="3565525"/>
          <p14:tracePt t="26106" x="7540625" y="3584575"/>
          <p14:tracePt t="26114" x="7540625" y="3592513"/>
          <p14:tracePt t="26118" x="7540625" y="3602038"/>
          <p14:tracePt t="26122" x="7540625" y="3621088"/>
          <p14:tracePt t="26126" x="7540625" y="3629025"/>
          <p14:tracePt t="26132" x="7540625" y="3648075"/>
          <p14:tracePt t="26136" x="7540625" y="3657600"/>
          <p14:tracePt t="26140" x="7540625" y="3665538"/>
          <p14:tracePt t="26145" x="7540625" y="3675063"/>
          <p14:tracePt t="26148" x="7540625" y="3684588"/>
          <p14:tracePt t="26152" x="7540625" y="3694113"/>
          <p14:tracePt t="26162" x="7540625" y="3702050"/>
          <p14:tracePt t="26164" x="7540625" y="3711575"/>
          <p14:tracePt t="26168" x="7540625" y="3721100"/>
          <p14:tracePt t="26178" x="7540625" y="3738563"/>
          <p14:tracePt t="26180" x="7540625" y="3748088"/>
          <p14:tracePt t="26188" x="7540625" y="3757613"/>
          <p14:tracePt t="26196" x="7540625" y="3775075"/>
          <p14:tracePt t="26200" x="7540625" y="3784600"/>
          <p14:tracePt t="26211" x="7540625" y="3794125"/>
          <p14:tracePt t="26213" x="7540625" y="3803650"/>
          <p14:tracePt t="26216" x="7540625" y="3811588"/>
          <p14:tracePt t="26228" x="7540625" y="3840163"/>
          <p14:tracePt t="26231" x="7540625" y="3848100"/>
          <p14:tracePt t="26236" x="7540625" y="3857625"/>
          <p14:tracePt t="26240" x="7540625" y="3875088"/>
          <p14:tracePt t="26247" x="7540625" y="3894138"/>
          <p14:tracePt t="26252" x="7540625" y="3903663"/>
          <p14:tracePt t="26255" x="7540625" y="3921125"/>
          <p14:tracePt t="26260" x="7540625" y="3940175"/>
          <p14:tracePt t="26263" x="7540625" y="3957638"/>
          <p14:tracePt t="26267" x="7540625" y="3967163"/>
          <p14:tracePt t="26280" x="7540625" y="3976688"/>
          <p14:tracePt t="26284" x="7540625" y="3994150"/>
          <p14:tracePt t="26288" x="7540625" y="4003675"/>
          <p14:tracePt t="26296" x="7540625" y="4013200"/>
          <p14:tracePt t="26298" x="7540625" y="4021138"/>
          <p14:tracePt t="26302" x="7540625" y="4030663"/>
          <p14:tracePt t="26311" x="7540625" y="4040188"/>
          <p14:tracePt t="26313" x="7540625" y="4049713"/>
          <p14:tracePt t="26317" x="7540625" y="4057650"/>
          <p14:tracePt t="26327" x="7540625" y="4067175"/>
          <p14:tracePt t="26330" x="7540625" y="4076700"/>
          <p14:tracePt t="26339" x="7540625" y="4086225"/>
          <p14:tracePt t="26360" x="7540625" y="4094163"/>
          <p14:tracePt t="26363" x="7540625" y="4103688"/>
          <p14:tracePt t="26370" x="7540625" y="4113213"/>
          <p14:tracePt t="26378" x="7540625" y="4130675"/>
          <p14:tracePt t="26383" x="7540625" y="4140200"/>
          <p14:tracePt t="26398" x="7540625" y="4159250"/>
          <p14:tracePt t="26402" x="7532688" y="4167188"/>
          <p14:tracePt t="26406" x="7532688" y="4176713"/>
          <p14:tracePt t="26411" x="7523163" y="4186238"/>
          <p14:tracePt t="26414" x="7523163" y="4195763"/>
          <p14:tracePt t="26417" x="7523163" y="4203700"/>
          <p14:tracePt t="26422" x="7523163" y="4213225"/>
          <p14:tracePt t="26426" x="7513638" y="4222750"/>
          <p14:tracePt t="26434" x="7513638" y="4232275"/>
          <p14:tracePt t="26438" x="7513638" y="4240213"/>
          <p14:tracePt t="26446" x="7513638" y="4249738"/>
          <p14:tracePt t="26461" x="7513638" y="4259263"/>
          <p14:tracePt t="26504" x="7513638" y="4268788"/>
          <p14:tracePt t="26512" x="7513638" y="4276725"/>
          <p14:tracePt t="26516" x="7504113" y="4286250"/>
          <p14:tracePt t="26528" x="7504113" y="4295775"/>
          <p14:tracePt t="26532" x="7496175" y="4313238"/>
          <p14:tracePt t="26541" x="7496175" y="4322763"/>
          <p14:tracePt t="26545" x="7486650" y="4332288"/>
          <p14:tracePt t="26552" x="7477125" y="4332288"/>
          <p14:tracePt t="26556" x="7477125" y="4340225"/>
          <p14:tracePt t="26561" x="7469188" y="4359275"/>
          <p14:tracePt t="26575" x="7459663" y="4368800"/>
          <p14:tracePt t="26578" x="7459663" y="4376738"/>
          <p14:tracePt t="26584" x="7459663" y="4386263"/>
          <p14:tracePt t="26588" x="7459663" y="4395788"/>
          <p14:tracePt t="26596" x="7450138" y="4395788"/>
          <p14:tracePt t="26600" x="7450138" y="4405313"/>
          <p14:tracePt t="26604" x="7450138" y="4413250"/>
          <p14:tracePt t="26629" x="7450138" y="4422775"/>
          <p14:tracePt t="26636" x="7440613" y="4432300"/>
          <p14:tracePt t="26648" x="7432675" y="4441825"/>
          <p14:tracePt t="26662" x="7423150" y="4459288"/>
          <p14:tracePt t="26680" x="7413625" y="4459288"/>
          <p14:tracePt t="26684" x="7404100" y="4468813"/>
          <p14:tracePt t="26686" x="7404100" y="4478338"/>
          <p14:tracePt t="26690" x="7396163" y="4486275"/>
          <p14:tracePt t="26702" x="7386638" y="4495800"/>
          <p14:tracePt t="26715" x="7386638" y="4505325"/>
          <p14:tracePt t="26730" x="7386638" y="4514850"/>
          <p14:tracePt t="26739" x="7377113" y="4514850"/>
          <p14:tracePt t="26768" x="7367588" y="4522788"/>
          <p14:tracePt t="26796" x="7367588" y="4532313"/>
          <p14:tracePt t="26808" x="7359650" y="4541838"/>
          <p14:tracePt t="26834" x="7350125" y="4551363"/>
          <p14:tracePt t="26845" x="7340600" y="4559300"/>
          <p14:tracePt t="26866" x="7340600" y="4568825"/>
          <p14:tracePt t="26902" x="7331075" y="4578350"/>
          <p14:tracePt t="26973" x="7323138" y="4587875"/>
          <p14:tracePt t="26986" x="7313613" y="4595813"/>
          <p14:tracePt t="26992" x="7304088" y="4605338"/>
          <p14:tracePt t="26997" x="7294563" y="4614863"/>
          <p14:tracePt t="27007" x="7286625" y="4614863"/>
          <p14:tracePt t="27023" x="7286625" y="4624388"/>
          <p14:tracePt t="27048" x="7277100" y="4624388"/>
          <p14:tracePt t="27054" x="7267575" y="4624388"/>
          <p14:tracePt t="27065" x="7258050" y="4632325"/>
          <p14:tracePt t="30084" x="7250113" y="4632325"/>
          <p14:tracePt t="30124" x="7250113" y="4624388"/>
          <p14:tracePt t="30132" x="7240588" y="4614863"/>
          <p14:tracePt t="30140" x="7240588" y="4605338"/>
          <p14:tracePt t="30143" x="7231063" y="4587875"/>
          <p14:tracePt t="30146" x="7221538" y="4578350"/>
          <p14:tracePt t="30150" x="7221538" y="4568825"/>
          <p14:tracePt t="30153" x="7221538" y="4551363"/>
          <p14:tracePt t="30162" x="7204075" y="4522788"/>
          <p14:tracePt t="30172" x="7194550" y="4495800"/>
          <p14:tracePt t="30184" x="7185025" y="4449763"/>
          <p14:tracePt t="30185" x="7177088" y="4422775"/>
          <p14:tracePt t="30190" x="7177088" y="4413250"/>
          <p14:tracePt t="30194" x="7177088" y="4405313"/>
          <p14:tracePt t="30197" x="7177088" y="4386263"/>
          <p14:tracePt t="30201" x="7167563" y="4349750"/>
          <p14:tracePt t="30209" x="7167563" y="4322763"/>
          <p14:tracePt t="30211" x="7167563" y="4303713"/>
          <p14:tracePt t="30215" x="7167563" y="4276725"/>
          <p14:tracePt t="30219" x="7158038" y="4240213"/>
          <p14:tracePt t="30226" x="7158038" y="4232275"/>
          <p14:tracePt t="30227" x="7158038" y="4213225"/>
          <p14:tracePt t="30231" x="7148513" y="4176713"/>
          <p14:tracePt t="30235" x="7148513" y="4159250"/>
          <p14:tracePt t="30239" x="7148513" y="4140200"/>
          <p14:tracePt t="30243" x="7140575" y="4113213"/>
          <p14:tracePt t="30247" x="7131050" y="4086225"/>
          <p14:tracePt t="30252" x="7131050" y="4067175"/>
          <p14:tracePt t="30256" x="7131050" y="4040188"/>
          <p14:tracePt t="30260" x="7121525" y="4003675"/>
          <p14:tracePt t="30263" x="7121525" y="3984625"/>
          <p14:tracePt t="30267" x="7121525" y="3957638"/>
          <p14:tracePt t="30272" x="7121525" y="3921125"/>
          <p14:tracePt t="30276" x="7112000" y="3867150"/>
          <p14:tracePt t="30279" x="7112000" y="3803650"/>
          <p14:tracePt t="30284" x="7112000" y="3748088"/>
          <p14:tracePt t="30290" x="7112000" y="3694113"/>
          <p14:tracePt t="30292" x="7112000" y="3638550"/>
          <p14:tracePt t="30295" x="7112000" y="3584575"/>
          <p14:tracePt t="30299" x="7112000" y="3519488"/>
          <p14:tracePt t="30303" x="7112000" y="3465513"/>
          <p14:tracePt t="30309" x="7112000" y="3411538"/>
          <p14:tracePt t="30311" x="7112000" y="3355975"/>
          <p14:tracePt t="30315" x="7112000" y="3302000"/>
          <p14:tracePt t="30320" x="7094538" y="3236913"/>
          <p14:tracePt t="30326" x="7094538" y="3182938"/>
          <p14:tracePt t="30328" x="7085013" y="3136900"/>
          <p14:tracePt t="30332" x="7085013" y="3100388"/>
          <p14:tracePt t="30336" x="7067550" y="3073400"/>
          <p14:tracePt t="30339" x="7067550" y="3054350"/>
          <p14:tracePt t="30343" x="7067550" y="3009900"/>
          <p14:tracePt t="30348" x="7058025" y="2973388"/>
          <p14:tracePt t="30351" x="7058025" y="2936875"/>
          <p14:tracePt t="30356" x="7048500" y="2900363"/>
          <p14:tracePt t="30359" x="7031038" y="2854325"/>
          <p14:tracePt t="30364" x="7021513" y="2827338"/>
          <p14:tracePt t="30368" x="7021513" y="2817813"/>
          <p14:tracePt t="30372" x="7004050" y="2790825"/>
          <p14:tracePt t="30376" x="7004050" y="2781300"/>
          <p14:tracePt t="30379" x="6994525" y="2763838"/>
          <p14:tracePt t="30381" x="6994525" y="2754313"/>
          <p14:tracePt t="30385" x="6985000" y="2744788"/>
          <p14:tracePt t="30394" x="6985000" y="2735263"/>
          <p14:tracePt t="30397" x="6985000" y="2727325"/>
          <p14:tracePt t="30401" x="6985000" y="2717800"/>
          <p14:tracePt t="30887" x="6985000" y="2708275"/>
          <p14:tracePt t="30894" x="6967538" y="2690813"/>
          <p14:tracePt t="30902" x="6958013" y="2690813"/>
          <p14:tracePt t="30910" x="6948488" y="2681288"/>
          <p14:tracePt t="30917" x="6938963" y="2671763"/>
          <p14:tracePt t="30922" x="6931025" y="2662238"/>
          <p14:tracePt t="30930" x="6931025" y="2654300"/>
          <p14:tracePt t="30935" x="6921500" y="2644775"/>
          <p14:tracePt t="30939" x="6911975" y="2635250"/>
          <p14:tracePt t="30952" x="6902450" y="2625725"/>
          <p14:tracePt t="30953" x="6894513" y="2617788"/>
          <p14:tracePt t="30958" x="6884988" y="2608263"/>
          <p14:tracePt t="30967" x="6884988" y="2598738"/>
          <p14:tracePt t="30971" x="6884988" y="2589213"/>
          <p14:tracePt t="30979" x="6884988" y="2581275"/>
          <p14:tracePt t="30993" x="6875463" y="2562225"/>
          <p14:tracePt t="30998" x="6875463" y="2554288"/>
          <p14:tracePt t="31008" x="6875463" y="2544763"/>
          <p14:tracePt t="31013" x="6865938" y="2535238"/>
          <p14:tracePt t="31017" x="6865938" y="2525713"/>
          <p14:tracePt t="31022" x="6865938" y="2517775"/>
          <p14:tracePt t="31029" x="6858000" y="2508250"/>
          <p14:tracePt t="31034" x="6858000" y="2498725"/>
          <p14:tracePt t="31037" x="6848475" y="2481263"/>
          <p14:tracePt t="31050" x="6848475" y="2471738"/>
          <p14:tracePt t="31054" x="6838950" y="2462213"/>
          <p14:tracePt t="31062" x="6829425" y="2444750"/>
          <p14:tracePt t="31078" x="6821488" y="2435225"/>
          <p14:tracePt t="31081" x="6811963" y="2425700"/>
          <p14:tracePt t="31095" x="6811963" y="2416175"/>
          <p14:tracePt t="31110" x="6811963" y="2389188"/>
          <p14:tracePt t="31118" x="6792913" y="2379663"/>
          <p14:tracePt t="31126" x="6792913" y="2371725"/>
          <p14:tracePt t="31128" x="6792913" y="2362200"/>
          <p14:tracePt t="31137" x="6784975" y="2352675"/>
          <p14:tracePt t="31143" x="6784975" y="2343150"/>
          <p14:tracePt t="31148" x="6775450" y="2325688"/>
          <p14:tracePt t="31161" x="6775450" y="2316163"/>
          <p14:tracePt t="31164" x="6765925" y="2306638"/>
          <p14:tracePt t="31173" x="6765925" y="2298700"/>
          <p14:tracePt t="31180" x="6756400" y="2289175"/>
          <p14:tracePt t="31189" x="6756400" y="2279650"/>
          <p14:tracePt t="31199" x="6756400" y="2270125"/>
          <p14:tracePt t="31200" x="6748463" y="2252663"/>
          <p14:tracePt t="31210" x="6748463" y="2243138"/>
          <p14:tracePt t="31212" x="6738938" y="2225675"/>
          <p14:tracePt t="31221" x="6729413" y="2206625"/>
          <p14:tracePt t="31229" x="6729413" y="2197100"/>
          <p14:tracePt t="31236" x="6719888" y="2179638"/>
          <p14:tracePt t="31240" x="6719888" y="2170113"/>
          <p14:tracePt t="31245" x="6711950" y="2160588"/>
          <p14:tracePt t="31255" x="6702425" y="2160588"/>
          <p14:tracePt t="31271" x="6692900" y="2152650"/>
          <p14:tracePt t="31340" x="6684963" y="2152650"/>
          <p14:tracePt t="31349" x="6675438" y="2152650"/>
          <p14:tracePt t="31363" x="6665913" y="2152650"/>
          <p14:tracePt t="31371" x="6656388" y="2152650"/>
          <p14:tracePt t="31380" x="6648450" y="2152650"/>
          <p14:tracePt t="31395" x="6638925" y="2152650"/>
          <p14:tracePt t="31438" x="6629400" y="2152650"/>
          <p14:tracePt t="31462" x="6619875" y="2152650"/>
          <p14:tracePt t="31878" x="6602413" y="2152650"/>
          <p14:tracePt t="31885" x="6565900" y="2152650"/>
          <p14:tracePt t="31888" x="6546850" y="2152650"/>
          <p14:tracePt t="31892" x="6529388" y="2152650"/>
          <p14:tracePt t="31895" x="6510338" y="2152650"/>
          <p14:tracePt t="31910" x="6456363" y="2152650"/>
          <p14:tracePt t="31911" x="6437313" y="2152650"/>
          <p14:tracePt t="31915" x="6429375" y="2152650"/>
          <p14:tracePt t="31919" x="6392863" y="2152650"/>
          <p14:tracePt t="31926" x="6373813" y="2152650"/>
          <p14:tracePt t="31927" x="6364288" y="2152650"/>
          <p14:tracePt t="31932" x="6356350" y="2152650"/>
          <p14:tracePt t="31935" x="6337300" y="2152650"/>
          <p14:tracePt t="31942" x="6319838" y="2152650"/>
          <p14:tracePt t="31943" x="6300788" y="2152650"/>
          <p14:tracePt t="31949" x="6283325" y="2152650"/>
          <p14:tracePt t="31951" x="6264275" y="2152650"/>
          <p14:tracePt t="31955" x="6246813" y="2152650"/>
          <p14:tracePt t="31959" x="6227763" y="2152650"/>
          <p14:tracePt t="31963" x="6210300" y="2152650"/>
          <p14:tracePt t="31965" x="6191250" y="2152650"/>
          <p14:tracePt t="31969" x="6183313" y="2152650"/>
          <p14:tracePt t="31976" x="6164263" y="2152650"/>
          <p14:tracePt t="31977" x="6154738" y="2152650"/>
          <p14:tracePt t="31981" x="6146800" y="2152650"/>
          <p14:tracePt t="31985" x="6127750" y="2152650"/>
          <p14:tracePt t="31992" x="6118225" y="2152650"/>
          <p14:tracePt t="31993" x="6110288" y="2152650"/>
          <p14:tracePt t="32076" x="6073775" y="2133600"/>
          <p14:tracePt t="32079" x="6064250" y="2125663"/>
          <p14:tracePt t="32082" x="6054725" y="2116138"/>
          <p14:tracePt t="32086" x="6045200" y="2106613"/>
          <p14:tracePt t="32092" x="6037263" y="2097088"/>
          <p14:tracePt t="32094" x="6027738" y="2089150"/>
          <p14:tracePt t="32102" x="6018213" y="2089150"/>
          <p14:tracePt t="32106" x="6000750" y="2079625"/>
          <p14:tracePt t="32109" x="5991225" y="2070100"/>
          <p14:tracePt t="32114" x="5981700" y="2060575"/>
          <p14:tracePt t="32118" x="5972175" y="2052638"/>
          <p14:tracePt t="32122" x="5964238" y="2043113"/>
          <p14:tracePt t="32125" x="5964238" y="2033588"/>
          <p14:tracePt t="32130" x="5954713" y="2033588"/>
          <p14:tracePt t="32139" x="5945188" y="2024063"/>
          <p14:tracePt t="32143" x="5935663" y="2016125"/>
          <p14:tracePt t="32144" x="5927725" y="2006600"/>
          <p14:tracePt t="32148" x="5927725" y="1997075"/>
          <p14:tracePt t="32152" x="5918200" y="1987550"/>
          <p14:tracePt t="32156" x="5918200" y="1979613"/>
          <p14:tracePt t="32159" x="5908675" y="1979613"/>
          <p14:tracePt t="32163" x="5899150" y="1970088"/>
          <p14:tracePt t="32168" x="5899150" y="1960563"/>
          <p14:tracePt t="32171" x="5872163" y="1933575"/>
          <p14:tracePt t="32176" x="5864225" y="1924050"/>
          <p14:tracePt t="32180" x="5835650" y="1897063"/>
          <p14:tracePt t="32187" x="5827713" y="1887538"/>
          <p14:tracePt t="32189" x="5799138" y="1870075"/>
          <p14:tracePt t="32193" x="5781675" y="1851025"/>
          <p14:tracePt t="32197" x="5772150" y="1841500"/>
          <p14:tracePt t="32199" x="5745163" y="1824038"/>
          <p14:tracePt t="32203" x="5735638" y="1824038"/>
          <p14:tracePt t="32209" x="5708650" y="1814513"/>
          <p14:tracePt t="32212" x="5708650" y="1804988"/>
          <p14:tracePt t="32215" x="5699125" y="1797050"/>
          <p14:tracePt t="32219" x="5689600" y="1797050"/>
          <p14:tracePt t="32226" x="5681663" y="1797050"/>
          <p14:tracePt t="32227" x="5672138" y="1787525"/>
          <p14:tracePt t="32231" x="5662613" y="1778000"/>
          <p14:tracePt t="32235" x="5653088" y="1768475"/>
          <p14:tracePt t="32242" x="5645150" y="1760538"/>
          <p14:tracePt t="32261" x="5645150" y="1751013"/>
          <p14:tracePt t="32265" x="5645150" y="1741488"/>
          <p14:tracePt t="32279" x="5645150" y="1731963"/>
          <p14:tracePt t="32286" x="5645150" y="1724025"/>
          <p14:tracePt t="32289" x="5645150" y="1714500"/>
          <p14:tracePt t="32310" x="5645150" y="1704975"/>
          <p14:tracePt t="32460" x="5645150" y="1697038"/>
          <p14:tracePt t="32479" x="5653088" y="1687513"/>
          <p14:tracePt t="32484" x="5662613" y="1687513"/>
          <p14:tracePt t="32486" x="5672138" y="1687513"/>
          <p14:tracePt t="32491" x="5681663" y="1687513"/>
          <p14:tracePt t="32498" x="5689600" y="1687513"/>
          <p14:tracePt t="32502" x="5699125" y="1687513"/>
          <p14:tracePt t="32506" x="5718175" y="1687513"/>
          <p14:tracePt t="32509" x="5735638" y="1687513"/>
          <p14:tracePt t="32514" x="5754688" y="1687513"/>
          <p14:tracePt t="32518" x="5781675" y="1687513"/>
          <p14:tracePt t="32522" x="5808663" y="1687513"/>
          <p14:tracePt t="32526" x="5827713" y="1687513"/>
          <p14:tracePt t="32529" x="5864225" y="1687513"/>
          <p14:tracePt t="32533" x="5891213" y="1687513"/>
          <p14:tracePt t="32537" x="5918200" y="1687513"/>
          <p14:tracePt t="32543" x="5935663" y="1687513"/>
          <p14:tracePt t="32545" x="5954713" y="1687513"/>
          <p14:tracePt t="32549" x="5991225" y="1687513"/>
          <p14:tracePt t="32554" x="6008688" y="1687513"/>
          <p14:tracePt t="32558" x="6037263" y="1687513"/>
          <p14:tracePt t="32561" x="6054725" y="1687513"/>
          <p14:tracePt t="32565" x="6073775" y="1687513"/>
          <p14:tracePt t="32569" x="6091238" y="1687513"/>
          <p14:tracePt t="32575" x="6110288" y="1687513"/>
          <p14:tracePt t="32577" x="6127750" y="1687513"/>
          <p14:tracePt t="32581" x="6146800" y="1687513"/>
          <p14:tracePt t="32585" x="6164263" y="1687513"/>
          <p14:tracePt t="32592" x="6183313" y="1687513"/>
          <p14:tracePt t="32593" x="6200775" y="1687513"/>
          <p14:tracePt t="32597" x="6219825" y="1687513"/>
          <p14:tracePt t="32599" x="6227763" y="1687513"/>
          <p14:tracePt t="32604" x="6237288" y="1687513"/>
          <p14:tracePt t="32610" x="6246813" y="1687513"/>
          <p14:tracePt t="32611" x="6264275" y="1687513"/>
          <p14:tracePt t="32615" x="6273800" y="1687513"/>
          <p14:tracePt t="32619" x="6283325" y="1687513"/>
          <p14:tracePt t="32626" x="6300788" y="1687513"/>
          <p14:tracePt t="32632" x="6319838" y="1687513"/>
          <p14:tracePt t="32635" x="6327775" y="1687513"/>
          <p14:tracePt t="32642" x="6346825" y="1687513"/>
          <p14:tracePt t="32643" x="6364288" y="1687513"/>
          <p14:tracePt t="32648" x="6383338" y="1687513"/>
          <p14:tracePt t="32651" x="6400800" y="1687513"/>
          <p14:tracePt t="32659" x="6419850" y="1687513"/>
          <p14:tracePt t="32659" x="6437313" y="1697038"/>
          <p14:tracePt t="32664" x="6446838" y="1697038"/>
          <p14:tracePt t="32667" x="6465888" y="1697038"/>
          <p14:tracePt t="32671" x="6483350" y="1697038"/>
          <p14:tracePt t="32676" x="6502400" y="1704975"/>
          <p14:tracePt t="32679" x="6546850" y="1704975"/>
          <p14:tracePt t="32683" x="6575425" y="1704975"/>
          <p14:tracePt t="32688" x="6592888" y="1704975"/>
          <p14:tracePt t="32692" x="6611938" y="1704975"/>
          <p14:tracePt t="32696" x="6629400" y="1704975"/>
          <p14:tracePt t="32699" x="6648450" y="1704975"/>
          <p14:tracePt t="32704" x="6656388" y="1704975"/>
          <p14:tracePt t="32712" x="6665913" y="1704975"/>
          <p14:tracePt t="32716" x="6675438" y="1704975"/>
          <p14:tracePt t="32725" x="6684963" y="1704975"/>
          <p14:tracePt t="32728" x="6692900" y="1704975"/>
          <p14:tracePt t="32736" x="6702425" y="1704975"/>
          <p14:tracePt t="32754" x="6711950" y="1704975"/>
          <p14:tracePt t="32762" x="6719888" y="1704975"/>
          <p14:tracePt t="32765" x="6729413" y="1704975"/>
          <p14:tracePt t="32782" x="6756400" y="1714500"/>
          <p14:tracePt t="32784" x="6775450" y="1714500"/>
          <p14:tracePt t="32798" x="6792913" y="1724025"/>
          <p14:tracePt t="32812" x="6802438" y="1724025"/>
          <p14:tracePt t="32814" x="6811963" y="1724025"/>
          <p14:tracePt t="32823" x="6821488" y="1724025"/>
          <p14:tracePt t="32826" x="6829425" y="1724025"/>
          <p14:tracePt t="32829" x="6848475" y="1731963"/>
          <p14:tracePt t="32834" x="6848475" y="1741488"/>
          <p14:tracePt t="32838" x="6865938" y="1741488"/>
          <p14:tracePt t="32843" x="6875463" y="1741488"/>
          <p14:tracePt t="32845" x="6902450" y="1751013"/>
          <p14:tracePt t="32850" x="6921500" y="1760538"/>
          <p14:tracePt t="32853" x="6938963" y="1760538"/>
          <p14:tracePt t="32859" x="6958013" y="1768475"/>
          <p14:tracePt t="32861" x="6985000" y="1778000"/>
          <p14:tracePt t="32866" x="7004050" y="1778000"/>
          <p14:tracePt t="32870" x="7021513" y="1778000"/>
          <p14:tracePt t="32875" x="7031038" y="1778000"/>
          <p14:tracePt t="32877" x="7040563" y="1778000"/>
          <p14:tracePt t="32882" x="7058025" y="1787525"/>
          <p14:tracePt t="32885" x="7067550" y="1787525"/>
          <p14:tracePt t="32898" x="7077075" y="1787525"/>
          <p14:tracePt t="32982" x="7085013" y="1787525"/>
          <p14:tracePt t="32988" x="7094538" y="1787525"/>
          <p14:tracePt t="32996" x="7121525" y="1787525"/>
          <p14:tracePt t="33002" x="7131050" y="1787525"/>
          <p14:tracePt t="33005" x="7131050" y="1797050"/>
          <p14:tracePt t="33012" x="7140575" y="1797050"/>
          <p14:tracePt t="33188" x="7148513" y="1797050"/>
          <p14:tracePt t="33219" x="7158038" y="1797050"/>
          <p14:tracePt t="33463" x="7158038" y="1804988"/>
          <p14:tracePt t="33471" x="7158038" y="1814513"/>
          <p14:tracePt t="33479" x="7158038" y="1833563"/>
          <p14:tracePt t="33481" x="7148513" y="1851025"/>
          <p14:tracePt t="33483" x="7140575" y="1870075"/>
          <p14:tracePt t="33488" x="7131050" y="1887538"/>
          <p14:tracePt t="33493" x="7121525" y="1914525"/>
          <p14:tracePt t="33496" x="7112000" y="1951038"/>
          <p14:tracePt t="33500" x="7104063" y="2006600"/>
          <p14:tracePt t="33503" x="7077075" y="2070100"/>
          <p14:tracePt t="33505" x="7048500" y="2125663"/>
          <p14:tracePt t="33509" x="7031038" y="2189163"/>
          <p14:tracePt t="33513" x="7004050" y="2270125"/>
          <p14:tracePt t="33517" x="6985000" y="2343150"/>
          <p14:tracePt t="33521" x="6967538" y="2389188"/>
          <p14:tracePt t="33526" x="6938963" y="2452688"/>
          <p14:tracePt t="33529" x="6911975" y="2535238"/>
          <p14:tracePt t="33533" x="6884988" y="2608263"/>
          <p14:tracePt t="33538" x="6858000" y="2690813"/>
          <p14:tracePt t="33542" x="6829425" y="2790825"/>
          <p14:tracePt t="33545" x="6811963" y="2863850"/>
          <p14:tracePt t="33549" x="6775450" y="2963863"/>
          <p14:tracePt t="33553" x="6765925" y="3073400"/>
          <p14:tracePt t="33559" x="6738938" y="3182938"/>
          <p14:tracePt t="33561" x="6719888" y="3302000"/>
          <p14:tracePt t="33566" x="6692900" y="3411538"/>
          <p14:tracePt t="33571" x="6665913" y="3511550"/>
          <p14:tracePt t="33575" x="6656388" y="3602038"/>
          <p14:tracePt t="33577" x="6638925" y="3694113"/>
          <p14:tracePt t="33582" x="6629400" y="3775075"/>
          <p14:tracePt t="33587" x="6602413" y="3867150"/>
          <p14:tracePt t="33594" x="6575425" y="4003675"/>
          <p14:tracePt t="33597" x="6546850" y="4067175"/>
          <p14:tracePt t="33601" x="6538913" y="4140200"/>
          <p14:tracePt t="33605" x="6529388" y="4203700"/>
          <p14:tracePt t="33609" x="6510338" y="4259263"/>
          <p14:tracePt t="33614" x="6510338" y="4322763"/>
          <p14:tracePt t="33619" x="6502400" y="4376738"/>
          <p14:tracePt t="33631" x="6465888" y="4522788"/>
          <p14:tracePt t="33633" x="6465888" y="4559300"/>
          <p14:tracePt t="33637" x="6465888" y="4578350"/>
          <p14:tracePt t="33643" x="6465888" y="4605338"/>
          <p14:tracePt t="33645" x="6465888" y="4624388"/>
          <p14:tracePt t="33650" x="6456363" y="4660900"/>
          <p14:tracePt t="33654" x="6456363" y="4678363"/>
          <p14:tracePt t="33659" x="6456363" y="4705350"/>
          <p14:tracePt t="33662" x="6446838" y="4724400"/>
          <p14:tracePt t="33666" x="6446838" y="4741863"/>
          <p14:tracePt t="33670" x="6437313" y="4760913"/>
          <p14:tracePt t="33674" x="6437313" y="4778375"/>
          <p14:tracePt t="33677" x="6437313" y="4797425"/>
          <p14:tracePt t="33685" x="6437313" y="4814888"/>
          <p14:tracePt t="33689" x="6437313" y="4824413"/>
          <p14:tracePt t="33694" x="6437313" y="4833938"/>
          <p14:tracePt t="33696" x="6437313" y="4841875"/>
          <p14:tracePt t="33699" x="6437313" y="4851400"/>
          <p14:tracePt t="33703" x="6437313" y="4860925"/>
          <p14:tracePt t="33712" x="6437313" y="4870450"/>
          <p14:tracePt t="33715" x="6437313" y="4878388"/>
          <p14:tracePt t="33719" x="6429375" y="4887913"/>
          <p14:tracePt t="33728" x="6429375" y="4897438"/>
          <p14:tracePt t="33733" x="6419850" y="4914900"/>
          <p14:tracePt t="33747" x="6419850" y="4943475"/>
          <p14:tracePt t="33750" x="6419850" y="4960938"/>
          <p14:tracePt t="33751" x="6419850" y="4979988"/>
          <p14:tracePt t="33758" x="6410325" y="5006975"/>
          <p14:tracePt t="33761" x="6410325" y="5033963"/>
          <p14:tracePt t="33763" x="6400800" y="5060950"/>
          <p14:tracePt t="33768" x="6400800" y="5097463"/>
          <p14:tracePt t="33773" x="6392863" y="5153025"/>
          <p14:tracePt t="33776" x="6383338" y="5189538"/>
          <p14:tracePt t="33780" x="6373813" y="5226050"/>
          <p14:tracePt t="33783" x="6364288" y="5253038"/>
          <p14:tracePt t="33788" x="6364288" y="5270500"/>
          <p14:tracePt t="33791" x="6356350" y="5299075"/>
          <p14:tracePt t="33796" x="6346825" y="5316538"/>
          <p14:tracePt t="33799" x="6346825" y="5335588"/>
          <p14:tracePt t="33804" x="6337300" y="5353050"/>
          <p14:tracePt t="33813" x="6337300" y="5372100"/>
          <p14:tracePt t="33817" x="6337300" y="5380038"/>
          <p14:tracePt t="33897" x="6327775" y="5389563"/>
          <p14:tracePt t="33911" x="6327775" y="5399088"/>
          <p14:tracePt t="33972" x="6319838" y="5408613"/>
          <p14:tracePt t="34038" x="6319838" y="5416550"/>
          <p14:tracePt t="34046" x="6319838" y="5435600"/>
          <p14:tracePt t="34051" x="6310313" y="5445125"/>
          <p14:tracePt t="34118" x="6300788" y="5453063"/>
          <p14:tracePt t="34562" x="6300788" y="5462588"/>
          <p14:tracePt t="36729" x="6300788" y="5472113"/>
          <p14:tracePt t="36737" x="6310313" y="5472113"/>
          <p14:tracePt t="36768" x="6319838" y="5472113"/>
          <p14:tracePt t="36787" x="6327775" y="5472113"/>
          <p14:tracePt t="36808" x="6337300" y="5472113"/>
          <p14:tracePt t="36823" x="6346825" y="5472113"/>
          <p14:tracePt t="39868" x="6383338" y="5462588"/>
          <p14:tracePt t="39871" x="6410325" y="5435600"/>
          <p14:tracePt t="39874" x="6446838" y="5399088"/>
          <p14:tracePt t="39877" x="6492875" y="5372100"/>
          <p14:tracePt t="39882" x="6575425" y="5299075"/>
          <p14:tracePt t="39885" x="6675438" y="5207000"/>
          <p14:tracePt t="39891" x="6802438" y="5106988"/>
          <p14:tracePt t="39909" x="7367588" y="4614863"/>
          <p14:tracePt t="39910" x="7504113" y="4505325"/>
          <p14:tracePt t="39914" x="7659688" y="4376738"/>
          <p14:tracePt t="39917" x="7805738" y="4240213"/>
          <p14:tracePt t="39925" x="7924800" y="4103688"/>
          <p14:tracePt t="39926" x="8042275" y="3984625"/>
          <p14:tracePt t="39929" x="8151813" y="3848100"/>
          <p14:tracePt t="39933" x="8261350" y="3711575"/>
          <p14:tracePt t="39937" x="8361363" y="3575050"/>
          <p14:tracePt t="39942" x="8453438" y="3438525"/>
          <p14:tracePt t="39946" x="8543925" y="3302000"/>
          <p14:tracePt t="39949" x="8636000" y="3163888"/>
          <p14:tracePt t="39954" x="8709025" y="3046413"/>
          <p14:tracePt t="39958" x="8782050" y="2946400"/>
          <p14:tracePt t="39961" x="8855075" y="2863850"/>
          <p14:tracePt t="39965" x="8909050" y="2781300"/>
          <p14:tracePt t="39969" x="8945563" y="2698750"/>
          <p14:tracePt t="39974" x="8982075" y="2617788"/>
          <p14:tracePt t="39977" x="9028113" y="2554288"/>
          <p14:tracePt t="39982" x="9064625" y="2489200"/>
          <p14:tracePt t="39985" x="9091613" y="2435225"/>
          <p14:tracePt t="39991" x="9109075" y="2389188"/>
          <p14:tracePt t="39993" x="9137650" y="2343150"/>
          <p14:tracePt t="39997" x="9145588" y="2298700"/>
          <p14:tracePt t="40002" x="9155113" y="2270125"/>
          <p14:tracePt t="40008" x="9164638" y="2233613"/>
          <p14:tracePt t="40010" x="9174163" y="2216150"/>
          <p14:tracePt t="40013" x="9182100" y="2197100"/>
          <p14:tracePt t="40017" x="9182100" y="2179638"/>
          <p14:tracePt t="40021" x="9191625" y="2160588"/>
          <p14:tracePt t="40025" x="9191625" y="2152650"/>
          <p14:tracePt t="40660" x="9191625" y="2143125"/>
          <p14:tracePt t="40687" x="9182100" y="2143125"/>
          <p14:tracePt t="40699" x="9174163" y="2143125"/>
          <p14:tracePt t="40717" x="9155113" y="2152650"/>
          <p14:tracePt t="40725" x="9145588" y="2152650"/>
          <p14:tracePt t="40729" x="9137650" y="2160588"/>
          <p14:tracePt t="40734" x="9128125" y="2160588"/>
          <p14:tracePt t="40739" x="9118600" y="2170113"/>
          <p14:tracePt t="40751" x="9109075" y="2170113"/>
          <p14:tracePt t="40763" x="9101138" y="2179638"/>
          <p14:tracePt t="42914" x="9082088" y="2189163"/>
          <p14:tracePt t="42941" x="9072563" y="2197100"/>
          <p14:tracePt t="43079" x="9064625" y="2197100"/>
          <p14:tracePt t="43089" x="9055100" y="2206625"/>
          <p14:tracePt t="46140" x="9037638" y="2216150"/>
          <p14:tracePt t="46145" x="9018588" y="2233613"/>
          <p14:tracePt t="46152" x="9009063" y="2243138"/>
          <p14:tracePt t="46159" x="8982075" y="2262188"/>
          <p14:tracePt t="46161" x="8972550" y="2270125"/>
          <p14:tracePt t="46165" x="8955088" y="2279650"/>
          <p14:tracePt t="46174" x="8936038" y="2289175"/>
          <p14:tracePt t="46182" x="8918575" y="2298700"/>
          <p14:tracePt t="46186" x="8899525" y="2316163"/>
          <p14:tracePt t="46190" x="8882063" y="2325688"/>
          <p14:tracePt t="46194" x="8872538" y="2325688"/>
          <p14:tracePt t="46198" x="8863013" y="2325688"/>
          <p14:tracePt t="46201" x="8855075" y="2335213"/>
          <p14:tracePt t="46207" x="8845550" y="2343150"/>
          <p14:tracePt t="46214" x="8845550" y="2352675"/>
          <p14:tracePt t="46390" x="8836025" y="2352675"/>
          <p14:tracePt t="46395" x="8818563" y="2362200"/>
          <p14:tracePt t="46402" x="8809038" y="2371725"/>
          <p14:tracePt t="46406" x="8789988" y="2379663"/>
          <p14:tracePt t="46416" x="8782050" y="2408238"/>
          <p14:tracePt t="46424" x="8763000" y="2425700"/>
          <p14:tracePt t="46428" x="8753475" y="2444750"/>
          <p14:tracePt t="46433" x="8753475" y="2462213"/>
          <p14:tracePt t="46436" x="8745538" y="2489200"/>
          <p14:tracePt t="46440" x="8736013" y="2517775"/>
          <p14:tracePt t="46443" x="8726488" y="2554288"/>
          <p14:tracePt t="46447" x="8709025" y="2608263"/>
          <p14:tracePt t="46451" x="8709025" y="2644775"/>
          <p14:tracePt t="46457" x="8699500" y="2698750"/>
          <p14:tracePt t="46460" x="8699500" y="2763838"/>
          <p14:tracePt t="46461" x="8699500" y="2817813"/>
          <p14:tracePt t="46465" x="8699500" y="2873375"/>
          <p14:tracePt t="46469" x="8699500" y="2927350"/>
          <p14:tracePt t="46474" x="8699500" y="3000375"/>
          <p14:tracePt t="46478" x="8699500" y="3073400"/>
          <p14:tracePt t="46482" x="8699500" y="3136900"/>
          <p14:tracePt t="46485" x="8699500" y="3192463"/>
          <p14:tracePt t="46490" x="8699500" y="3246438"/>
          <p14:tracePt t="46494" x="8699500" y="3302000"/>
          <p14:tracePt t="46498" x="8699500" y="3355975"/>
          <p14:tracePt t="46502" x="8699500" y="3419475"/>
          <p14:tracePt t="46507" x="8699500" y="3455988"/>
          <p14:tracePt t="46509" x="8699500" y="3492500"/>
          <p14:tracePt t="46514" x="8699500" y="3538538"/>
          <p14:tracePt t="46519" x="8699500" y="3565525"/>
          <p14:tracePt t="46527" x="8699500" y="3638550"/>
          <p14:tracePt t="46529" x="8699500" y="3665538"/>
          <p14:tracePt t="46533" x="8699500" y="3711575"/>
          <p14:tracePt t="46537" x="8709025" y="3738563"/>
          <p14:tracePt t="46541" x="8709025" y="3767138"/>
          <p14:tracePt t="46545" x="8709025" y="3794125"/>
          <p14:tracePt t="46550" x="8709025" y="3830638"/>
          <p14:tracePt t="46554" x="8709025" y="3857625"/>
          <p14:tracePt t="46558" x="8716963" y="3884613"/>
          <p14:tracePt t="46561" x="8716963" y="3911600"/>
          <p14:tracePt t="46565" x="8716963" y="3930650"/>
          <p14:tracePt t="46570" x="8716963" y="3957638"/>
          <p14:tracePt t="46573" x="8716963" y="3976688"/>
          <p14:tracePt t="46577" x="8716963" y="3994150"/>
          <p14:tracePt t="46581" x="8716963" y="4013200"/>
          <p14:tracePt t="46585" x="8716963" y="4030663"/>
          <p14:tracePt t="46590" x="8716963" y="4040188"/>
          <p14:tracePt t="46593" x="8716963" y="4049713"/>
          <p14:tracePt t="46598" x="8716963" y="4057650"/>
          <p14:tracePt t="46609" x="8716963" y="4067175"/>
          <p14:tracePt t="46614" x="8716963" y="4076700"/>
          <p14:tracePt t="46618" x="8716963" y="4086225"/>
          <p14:tracePt t="46627" x="8716963" y="4103688"/>
          <p14:tracePt t="46641" x="8716963" y="4113213"/>
          <p14:tracePt t="46644" x="8716963" y="4122738"/>
          <p14:tracePt t="46653" x="8716963" y="4130675"/>
          <p14:tracePt t="46661" x="8716963" y="4167188"/>
          <p14:tracePt t="46664" x="8716963" y="4186238"/>
          <p14:tracePt t="46667" x="8716963" y="4203700"/>
          <p14:tracePt t="46674" x="8716963" y="4222750"/>
          <p14:tracePt t="46675" x="8716963" y="4249738"/>
          <p14:tracePt t="46680" x="8716963" y="4276725"/>
          <p14:tracePt t="46685" x="8716963" y="4303713"/>
          <p14:tracePt t="46691" x="8716963" y="4349750"/>
          <p14:tracePt t="46692" x="8716963" y="4376738"/>
          <p14:tracePt t="46695" x="8716963" y="4405313"/>
          <p14:tracePt t="46700" x="8716963" y="4432300"/>
          <p14:tracePt t="46704" x="8716963" y="4468813"/>
          <p14:tracePt t="46708" x="8716963" y="4478338"/>
          <p14:tracePt t="46711" x="8716963" y="4514850"/>
          <p14:tracePt t="46715" x="8716963" y="4532313"/>
          <p14:tracePt t="46720" x="8716963" y="4551363"/>
          <p14:tracePt t="46724" x="8716963" y="4559300"/>
          <p14:tracePt t="46727" x="8716963" y="4568825"/>
          <p14:tracePt t="46736" x="8716963" y="4578350"/>
          <p14:tracePt t="46766" x="8716963" y="4587875"/>
          <p14:tracePt t="46785" x="8726488" y="4595813"/>
          <p14:tracePt t="46819" x="8736013" y="4595813"/>
          <p14:tracePt t="46828" x="8745538" y="4605338"/>
          <p14:tracePt t="46843" x="8753475" y="4605338"/>
          <p14:tracePt t="46859" x="8763000" y="4605338"/>
          <p14:tracePt t="46932" x="8772525" y="4605338"/>
          <p14:tracePt t="46945" x="8782050" y="4605338"/>
          <p14:tracePt t="46951" x="8789988" y="4605338"/>
          <p14:tracePt t="46961" x="8809038" y="4605338"/>
          <p14:tracePt t="46968" x="8818563" y="4595813"/>
          <p14:tracePt t="46980" x="8826500" y="4587875"/>
          <p14:tracePt t="46986" x="8836025" y="4578350"/>
          <p14:tracePt t="47009" x="8836025" y="4568825"/>
          <p14:tracePt t="47017" x="8845550" y="4568825"/>
          <p14:tracePt t="47021" x="8855075" y="4559300"/>
          <p14:tracePt t="47028" x="8863013" y="4551363"/>
          <p14:tracePt t="47033" x="8872538" y="4541838"/>
          <p14:tracePt t="47043" x="8891588" y="4532313"/>
          <p14:tracePt t="47046" x="8899525" y="4532313"/>
          <p14:tracePt t="47052" x="8909050" y="4532313"/>
          <p14:tracePt t="47060" x="8928100" y="4532313"/>
          <p14:tracePt t="47064" x="8936038" y="4532313"/>
          <p14:tracePt t="47068" x="8945563" y="4532313"/>
          <p14:tracePt t="47075" x="8955088" y="4532313"/>
          <p14:tracePt t="47080" x="8964613" y="4532313"/>
          <p14:tracePt t="47090" x="8972550" y="4532313"/>
          <p14:tracePt t="47092" x="8982075" y="4532313"/>
          <p14:tracePt t="47095" x="8991600" y="4532313"/>
          <p14:tracePt t="47100" x="9001125" y="4532313"/>
          <p14:tracePt t="47103" x="9018588" y="4532313"/>
          <p14:tracePt t="47111" x="9028113" y="4532313"/>
          <p14:tracePt t="47116" x="9037638" y="4532313"/>
          <p14:tracePt t="47119" x="9055100" y="4532313"/>
          <p14:tracePt t="47123" x="9072563" y="4532313"/>
          <p14:tracePt t="47132" x="9082088" y="4532313"/>
          <p14:tracePt t="47135" x="9091613" y="4532313"/>
          <p14:tracePt t="47144" x="9101138" y="4532313"/>
          <p14:tracePt t="47199" x="9118600" y="4532313"/>
          <p14:tracePt t="47205" x="9137650" y="4532313"/>
          <p14:tracePt t="47213" x="9191625" y="4532313"/>
          <p14:tracePt t="47215" x="9228138" y="4532313"/>
          <p14:tracePt t="47220" x="9255125" y="4532313"/>
          <p14:tracePt t="47226" x="9310688" y="4532313"/>
          <p14:tracePt t="47230" x="9328150" y="4522788"/>
          <p14:tracePt t="47233" x="9347200" y="4522788"/>
          <p14:tracePt t="47237" x="9364663" y="4522788"/>
          <p14:tracePt t="47242" x="9383713" y="4522788"/>
          <p14:tracePt t="47246" x="9401175" y="4514850"/>
          <p14:tracePt t="47259" x="9410700" y="4514850"/>
          <p14:tracePt t="47263" x="9420225" y="4505325"/>
          <p14:tracePt t="47283" x="9429750" y="4505325"/>
          <p14:tracePt t="47297" x="9447213" y="4505325"/>
          <p14:tracePt t="47298" x="9464675" y="4495800"/>
          <p14:tracePt t="47307" x="9483725" y="4486275"/>
          <p14:tracePt t="47310" x="9493250" y="4486275"/>
          <p14:tracePt t="47315" x="9501188" y="4486275"/>
          <p14:tracePt t="47319" x="9510713" y="4486275"/>
          <p14:tracePt t="47325" x="9529763" y="4478338"/>
          <p14:tracePt t="47409" x="9537700" y="4478338"/>
          <p14:tracePt t="47418" x="9547225" y="4478338"/>
          <p14:tracePt t="47424" x="9566275" y="4478338"/>
          <p14:tracePt t="47431" x="9574213" y="4468813"/>
          <p14:tracePt t="47448" x="9583738" y="4468813"/>
          <p14:tracePt t="47498" x="9593263" y="4468813"/>
          <p14:tracePt t="47509" x="9602788" y="4468813"/>
          <p14:tracePt t="47619" x="9610725" y="4459288"/>
          <p14:tracePt t="47769" x="9620250" y="4459288"/>
          <p14:tracePt t="54577" x="9629775" y="4449763"/>
          <p14:tracePt t="54894" x="9629775" y="4441825"/>
          <p14:tracePt t="54994" x="9620250" y="4432300"/>
          <p14:tracePt t="61290" x="9610725" y="4432300"/>
          <p14:tracePt t="61296" x="9593263" y="4432300"/>
          <p14:tracePt t="61302" x="9574213" y="4432300"/>
          <p14:tracePt t="61310" x="9556750" y="4432300"/>
          <p14:tracePt t="61311" x="9537700" y="4432300"/>
          <p14:tracePt t="61324" x="9520238" y="4432300"/>
          <p14:tracePt t="61332" x="9510713" y="4432300"/>
          <p14:tracePt t="61336" x="9501188" y="4432300"/>
          <p14:tracePt t="61339" x="9493250" y="4432300"/>
          <p14:tracePt t="61343" x="9474200" y="4432300"/>
          <p14:tracePt t="61347" x="9456738" y="4432300"/>
          <p14:tracePt t="61353" x="9447213" y="4441825"/>
          <p14:tracePt t="61356" x="9437688" y="4441825"/>
          <p14:tracePt t="61359" x="9429750" y="4441825"/>
          <p14:tracePt t="61369" x="9393238" y="4449763"/>
          <p14:tracePt t="61374" x="9364663" y="4449763"/>
          <p14:tracePt t="61375" x="9347200" y="4459288"/>
          <p14:tracePt t="61379" x="9320213" y="4459288"/>
          <p14:tracePt t="61383" x="9291638" y="4459288"/>
          <p14:tracePt t="61389" x="9274175" y="4459288"/>
          <p14:tracePt t="61392" x="9255125" y="4459288"/>
          <p14:tracePt t="61396" x="9228138" y="4459288"/>
          <p14:tracePt t="61400" x="9191625" y="4459288"/>
          <p14:tracePt t="61405" x="9164638" y="4459288"/>
          <p14:tracePt t="61408" x="9128125" y="4459288"/>
          <p14:tracePt t="61412" x="9082088" y="4459288"/>
          <p14:tracePt t="61416" x="9045575" y="4459288"/>
          <p14:tracePt t="61421" x="9001125" y="4459288"/>
          <p14:tracePt t="61424" x="8964613" y="4459288"/>
          <p14:tracePt t="61429" x="8936038" y="4459288"/>
          <p14:tracePt t="61432" x="8899525" y="4459288"/>
          <p14:tracePt t="61435" x="8872538" y="4459288"/>
          <p14:tracePt t="61439" x="8855075" y="4459288"/>
          <p14:tracePt t="61444" x="8826500" y="4459288"/>
          <p14:tracePt t="61447" x="8809038" y="4459288"/>
          <p14:tracePt t="61451" x="8789988" y="4459288"/>
          <p14:tracePt t="61455" x="8772525" y="4459288"/>
          <p14:tracePt t="61459" x="8745538" y="4459288"/>
          <p14:tracePt t="61463" x="8716963" y="4468813"/>
          <p14:tracePt t="61467" x="8672513" y="4478338"/>
          <p14:tracePt t="61472" x="8645525" y="4478338"/>
          <p14:tracePt t="61473" x="8616950" y="4486275"/>
          <p14:tracePt t="61477" x="8580438" y="4495800"/>
          <p14:tracePt t="61481" x="8543925" y="4514850"/>
          <p14:tracePt t="61485" x="8516938" y="4522788"/>
          <p14:tracePt t="61489" x="8470900" y="4532313"/>
          <p14:tracePt t="61493" x="8426450" y="4541838"/>
          <p14:tracePt t="61497" x="8389938" y="4551363"/>
          <p14:tracePt t="61501" x="8343900" y="4551363"/>
          <p14:tracePt t="61505" x="8316913" y="4559300"/>
          <p14:tracePt t="61510" x="8288338" y="4568825"/>
          <p14:tracePt t="61514" x="8253413" y="4578350"/>
          <p14:tracePt t="61517" x="8224838" y="4578350"/>
          <p14:tracePt t="61522" x="8197850" y="4595813"/>
          <p14:tracePt t="61525" x="8180388" y="4595813"/>
          <p14:tracePt t="61530" x="8151813" y="4595813"/>
          <p14:tracePt t="61533" x="8134350" y="4595813"/>
          <p14:tracePt t="61538" x="8115300" y="4605338"/>
          <p14:tracePt t="61541" x="8097838" y="4614863"/>
          <p14:tracePt t="61551" x="8088313" y="4614863"/>
          <p14:tracePt t="61558" x="8061325" y="4614863"/>
          <p14:tracePt t="61561" x="8042275" y="4624388"/>
          <p14:tracePt t="61565" x="8034338" y="4624388"/>
          <p14:tracePt t="61574" x="8005763" y="4632325"/>
          <p14:tracePt t="61577" x="7997825" y="4632325"/>
          <p14:tracePt t="61581" x="7988300" y="4632325"/>
          <p14:tracePt t="61585" x="7969250" y="4632325"/>
          <p14:tracePt t="61589" x="7951788" y="4641850"/>
          <p14:tracePt t="61594" x="7942263" y="4641850"/>
          <p14:tracePt t="61599" x="7924800" y="4651375"/>
          <p14:tracePt t="61609" x="7915275" y="4651375"/>
          <p14:tracePt t="61611" x="7896225" y="4651375"/>
          <p14:tracePt t="61613" x="7888288" y="4660900"/>
          <p14:tracePt t="61617" x="7878763" y="4660900"/>
          <p14:tracePt t="61622" x="7869238" y="4660900"/>
          <p14:tracePt t="61625" x="7861300" y="4668838"/>
          <p14:tracePt t="61630" x="7851775" y="4668838"/>
          <p14:tracePt t="61633" x="7842250" y="4678363"/>
          <p14:tracePt t="61638" x="7832725" y="4678363"/>
          <p14:tracePt t="61647" x="7824788" y="4687888"/>
          <p14:tracePt t="61653" x="7805738" y="4687888"/>
          <p14:tracePt t="61657" x="7788275" y="4697413"/>
          <p14:tracePt t="61659" x="7769225" y="4705350"/>
          <p14:tracePt t="61667" x="7759700" y="4705350"/>
          <p14:tracePt t="61672" x="7751763" y="4714875"/>
          <p14:tracePt t="61675" x="7742238" y="4714875"/>
          <p14:tracePt t="61679" x="7723188" y="4714875"/>
          <p14:tracePt t="61683" x="7715250" y="4724400"/>
          <p14:tracePt t="61688" x="7705725" y="4732338"/>
          <p14:tracePt t="61692" x="7678738" y="4741863"/>
          <p14:tracePt t="61696" x="7678738" y="4751388"/>
          <p14:tracePt t="61699" x="7669213" y="4760913"/>
          <p14:tracePt t="61704" x="7659688" y="4768850"/>
          <p14:tracePt t="61707" x="7650163" y="4778375"/>
          <p14:tracePt t="61711" x="7642225" y="4778375"/>
          <p14:tracePt t="61716" x="7632700" y="4787900"/>
          <p14:tracePt t="61722" x="7613650" y="4797425"/>
          <p14:tracePt t="61723" x="7613650" y="4805363"/>
          <p14:tracePt t="61728" x="7605713" y="4814888"/>
          <p14:tracePt t="61731" x="7586663" y="4833938"/>
          <p14:tracePt t="61736" x="7577138" y="4841875"/>
          <p14:tracePt t="61740" x="7569200" y="4851400"/>
          <p14:tracePt t="61743" x="7550150" y="4870450"/>
          <p14:tracePt t="61747" x="7540625" y="4870450"/>
          <p14:tracePt t="61751" x="7523163" y="4887913"/>
          <p14:tracePt t="61755" x="7523163" y="4897438"/>
          <p14:tracePt t="61759" x="7513638" y="4906963"/>
          <p14:tracePt t="61763" x="7496175" y="4914900"/>
          <p14:tracePt t="61767" x="7486650" y="4924425"/>
          <p14:tracePt t="61773" x="7469188" y="4943475"/>
          <p14:tracePt t="61779" x="7459663" y="4951413"/>
          <p14:tracePt t="61783" x="7450138" y="4951413"/>
          <p14:tracePt t="61788" x="7450138" y="4960938"/>
          <p14:tracePt t="61792" x="7440613" y="4970463"/>
          <p14:tracePt t="61801" x="7432675" y="4979988"/>
          <p14:tracePt t="61806" x="7423150" y="4987925"/>
          <p14:tracePt t="61807" x="7413625" y="4997450"/>
          <p14:tracePt t="61812" x="7404100" y="5006975"/>
          <p14:tracePt t="61816" x="7396163" y="5006975"/>
          <p14:tracePt t="61821" x="7386638" y="5024438"/>
          <p14:tracePt t="61823" x="7367588" y="5043488"/>
          <p14:tracePt t="61825" x="7359650" y="5060950"/>
          <p14:tracePt t="61829" x="7340600" y="5089525"/>
          <p14:tracePt t="61834" x="7331075" y="5089525"/>
          <p14:tracePt t="61838" x="7313613" y="5106988"/>
          <p14:tracePt t="61841" x="7304088" y="5126038"/>
          <p14:tracePt t="61847" x="7286625" y="5153025"/>
          <p14:tracePt t="61856" x="7250113" y="5189538"/>
          <p14:tracePt t="61858" x="7231063" y="5207000"/>
          <p14:tracePt t="61861" x="7213600" y="5226050"/>
          <p14:tracePt t="61865" x="7177088" y="5243513"/>
          <p14:tracePt t="61872" x="7158038" y="5262563"/>
          <p14:tracePt t="61874" x="7131050" y="5289550"/>
          <p14:tracePt t="61877" x="7112000" y="5307013"/>
          <p14:tracePt t="61882" x="7094538" y="5316538"/>
          <p14:tracePt t="61885" x="7067550" y="5335588"/>
          <p14:tracePt t="61889" x="7048500" y="5343525"/>
          <p14:tracePt t="61893" x="7048500" y="5353050"/>
          <p14:tracePt t="61906" x="7021513" y="5372100"/>
          <p14:tracePt t="61914" x="7011988" y="5380038"/>
          <p14:tracePt t="61918" x="7011988" y="5389563"/>
          <p14:tracePt t="61922" x="7011988" y="5399088"/>
          <p14:tracePt t="61925" x="7004050" y="5408613"/>
          <p14:tracePt t="61934" x="7004050" y="5416550"/>
          <p14:tracePt t="61942" x="6994525" y="5435600"/>
          <p14:tracePt t="62090" x="6994525" y="5445125"/>
          <p14:tracePt t="62098" x="7004050" y="5445125"/>
          <p14:tracePt t="62106" x="7021513" y="5445125"/>
          <p14:tracePt t="62108" x="7040563" y="5445125"/>
          <p14:tracePt t="62116" x="7058025" y="5445125"/>
          <p14:tracePt t="62123" x="7077075" y="5445125"/>
          <p14:tracePt t="62124" x="7094538" y="5445125"/>
          <p14:tracePt t="62128" x="7121525" y="5445125"/>
          <p14:tracePt t="62132" x="7140575" y="5445125"/>
          <p14:tracePt t="62135" x="7185025" y="5445125"/>
          <p14:tracePt t="62139" x="7213600" y="5445125"/>
          <p14:tracePt t="62143" x="7240588" y="5445125"/>
          <p14:tracePt t="62147" x="7267575" y="5445125"/>
          <p14:tracePt t="62151" x="7286625" y="5445125"/>
          <p14:tracePt t="62155" x="7313613" y="5445125"/>
          <p14:tracePt t="62159" x="7331075" y="5445125"/>
          <p14:tracePt t="62163" x="7350125" y="5445125"/>
          <p14:tracePt t="62167" x="7367588" y="5445125"/>
          <p14:tracePt t="62172" x="7386638" y="5445125"/>
          <p14:tracePt t="62175" x="7404100" y="5445125"/>
          <p14:tracePt t="62177" x="7423150" y="5445125"/>
          <p14:tracePt t="62181" x="7440613" y="5445125"/>
          <p14:tracePt t="62185" x="7459663" y="5445125"/>
          <p14:tracePt t="62189" x="7486650" y="5445125"/>
          <p14:tracePt t="62193" x="7513638" y="5445125"/>
          <p14:tracePt t="62198" x="7559675" y="5445125"/>
          <p14:tracePt t="62201" x="7596188" y="5445125"/>
          <p14:tracePt t="62205" x="7650163" y="5445125"/>
          <p14:tracePt t="62209" x="7705725" y="5445125"/>
          <p14:tracePt t="62213" x="7769225" y="5445125"/>
          <p14:tracePt t="62217" x="7805738" y="5445125"/>
          <p14:tracePt t="62221" x="7861300" y="5445125"/>
          <p14:tracePt t="62225" x="7915275" y="5445125"/>
          <p14:tracePt t="62229" x="7978775" y="5435600"/>
          <p14:tracePt t="62233" x="8034338" y="5426075"/>
          <p14:tracePt t="62238" x="8078788" y="5426075"/>
          <p14:tracePt t="62242" x="8115300" y="5408613"/>
          <p14:tracePt t="62245" x="8161338" y="5399088"/>
          <p14:tracePt t="62250" x="8188325" y="5389563"/>
          <p14:tracePt t="62255" x="8224838" y="5389563"/>
          <p14:tracePt t="62258" x="8253413" y="5380038"/>
          <p14:tracePt t="62263" x="8280400" y="5372100"/>
          <p14:tracePt t="62268" x="8307388" y="5362575"/>
          <p14:tracePt t="62277" x="8397875" y="5326063"/>
          <p14:tracePt t="62279" x="8443913" y="5307013"/>
          <p14:tracePt t="62283" x="8507413" y="5280025"/>
          <p14:tracePt t="62290" x="8626475" y="5233988"/>
          <p14:tracePt t="62294" x="8726488" y="5189538"/>
          <p14:tracePt t="62297" x="8809038" y="5160963"/>
          <p14:tracePt t="62305" x="8882063" y="5126038"/>
          <p14:tracePt t="62305" x="8964613" y="5080000"/>
          <p14:tracePt t="62309" x="9045575" y="5053013"/>
          <p14:tracePt t="62313" x="9109075" y="5033963"/>
          <p14:tracePt t="62317" x="9174163" y="4997450"/>
          <p14:tracePt t="62321" x="9228138" y="4970463"/>
          <p14:tracePt t="62325" x="9283700" y="4933950"/>
          <p14:tracePt t="62329" x="9328150" y="4906963"/>
          <p14:tracePt t="62334" x="9347200" y="4887913"/>
          <p14:tracePt t="62338" x="9374188" y="4870450"/>
          <p14:tracePt t="62342" x="9393238" y="4851400"/>
          <p14:tracePt t="62346" x="9410700" y="4841875"/>
          <p14:tracePt t="62350" x="9420225" y="4833938"/>
          <p14:tracePt t="62355" x="9437688" y="4824413"/>
          <p14:tracePt t="62356" x="9447213" y="4814888"/>
          <p14:tracePt t="62364" x="9464675" y="4797425"/>
          <p14:tracePt t="62367" x="9474200" y="4797425"/>
          <p14:tracePt t="62372" x="9493250" y="4778375"/>
          <p14:tracePt t="62375" x="9493250" y="4768850"/>
          <p14:tracePt t="62379" x="9501188" y="4751388"/>
          <p14:tracePt t="62383" x="9520238" y="4732338"/>
          <p14:tracePt t="62389" x="9547225" y="4714875"/>
          <p14:tracePt t="62393" x="9556750" y="4697413"/>
          <p14:tracePt t="62395" x="9574213" y="4660900"/>
          <p14:tracePt t="62399" x="9593263" y="4632325"/>
          <p14:tracePt t="62406" x="9610725" y="4614863"/>
          <p14:tracePt t="62407" x="9666288" y="4551363"/>
          <p14:tracePt t="62411" x="9712325" y="4486275"/>
          <p14:tracePt t="62417" x="9766300" y="4422775"/>
          <p14:tracePt t="62422" x="9821863" y="4349750"/>
          <p14:tracePt t="62424" x="9885363" y="4268788"/>
          <p14:tracePt t="62427" x="9958388" y="4186238"/>
          <p14:tracePt t="62431" x="10031413" y="4103688"/>
          <p14:tracePt t="62435" x="10094913" y="4021138"/>
          <p14:tracePt t="62439" x="10167938" y="3940175"/>
          <p14:tracePt t="62443" x="10248900" y="3867150"/>
          <p14:tracePt t="62447" x="10321925" y="3803650"/>
          <p14:tracePt t="62452" x="10387013" y="3730625"/>
          <p14:tracePt t="62456" x="10467975" y="3657600"/>
          <p14:tracePt t="62459" x="10550525" y="3602038"/>
          <p14:tracePt t="62463" x="10633075" y="3538538"/>
          <p14:tracePt t="62467" x="10723563" y="3446463"/>
          <p14:tracePt t="62471" x="10823575" y="3382963"/>
          <p14:tracePt t="62475" x="10925175" y="3292475"/>
          <p14:tracePt t="62479" x="11025188" y="3200400"/>
          <p14:tracePt t="62483" x="11106150" y="3119438"/>
          <p14:tracePt t="62488" x="11198225" y="3036888"/>
          <p14:tracePt t="62492" x="11280775" y="2954338"/>
          <p14:tracePt t="62496" x="11371263" y="2844800"/>
          <p14:tracePt t="62500" x="11453813" y="2744788"/>
          <p14:tracePt t="62504" x="11544300" y="2662238"/>
          <p14:tracePt t="62510" x="11607800" y="2581275"/>
          <p14:tracePt t="62511" x="11709400" y="2471738"/>
          <p14:tracePt t="62515" x="11799888" y="2408238"/>
          <p14:tracePt t="62522" x="11899900" y="2316163"/>
          <p14:tracePt t="62524" x="11999913" y="2243138"/>
          <p14:tracePt t="62527" x="12155488" y="215265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圆角矩形 51"/>
          <p:cNvSpPr/>
          <p:nvPr/>
        </p:nvSpPr>
        <p:spPr>
          <a:xfrm>
            <a:off x="8026984" y="179903"/>
            <a:ext cx="4114799" cy="459294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bg2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dirty="0">
              <a:solidFill>
                <a:srgbClr val="015835"/>
              </a:solidFill>
            </a:endParaRPr>
          </a:p>
        </p:txBody>
      </p:sp>
      <p:pic>
        <p:nvPicPr>
          <p:cNvPr id="12292" name="图片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" r="8452" b="4269"/>
          <a:stretch/>
        </p:blipFill>
        <p:spPr bwMode="auto">
          <a:xfrm>
            <a:off x="124095" y="2997985"/>
            <a:ext cx="5645068" cy="2940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文本框 85"/>
          <p:cNvSpPr txBox="1">
            <a:spLocks noChangeArrowheads="1"/>
          </p:cNvSpPr>
          <p:nvPr/>
        </p:nvSpPr>
        <p:spPr bwMode="auto">
          <a:xfrm>
            <a:off x="7000214" y="3657803"/>
            <a:ext cx="373286" cy="131811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endParaRPr lang="en-US" altLang="zh-CN" sz="1100"/>
          </a:p>
          <a:p>
            <a:pPr eaLnBrk="1" hangingPunct="1"/>
            <a:endParaRPr lang="en-US" altLang="zh-CN" sz="1100"/>
          </a:p>
          <a:p>
            <a:pPr eaLnBrk="1" hangingPunct="1"/>
            <a:endParaRPr lang="en-US" altLang="zh-CN" sz="1100"/>
          </a:p>
          <a:p>
            <a:pPr eaLnBrk="1" hangingPunct="1"/>
            <a:endParaRPr lang="en-US" altLang="zh-CN" sz="1100"/>
          </a:p>
          <a:p>
            <a:pPr eaLnBrk="1" hangingPunct="1"/>
            <a:endParaRPr lang="en-US" altLang="zh-CN" sz="1100"/>
          </a:p>
          <a:p>
            <a:pPr eaLnBrk="1" hangingPunct="1"/>
            <a:endParaRPr lang="en-US" altLang="zh-CN" sz="1100"/>
          </a:p>
          <a:p>
            <a:pPr eaLnBrk="1" hangingPunct="1"/>
            <a:endParaRPr lang="zh-CN" altLang="en-US" sz="1100"/>
          </a:p>
        </p:txBody>
      </p:sp>
      <p:grpSp>
        <p:nvGrpSpPr>
          <p:cNvPr id="12295" name="组合 1"/>
          <p:cNvGrpSpPr>
            <a:grpSpLocks/>
          </p:cNvGrpSpPr>
          <p:nvPr/>
        </p:nvGrpSpPr>
        <p:grpSpPr bwMode="auto">
          <a:xfrm>
            <a:off x="5423896" y="2407379"/>
            <a:ext cx="3788979" cy="4021679"/>
            <a:chOff x="5422480" y="-486754"/>
            <a:chExt cx="3996687" cy="4241487"/>
          </a:xfrm>
        </p:grpSpPr>
        <p:sp>
          <p:nvSpPr>
            <p:cNvPr id="84" name="椭圆 83"/>
            <p:cNvSpPr/>
            <p:nvPr/>
          </p:nvSpPr>
          <p:spPr>
            <a:xfrm>
              <a:off x="8037030" y="2849885"/>
              <a:ext cx="1332698" cy="903261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76200" cmpd="sng">
              <a:solidFill>
                <a:schemeClr val="accent4">
                  <a:lumMod val="60000"/>
                  <a:lumOff val="40000"/>
                </a:schemeClr>
              </a:solidFill>
              <a:prstDash val="sysDash"/>
            </a:ln>
            <a:effectLst>
              <a:outerShdw blurRad="50800" dist="38100" dir="5400000" sx="108000" sy="108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altLang="zh-CN" sz="3034" b="1">
                <a:latin typeface="Maiandra GD" panose="020E0502030308020204" charset="0"/>
                <a:cs typeface="Maiandra GD" panose="020E0502030308020204" charset="0"/>
              </a:endParaRPr>
            </a:p>
          </p:txBody>
        </p:sp>
        <p:grpSp>
          <p:nvGrpSpPr>
            <p:cNvPr id="12314" name="组合 65"/>
            <p:cNvGrpSpPr>
              <a:grpSpLocks/>
            </p:cNvGrpSpPr>
            <p:nvPr/>
          </p:nvGrpSpPr>
          <p:grpSpPr bwMode="auto">
            <a:xfrm>
              <a:off x="6507308" y="1235062"/>
              <a:ext cx="1467326" cy="963152"/>
              <a:chOff x="5469" y="2651"/>
              <a:chExt cx="2904" cy="2557"/>
            </a:xfrm>
          </p:grpSpPr>
          <p:sp>
            <p:nvSpPr>
              <p:cNvPr id="67" name="椭圆 66"/>
              <p:cNvSpPr/>
              <p:nvPr/>
            </p:nvSpPr>
            <p:spPr>
              <a:xfrm>
                <a:off x="5625" y="2651"/>
                <a:ext cx="2557" cy="2557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88900" cmpd="sng">
                <a:solidFill>
                  <a:schemeClr val="accent4">
                    <a:lumMod val="60000"/>
                    <a:lumOff val="40000"/>
                  </a:schemeClr>
                </a:solidFill>
                <a:prstDash val="sysDash"/>
              </a:ln>
              <a:effectLst>
                <a:glow rad="152400">
                  <a:schemeClr val="accent3">
                    <a:satMod val="175000"/>
                    <a:alpha val="40000"/>
                  </a:schemeClr>
                </a:glow>
                <a:outerShdw blurRad="50800" dist="38100" dir="5400000" sx="103000" sy="103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altLang="zh-CN" sz="1707" b="1">
                  <a:latin typeface="Maiandra GD" panose="020E0502030308020204" charset="0"/>
                  <a:cs typeface="Maiandra GD" panose="020E0502030308020204" charset="0"/>
                </a:endParaRPr>
              </a:p>
            </p:txBody>
          </p:sp>
          <p:sp>
            <p:nvSpPr>
              <p:cNvPr id="12325" name="文本框 67"/>
              <p:cNvSpPr txBox="1">
                <a:spLocks noChangeArrowheads="1"/>
              </p:cNvSpPr>
              <p:nvPr/>
            </p:nvSpPr>
            <p:spPr bwMode="auto">
              <a:xfrm>
                <a:off x="5469" y="3039"/>
                <a:ext cx="2904" cy="15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 eaLnBrk="1" hangingPunct="1"/>
                <a:r>
                  <a:rPr lang="en-US" altLang="zh-CN" sz="3034" b="1" dirty="0" err="1">
                    <a:latin typeface="Maiandra GD" panose="020E0502030308020204" pitchFamily="34" charset="0"/>
                    <a:sym typeface="+mn-ea"/>
                  </a:rPr>
                  <a:t>Chl</a:t>
                </a:r>
                <a:r>
                  <a:rPr lang="en-US" altLang="zh-CN" sz="3034" b="1" dirty="0">
                    <a:latin typeface="Maiandra GD" panose="020E0502030308020204" pitchFamily="34" charset="0"/>
                    <a:sym typeface="+mn-ea"/>
                  </a:rPr>
                  <a:t>-a</a:t>
                </a:r>
              </a:p>
            </p:txBody>
          </p:sp>
        </p:grpSp>
        <p:sp>
          <p:nvSpPr>
            <p:cNvPr id="74" name="下箭头 73"/>
            <p:cNvSpPr/>
            <p:nvPr/>
          </p:nvSpPr>
          <p:spPr>
            <a:xfrm rot="8280000">
              <a:off x="7580082" y="2270000"/>
              <a:ext cx="655720" cy="545436"/>
            </a:xfrm>
            <a:prstGeom prst="downArrow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8575" cmpd="sng">
              <a:solidFill>
                <a:schemeClr val="accent3">
                  <a:lumMod val="75000"/>
                </a:schemeClr>
              </a:solidFill>
              <a:prstDash val="lgDash"/>
            </a:ln>
            <a:effectLst>
              <a:outerShdw dir="5400000" algn="ctr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altLang="zh-CN" sz="1517" dirty="0"/>
            </a:p>
          </p:txBody>
        </p:sp>
        <p:sp>
          <p:nvSpPr>
            <p:cNvPr id="75" name="椭圆 74"/>
            <p:cNvSpPr/>
            <p:nvPr/>
          </p:nvSpPr>
          <p:spPr>
            <a:xfrm>
              <a:off x="5768619" y="2849885"/>
              <a:ext cx="1545210" cy="904848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76200" cmpd="sng">
              <a:solidFill>
                <a:schemeClr val="accent4">
                  <a:lumMod val="60000"/>
                  <a:lumOff val="40000"/>
                </a:schemeClr>
              </a:solidFill>
              <a:prstDash val="sysDash"/>
            </a:ln>
            <a:effectLst>
              <a:outerShdw blurRad="50800" dist="38100" dir="5400000" sx="109000" sy="109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altLang="zh-CN" sz="3034" b="1">
                <a:latin typeface="Maiandra GD" panose="020E0502030308020204" charset="0"/>
                <a:cs typeface="Maiandra GD" panose="020E0502030308020204" charset="0"/>
              </a:endParaRPr>
            </a:p>
          </p:txBody>
        </p:sp>
        <p:sp>
          <p:nvSpPr>
            <p:cNvPr id="79" name="下箭头 78"/>
            <p:cNvSpPr/>
            <p:nvPr/>
          </p:nvSpPr>
          <p:spPr>
            <a:xfrm rot="12009582">
              <a:off x="6560679" y="2304964"/>
              <a:ext cx="655720" cy="452424"/>
            </a:xfrm>
            <a:prstGeom prst="downArrow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8575" cmpd="sng">
              <a:solidFill>
                <a:schemeClr val="accent3">
                  <a:lumMod val="75000"/>
                </a:schemeClr>
              </a:solidFill>
              <a:prstDash val="lgDash"/>
            </a:ln>
            <a:effectLst>
              <a:outerShdw dir="5400000" algn="ctr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 sz="1517" dirty="0"/>
            </a:p>
          </p:txBody>
        </p:sp>
        <p:sp>
          <p:nvSpPr>
            <p:cNvPr id="80" name="文本框 79"/>
            <p:cNvSpPr txBox="1"/>
            <p:nvPr/>
          </p:nvSpPr>
          <p:spPr>
            <a:xfrm>
              <a:off x="5422480" y="3101470"/>
              <a:ext cx="2265404" cy="4219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eaLnBrk="1" hangingPunct="1">
                <a:defRPr/>
              </a:pPr>
              <a:r>
                <a:rPr lang="en-US" altLang="zh-CN" sz="2000" b="1" dirty="0">
                  <a:latin typeface="+mn-ea"/>
                  <a:cs typeface="Maiandra GD" panose="020E0502030308020204" charset="0"/>
                  <a:sym typeface="+mn-ea"/>
                </a:rPr>
                <a:t>temperature</a:t>
              </a:r>
            </a:p>
          </p:txBody>
        </p:sp>
        <p:sp>
          <p:nvSpPr>
            <p:cNvPr id="81" name="文本框 80"/>
            <p:cNvSpPr txBox="1"/>
            <p:nvPr/>
          </p:nvSpPr>
          <p:spPr>
            <a:xfrm>
              <a:off x="8009923" y="3090526"/>
              <a:ext cx="1409244" cy="4219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zh-CN" sz="2000" b="1" dirty="0">
                  <a:latin typeface="+mn-ea"/>
                  <a:sym typeface="+mn-ea"/>
                </a:rPr>
                <a:t>sunlight</a:t>
              </a:r>
            </a:p>
          </p:txBody>
        </p:sp>
        <p:sp>
          <p:nvSpPr>
            <p:cNvPr id="69" name="下箭头 68"/>
            <p:cNvSpPr/>
            <p:nvPr/>
          </p:nvSpPr>
          <p:spPr>
            <a:xfrm>
              <a:off x="6977026" y="519362"/>
              <a:ext cx="655719" cy="452423"/>
            </a:xfrm>
            <a:prstGeom prst="downArrow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8575" cmpd="sng">
              <a:solidFill>
                <a:schemeClr val="accent3">
                  <a:lumMod val="75000"/>
                </a:schemeClr>
              </a:solidFill>
              <a:prstDash val="lgDash"/>
            </a:ln>
            <a:effectLst>
              <a:outerShdw dir="5400000" algn="ctr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 sz="1517" dirty="0"/>
            </a:p>
          </p:txBody>
        </p:sp>
        <p:sp>
          <p:nvSpPr>
            <p:cNvPr id="85" name="椭圆 84"/>
            <p:cNvSpPr/>
            <p:nvPr/>
          </p:nvSpPr>
          <p:spPr>
            <a:xfrm>
              <a:off x="6217746" y="-486754"/>
              <a:ext cx="1837765" cy="791419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76200" cmpd="sng">
              <a:solidFill>
                <a:schemeClr val="accent4">
                  <a:lumMod val="60000"/>
                  <a:lumOff val="40000"/>
                </a:schemeClr>
              </a:solidFill>
              <a:prstDash val="sysDash"/>
            </a:ln>
            <a:effectLst>
              <a:outerShdw blurRad="50800" dist="38100" dir="5400000" sx="106000" sy="106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altLang="zh-CN" sz="3034" b="1" dirty="0">
                <a:latin typeface="Maiandra GD" panose="020E0502030308020204" charset="0"/>
                <a:cs typeface="Maiandra GD" panose="020E0502030308020204" charset="0"/>
              </a:endParaRPr>
            </a:p>
          </p:txBody>
        </p:sp>
        <p:sp>
          <p:nvSpPr>
            <p:cNvPr id="83" name="文本框 82"/>
            <p:cNvSpPr txBox="1"/>
            <p:nvPr/>
          </p:nvSpPr>
          <p:spPr>
            <a:xfrm>
              <a:off x="6163559" y="-353014"/>
              <a:ext cx="2015873" cy="4868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eaLnBrk="1" hangingPunct="1"/>
              <a:r>
                <a:rPr lang="en-US" altLang="zh-CN" sz="2400" b="1" dirty="0">
                  <a:latin typeface="+mn-ea"/>
                </a:rPr>
                <a:t>nutrients</a:t>
              </a:r>
              <a:endParaRPr lang="zh-CN" altLang="en-US" sz="2400" b="1" dirty="0">
                <a:latin typeface="+mn-ea"/>
              </a:endParaRPr>
            </a:p>
          </p:txBody>
        </p:sp>
      </p:grpSp>
      <p:sp>
        <p:nvSpPr>
          <p:cNvPr id="12299" name="文本框 19"/>
          <p:cNvSpPr txBox="1">
            <a:spLocks noChangeArrowheads="1"/>
          </p:cNvSpPr>
          <p:nvPr/>
        </p:nvSpPr>
        <p:spPr bwMode="auto">
          <a:xfrm>
            <a:off x="8504587" y="299721"/>
            <a:ext cx="431567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altLang="zh-CN" sz="2800" dirty="0"/>
              <a:t>1-SST</a:t>
            </a:r>
            <a:r>
              <a:rPr lang="en-US" altLang="zh-CN" sz="1600" b="1" dirty="0"/>
              <a:t>(sea </a:t>
            </a:r>
            <a:r>
              <a:rPr lang="en-US" altLang="zh-CN" sz="1600" b="1" dirty="0" err="1"/>
              <a:t>suface</a:t>
            </a:r>
            <a:r>
              <a:rPr lang="en-US" altLang="zh-CN" sz="1600" b="1" dirty="0"/>
              <a:t> temperature)</a:t>
            </a:r>
            <a:endParaRPr lang="zh-CN" altLang="en-US" sz="1600" b="1" dirty="0"/>
          </a:p>
        </p:txBody>
      </p:sp>
      <p:sp>
        <p:nvSpPr>
          <p:cNvPr id="87" name="文本框 86"/>
          <p:cNvSpPr txBox="1">
            <a:spLocks noChangeArrowheads="1"/>
          </p:cNvSpPr>
          <p:nvPr/>
        </p:nvSpPr>
        <p:spPr bwMode="auto">
          <a:xfrm>
            <a:off x="8504587" y="922303"/>
            <a:ext cx="33884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altLang="zh-CN" sz="2800" dirty="0"/>
              <a:t>2-WS</a:t>
            </a:r>
            <a:r>
              <a:rPr lang="en-US" altLang="zh-CN" sz="1600" b="1" dirty="0"/>
              <a:t>(wind speed)</a:t>
            </a:r>
            <a:endParaRPr lang="zh-CN" altLang="en-US" sz="1600" b="1" dirty="0"/>
          </a:p>
        </p:txBody>
      </p:sp>
      <p:sp>
        <p:nvSpPr>
          <p:cNvPr id="88" name="文本框 87"/>
          <p:cNvSpPr txBox="1">
            <a:spLocks noChangeArrowheads="1"/>
          </p:cNvSpPr>
          <p:nvPr/>
        </p:nvSpPr>
        <p:spPr bwMode="auto">
          <a:xfrm>
            <a:off x="8509514" y="1578564"/>
            <a:ext cx="4114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altLang="zh-CN" sz="2800" dirty="0"/>
              <a:t>3-SSH</a:t>
            </a:r>
            <a:r>
              <a:rPr lang="en-US" altLang="zh-CN" sz="1600" b="1" dirty="0"/>
              <a:t>(sea surface height)</a:t>
            </a:r>
            <a:endParaRPr lang="zh-CN" altLang="en-US" sz="1600" b="1" dirty="0"/>
          </a:p>
        </p:txBody>
      </p:sp>
      <p:sp>
        <p:nvSpPr>
          <p:cNvPr id="89" name="文本框 88"/>
          <p:cNvSpPr txBox="1">
            <a:spLocks noChangeArrowheads="1"/>
          </p:cNvSpPr>
          <p:nvPr/>
        </p:nvSpPr>
        <p:spPr bwMode="auto">
          <a:xfrm>
            <a:off x="8528176" y="3630950"/>
            <a:ext cx="354252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2800" dirty="0"/>
              <a:t>6-PAR</a:t>
            </a:r>
            <a:r>
              <a:rPr lang="en-US" altLang="zh-CN" sz="1600" b="1" dirty="0"/>
              <a:t>(photosynthetically active radiation)</a:t>
            </a:r>
            <a:endParaRPr lang="zh-CN" altLang="en-US" sz="1600" b="1" dirty="0"/>
          </a:p>
        </p:txBody>
      </p:sp>
      <p:sp>
        <p:nvSpPr>
          <p:cNvPr id="90" name="文本框 89"/>
          <p:cNvSpPr txBox="1">
            <a:spLocks noChangeArrowheads="1"/>
          </p:cNvSpPr>
          <p:nvPr/>
        </p:nvSpPr>
        <p:spPr bwMode="auto">
          <a:xfrm>
            <a:off x="8509514" y="2262106"/>
            <a:ext cx="32505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altLang="zh-CN" sz="2800" dirty="0"/>
              <a:t>4-PRE</a:t>
            </a:r>
            <a:r>
              <a:rPr lang="en-US" altLang="zh-CN" sz="1600" b="1" dirty="0"/>
              <a:t>(</a:t>
            </a:r>
            <a:r>
              <a:rPr lang="en-US" altLang="zh-CN" sz="1600" b="1" dirty="0" err="1"/>
              <a:t>precipitaiton</a:t>
            </a:r>
            <a:r>
              <a:rPr lang="en-US" altLang="zh-CN" sz="1600" b="1" dirty="0"/>
              <a:t>)</a:t>
            </a:r>
            <a:endParaRPr lang="zh-CN" altLang="en-US" sz="1600" b="1" dirty="0"/>
          </a:p>
        </p:txBody>
      </p:sp>
      <p:sp>
        <p:nvSpPr>
          <p:cNvPr id="12305" name="矩形 47"/>
          <p:cNvSpPr>
            <a:spLocks noChangeArrowheads="1"/>
          </p:cNvSpPr>
          <p:nvPr/>
        </p:nvSpPr>
        <p:spPr bwMode="auto">
          <a:xfrm>
            <a:off x="229767" y="6088924"/>
            <a:ext cx="5325499" cy="452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1200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 2  </a:t>
            </a:r>
            <a:r>
              <a:rPr lang="en-US" altLang="zh-CN" sz="1138" dirty="0">
                <a:solidFill>
                  <a:srgbClr val="242021"/>
                </a:solidFill>
                <a:cs typeface="Calibri" panose="020F0502020204030204" pitchFamily="34" charset="0"/>
              </a:rPr>
              <a:t>Map of areas with concomitant parallel or opposite changes of </a:t>
            </a:r>
            <a:r>
              <a:rPr lang="en-US" altLang="zh-CN" sz="1138" dirty="0" err="1">
                <a:solidFill>
                  <a:srgbClr val="242021"/>
                </a:solidFill>
                <a:cs typeface="Calibri" panose="020F0502020204030204" pitchFamily="34" charset="0"/>
              </a:rPr>
              <a:t>Chl</a:t>
            </a:r>
            <a:r>
              <a:rPr lang="en-US" altLang="zh-CN" sz="1138" dirty="0">
                <a:solidFill>
                  <a:srgbClr val="242021"/>
                </a:solidFill>
                <a:cs typeface="Calibri" panose="020F0502020204030204" pitchFamily="34" charset="0"/>
              </a:rPr>
              <a:t> and SST, as indicated between 1999 and 2004.</a:t>
            </a:r>
            <a:endParaRPr lang="zh-CN" altLang="en-US" sz="1707" dirty="0"/>
          </a:p>
        </p:txBody>
      </p:sp>
      <p:sp>
        <p:nvSpPr>
          <p:cNvPr id="44" name="左大括号 43"/>
          <p:cNvSpPr/>
          <p:nvPr/>
        </p:nvSpPr>
        <p:spPr bwMode="auto">
          <a:xfrm>
            <a:off x="8184202" y="540211"/>
            <a:ext cx="405517" cy="3433460"/>
          </a:xfrm>
          <a:prstGeom prst="leftBrace">
            <a:avLst>
              <a:gd name="adj1" fmla="val 268951"/>
              <a:gd name="adj2" fmla="val 89476"/>
            </a:avLst>
          </a:prstGeom>
          <a:ln w="571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sz="1400" dirty="0">
              <a:ln w="0">
                <a:solidFill>
                  <a:schemeClr val="tx1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372333" y="3004868"/>
            <a:ext cx="171299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dirty="0"/>
              <a:t>  1998-2004</a:t>
            </a:r>
            <a:endParaRPr lang="zh-CN" altLang="en-US" dirty="0"/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9263F88D-567D-4B64-A7AD-26559BC89F73}"/>
              </a:ext>
            </a:extLst>
          </p:cNvPr>
          <p:cNvSpPr txBox="1"/>
          <p:nvPr/>
        </p:nvSpPr>
        <p:spPr>
          <a:xfrm>
            <a:off x="11487609" y="6424582"/>
            <a:ext cx="509305" cy="355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707" dirty="0"/>
              <a:t>3</a:t>
            </a:r>
            <a:endParaRPr lang="zh-CN" altLang="en-US" sz="1707" dirty="0"/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CADD322E-62E7-4DD8-AC2F-D125A980FE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5256" y="2938607"/>
            <a:ext cx="451601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2800" dirty="0"/>
              <a:t>5-AOD</a:t>
            </a:r>
            <a:r>
              <a:rPr lang="en-US" altLang="zh-CN" sz="1600" b="1" dirty="0"/>
              <a:t>(Aerosol Optical Depth)</a:t>
            </a:r>
            <a:endParaRPr lang="zh-CN" altLang="en-US" sz="1600" b="1" dirty="0"/>
          </a:p>
        </p:txBody>
      </p:sp>
      <p:pic>
        <p:nvPicPr>
          <p:cNvPr id="57" name="图片 13">
            <a:extLst>
              <a:ext uri="{FF2B5EF4-FFF2-40B4-BE49-F238E27FC236}">
                <a16:creationId xmlns:a16="http://schemas.microsoft.com/office/drawing/2014/main" id="{E920E599-46AF-4034-B255-CFB0FAB69F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634" y="1146842"/>
            <a:ext cx="3037678" cy="153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图片 12">
            <a:extLst>
              <a:ext uri="{FF2B5EF4-FFF2-40B4-BE49-F238E27FC236}">
                <a16:creationId xmlns:a16="http://schemas.microsoft.com/office/drawing/2014/main" id="{E27BBCC7-9D1F-4996-B142-AB05D22E8C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" r="3032" b="52258"/>
          <a:stretch>
            <a:fillRect/>
          </a:stretch>
        </p:blipFill>
        <p:spPr bwMode="auto">
          <a:xfrm>
            <a:off x="274242" y="1164657"/>
            <a:ext cx="2891403" cy="152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2" name="组合 30">
            <a:extLst>
              <a:ext uri="{FF2B5EF4-FFF2-40B4-BE49-F238E27FC236}">
                <a16:creationId xmlns:a16="http://schemas.microsoft.com/office/drawing/2014/main" id="{AA1B66D1-A79B-42AB-BB65-5D58F3C64F2F}"/>
              </a:ext>
            </a:extLst>
          </p:cNvPr>
          <p:cNvGrpSpPr>
            <a:grpSpLocks/>
          </p:cNvGrpSpPr>
          <p:nvPr/>
        </p:nvGrpSpPr>
        <p:grpSpPr bwMode="auto">
          <a:xfrm>
            <a:off x="192253" y="84103"/>
            <a:ext cx="4353531" cy="818821"/>
            <a:chOff x="302224" y="231949"/>
            <a:chExt cx="4591549" cy="864096"/>
          </a:xfrm>
        </p:grpSpPr>
        <p:grpSp>
          <p:nvGrpSpPr>
            <p:cNvPr id="43" name="组合 15">
              <a:extLst>
                <a:ext uri="{FF2B5EF4-FFF2-40B4-BE49-F238E27FC236}">
                  <a16:creationId xmlns:a16="http://schemas.microsoft.com/office/drawing/2014/main" id="{2D97BDB9-8D7C-4144-BEF5-734DA29FC1D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2224" y="231949"/>
              <a:ext cx="1014583" cy="864096"/>
              <a:chOff x="302224" y="231949"/>
              <a:chExt cx="1014583" cy="864096"/>
            </a:xfrm>
          </p:grpSpPr>
          <p:grpSp>
            <p:nvGrpSpPr>
              <p:cNvPr id="60" name="组合 5">
                <a:extLst>
                  <a:ext uri="{FF2B5EF4-FFF2-40B4-BE49-F238E27FC236}">
                    <a16:creationId xmlns:a16="http://schemas.microsoft.com/office/drawing/2014/main" id="{D33A966A-51F1-47C3-8BCB-55F7077C680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2224" y="231949"/>
                <a:ext cx="1014583" cy="864096"/>
                <a:chOff x="2162095" y="1474764"/>
                <a:chExt cx="2054900" cy="2002277"/>
              </a:xfrm>
            </p:grpSpPr>
            <p:sp>
              <p:nvSpPr>
                <p:cNvPr id="62" name="Freeform 44">
                  <a:extLst>
                    <a:ext uri="{FF2B5EF4-FFF2-40B4-BE49-F238E27FC236}">
                      <a16:creationId xmlns:a16="http://schemas.microsoft.com/office/drawing/2014/main" id="{489E231D-3D7B-4CC3-A088-0815230FD5E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162095" y="1875449"/>
                  <a:ext cx="1740026" cy="1601592"/>
                </a:xfrm>
                <a:custGeom>
                  <a:avLst/>
                  <a:gdLst>
                    <a:gd name="T0" fmla="*/ 1672350 w 1157"/>
                    <a:gd name="T1" fmla="*/ 1325920 h 1069"/>
                    <a:gd name="T2" fmla="*/ 1586627 w 1157"/>
                    <a:gd name="T3" fmla="*/ 1423304 h 1069"/>
                    <a:gd name="T4" fmla="*/ 1523463 w 1157"/>
                    <a:gd name="T5" fmla="*/ 1394838 h 1069"/>
                    <a:gd name="T6" fmla="*/ 1565572 w 1157"/>
                    <a:gd name="T7" fmla="*/ 1441283 h 1069"/>
                    <a:gd name="T8" fmla="*/ 1529478 w 1157"/>
                    <a:gd name="T9" fmla="*/ 1486229 h 1069"/>
                    <a:gd name="T10" fmla="*/ 1109887 w 1157"/>
                    <a:gd name="T11" fmla="*/ 1585112 h 1069"/>
                    <a:gd name="T12" fmla="*/ 703831 w 1157"/>
                    <a:gd name="T13" fmla="*/ 1477240 h 1069"/>
                    <a:gd name="T14" fmla="*/ 616604 w 1157"/>
                    <a:gd name="T15" fmla="*/ 1370867 h 1069"/>
                    <a:gd name="T16" fmla="*/ 569983 w 1157"/>
                    <a:gd name="T17" fmla="*/ 1385849 h 1069"/>
                    <a:gd name="T18" fmla="*/ 375978 w 1157"/>
                    <a:gd name="T19" fmla="*/ 1352888 h 1069"/>
                    <a:gd name="T20" fmla="*/ 121817 w 1157"/>
                    <a:gd name="T21" fmla="*/ 512390 h 1069"/>
                    <a:gd name="T22" fmla="*/ 216563 w 1157"/>
                    <a:gd name="T23" fmla="*/ 516884 h 1069"/>
                    <a:gd name="T24" fmla="*/ 123321 w 1157"/>
                    <a:gd name="T25" fmla="*/ 495909 h 1069"/>
                    <a:gd name="T26" fmla="*/ 150391 w 1157"/>
                    <a:gd name="T27" fmla="*/ 220238 h 1069"/>
                    <a:gd name="T28" fmla="*/ 466213 w 1157"/>
                    <a:gd name="T29" fmla="*/ 41950 h 1069"/>
                    <a:gd name="T30" fmla="*/ 270704 w 1157"/>
                    <a:gd name="T31" fmla="*/ 76409 h 1069"/>
                    <a:gd name="T32" fmla="*/ 103770 w 1157"/>
                    <a:gd name="T33" fmla="*/ 473436 h 1069"/>
                    <a:gd name="T34" fmla="*/ 154903 w 1157"/>
                    <a:gd name="T35" fmla="*/ 1144636 h 1069"/>
                    <a:gd name="T36" fmla="*/ 580510 w 1157"/>
                    <a:gd name="T37" fmla="*/ 1396337 h 1069"/>
                    <a:gd name="T38" fmla="*/ 795569 w 1157"/>
                    <a:gd name="T39" fmla="*/ 1534172 h 1069"/>
                    <a:gd name="T40" fmla="*/ 1395630 w 1157"/>
                    <a:gd name="T41" fmla="*/ 1559642 h 1069"/>
                    <a:gd name="T42" fmla="*/ 1615201 w 1157"/>
                    <a:gd name="T43" fmla="*/ 1420308 h 1069"/>
                    <a:gd name="T44" fmla="*/ 1731003 w 1157"/>
                    <a:gd name="T45" fmla="*/ 1162615 h 1069"/>
                    <a:gd name="T46" fmla="*/ 184981 w 1157"/>
                    <a:gd name="T47" fmla="*/ 530368 h 1069"/>
                    <a:gd name="T48" fmla="*/ 129336 w 1157"/>
                    <a:gd name="T49" fmla="*/ 504899 h 1069"/>
                    <a:gd name="T50" fmla="*/ 580510 w 1157"/>
                    <a:gd name="T51" fmla="*/ 1381354 h 1069"/>
                    <a:gd name="T52" fmla="*/ 574494 w 1157"/>
                    <a:gd name="T53" fmla="*/ 1340903 h 1069"/>
                    <a:gd name="T54" fmla="*/ 585022 w 1157"/>
                    <a:gd name="T55" fmla="*/ 1379856 h 1069"/>
                    <a:gd name="T56" fmla="*/ 1544517 w 1157"/>
                    <a:gd name="T57" fmla="*/ 1418810 h 1069"/>
                    <a:gd name="T58" fmla="*/ 1533990 w 1157"/>
                    <a:gd name="T59" fmla="*/ 1396337 h 1069"/>
                    <a:gd name="T60" fmla="*/ 1544517 w 1157"/>
                    <a:gd name="T61" fmla="*/ 1379856 h 1069"/>
                    <a:gd name="T62" fmla="*/ 1574596 w 1157"/>
                    <a:gd name="T63" fmla="*/ 1411319 h 1069"/>
                    <a:gd name="T64" fmla="*/ 1571588 w 1157"/>
                    <a:gd name="T65" fmla="*/ 1427799 h 1069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1157" h="1069">
                      <a:moveTo>
                        <a:pt x="1151" y="776"/>
                      </a:moveTo>
                      <a:cubicBezTo>
                        <a:pt x="1140" y="814"/>
                        <a:pt x="1132" y="850"/>
                        <a:pt x="1112" y="885"/>
                      </a:cubicBezTo>
                      <a:cubicBezTo>
                        <a:pt x="1102" y="901"/>
                        <a:pt x="1091" y="917"/>
                        <a:pt x="1078" y="931"/>
                      </a:cubicBezTo>
                      <a:cubicBezTo>
                        <a:pt x="1071" y="938"/>
                        <a:pt x="1064" y="946"/>
                        <a:pt x="1055" y="950"/>
                      </a:cubicBezTo>
                      <a:cubicBezTo>
                        <a:pt x="1059" y="934"/>
                        <a:pt x="1056" y="914"/>
                        <a:pt x="1037" y="909"/>
                      </a:cubicBezTo>
                      <a:cubicBezTo>
                        <a:pt x="1021" y="905"/>
                        <a:pt x="1014" y="918"/>
                        <a:pt x="1013" y="931"/>
                      </a:cubicBezTo>
                      <a:cubicBezTo>
                        <a:pt x="1011" y="938"/>
                        <a:pt x="1012" y="946"/>
                        <a:pt x="1017" y="952"/>
                      </a:cubicBezTo>
                      <a:cubicBezTo>
                        <a:pt x="1024" y="960"/>
                        <a:pt x="1033" y="963"/>
                        <a:pt x="1041" y="962"/>
                      </a:cubicBezTo>
                      <a:cubicBezTo>
                        <a:pt x="1041" y="963"/>
                        <a:pt x="1041" y="963"/>
                        <a:pt x="1041" y="963"/>
                      </a:cubicBezTo>
                      <a:cubicBezTo>
                        <a:pt x="1035" y="974"/>
                        <a:pt x="1026" y="984"/>
                        <a:pt x="1017" y="992"/>
                      </a:cubicBezTo>
                      <a:cubicBezTo>
                        <a:pt x="994" y="1010"/>
                        <a:pt x="967" y="1020"/>
                        <a:pt x="940" y="1028"/>
                      </a:cubicBezTo>
                      <a:cubicBezTo>
                        <a:pt x="875" y="1049"/>
                        <a:pt x="806" y="1059"/>
                        <a:pt x="738" y="1058"/>
                      </a:cubicBezTo>
                      <a:cubicBezTo>
                        <a:pt x="675" y="1057"/>
                        <a:pt x="612" y="1046"/>
                        <a:pt x="553" y="1025"/>
                      </a:cubicBezTo>
                      <a:cubicBezTo>
                        <a:pt x="524" y="1014"/>
                        <a:pt x="495" y="1002"/>
                        <a:pt x="468" y="986"/>
                      </a:cubicBezTo>
                      <a:cubicBezTo>
                        <a:pt x="441" y="971"/>
                        <a:pt x="411" y="954"/>
                        <a:pt x="392" y="929"/>
                      </a:cubicBezTo>
                      <a:cubicBezTo>
                        <a:pt x="399" y="926"/>
                        <a:pt x="405" y="921"/>
                        <a:pt x="410" y="915"/>
                      </a:cubicBezTo>
                      <a:cubicBezTo>
                        <a:pt x="421" y="902"/>
                        <a:pt x="425" y="871"/>
                        <a:pt x="400" y="871"/>
                      </a:cubicBezTo>
                      <a:cubicBezTo>
                        <a:pt x="373" y="872"/>
                        <a:pt x="370" y="907"/>
                        <a:pt x="379" y="925"/>
                      </a:cubicBezTo>
                      <a:cubicBezTo>
                        <a:pt x="368" y="929"/>
                        <a:pt x="355" y="930"/>
                        <a:pt x="343" y="930"/>
                      </a:cubicBezTo>
                      <a:cubicBezTo>
                        <a:pt x="311" y="928"/>
                        <a:pt x="278" y="918"/>
                        <a:pt x="250" y="903"/>
                      </a:cubicBezTo>
                      <a:cubicBezTo>
                        <a:pt x="188" y="871"/>
                        <a:pt x="141" y="818"/>
                        <a:pt x="109" y="757"/>
                      </a:cubicBezTo>
                      <a:cubicBezTo>
                        <a:pt x="41" y="632"/>
                        <a:pt x="16" y="473"/>
                        <a:pt x="81" y="342"/>
                      </a:cubicBezTo>
                      <a:cubicBezTo>
                        <a:pt x="87" y="349"/>
                        <a:pt x="94" y="356"/>
                        <a:pt x="103" y="359"/>
                      </a:cubicBezTo>
                      <a:cubicBezTo>
                        <a:pt x="119" y="365"/>
                        <a:pt x="137" y="360"/>
                        <a:pt x="144" y="345"/>
                      </a:cubicBezTo>
                      <a:cubicBezTo>
                        <a:pt x="150" y="331"/>
                        <a:pt x="144" y="316"/>
                        <a:pt x="130" y="311"/>
                      </a:cubicBezTo>
                      <a:cubicBezTo>
                        <a:pt x="110" y="303"/>
                        <a:pt x="94" y="316"/>
                        <a:pt x="82" y="331"/>
                      </a:cubicBezTo>
                      <a:cubicBezTo>
                        <a:pt x="73" y="314"/>
                        <a:pt x="71" y="292"/>
                        <a:pt x="70" y="275"/>
                      </a:cubicBezTo>
                      <a:cubicBezTo>
                        <a:pt x="68" y="231"/>
                        <a:pt x="79" y="186"/>
                        <a:pt x="100" y="147"/>
                      </a:cubicBezTo>
                      <a:cubicBezTo>
                        <a:pt x="120" y="111"/>
                        <a:pt x="150" y="80"/>
                        <a:pt x="185" y="58"/>
                      </a:cubicBezTo>
                      <a:cubicBezTo>
                        <a:pt x="218" y="37"/>
                        <a:pt x="270" y="13"/>
                        <a:pt x="310" y="28"/>
                      </a:cubicBezTo>
                      <a:cubicBezTo>
                        <a:pt x="312" y="29"/>
                        <a:pt x="313" y="26"/>
                        <a:pt x="311" y="25"/>
                      </a:cubicBezTo>
                      <a:cubicBezTo>
                        <a:pt x="275" y="0"/>
                        <a:pt x="212" y="31"/>
                        <a:pt x="180" y="51"/>
                      </a:cubicBezTo>
                      <a:cubicBezTo>
                        <a:pt x="136" y="78"/>
                        <a:pt x="102" y="118"/>
                        <a:pt x="82" y="166"/>
                      </a:cubicBezTo>
                      <a:cubicBezTo>
                        <a:pt x="63" y="212"/>
                        <a:pt x="55" y="268"/>
                        <a:pt x="69" y="316"/>
                      </a:cubicBezTo>
                      <a:cubicBezTo>
                        <a:pt x="71" y="323"/>
                        <a:pt x="74" y="330"/>
                        <a:pt x="78" y="336"/>
                      </a:cubicBezTo>
                      <a:cubicBezTo>
                        <a:pt x="0" y="466"/>
                        <a:pt x="34" y="638"/>
                        <a:pt x="103" y="764"/>
                      </a:cubicBezTo>
                      <a:cubicBezTo>
                        <a:pt x="137" y="826"/>
                        <a:pt x="185" y="880"/>
                        <a:pt x="248" y="912"/>
                      </a:cubicBezTo>
                      <a:cubicBezTo>
                        <a:pt x="283" y="929"/>
                        <a:pt x="345" y="950"/>
                        <a:pt x="386" y="932"/>
                      </a:cubicBezTo>
                      <a:cubicBezTo>
                        <a:pt x="399" y="955"/>
                        <a:pt x="425" y="969"/>
                        <a:pt x="447" y="983"/>
                      </a:cubicBezTo>
                      <a:cubicBezTo>
                        <a:pt x="473" y="999"/>
                        <a:pt x="500" y="1013"/>
                        <a:pt x="529" y="1024"/>
                      </a:cubicBezTo>
                      <a:cubicBezTo>
                        <a:pt x="589" y="1049"/>
                        <a:pt x="654" y="1062"/>
                        <a:pt x="719" y="1065"/>
                      </a:cubicBezTo>
                      <a:cubicBezTo>
                        <a:pt x="789" y="1069"/>
                        <a:pt x="860" y="1060"/>
                        <a:pt x="928" y="1041"/>
                      </a:cubicBezTo>
                      <a:cubicBezTo>
                        <a:pt x="974" y="1027"/>
                        <a:pt x="1031" y="1008"/>
                        <a:pt x="1052" y="960"/>
                      </a:cubicBezTo>
                      <a:cubicBezTo>
                        <a:pt x="1060" y="958"/>
                        <a:pt x="1068" y="953"/>
                        <a:pt x="1074" y="948"/>
                      </a:cubicBezTo>
                      <a:cubicBezTo>
                        <a:pt x="1119" y="909"/>
                        <a:pt x="1156" y="836"/>
                        <a:pt x="1157" y="777"/>
                      </a:cubicBezTo>
                      <a:cubicBezTo>
                        <a:pt x="1157" y="773"/>
                        <a:pt x="1152" y="773"/>
                        <a:pt x="1151" y="776"/>
                      </a:cubicBezTo>
                      <a:close/>
                      <a:moveTo>
                        <a:pt x="125" y="317"/>
                      </a:moveTo>
                      <a:cubicBezTo>
                        <a:pt x="145" y="324"/>
                        <a:pt x="139" y="348"/>
                        <a:pt x="123" y="354"/>
                      </a:cubicBezTo>
                      <a:cubicBezTo>
                        <a:pt x="116" y="356"/>
                        <a:pt x="104" y="353"/>
                        <a:pt x="98" y="349"/>
                      </a:cubicBezTo>
                      <a:cubicBezTo>
                        <a:pt x="93" y="346"/>
                        <a:pt x="89" y="341"/>
                        <a:pt x="86" y="337"/>
                      </a:cubicBezTo>
                      <a:cubicBezTo>
                        <a:pt x="95" y="324"/>
                        <a:pt x="109" y="312"/>
                        <a:pt x="125" y="317"/>
                      </a:cubicBezTo>
                      <a:close/>
                      <a:moveTo>
                        <a:pt x="386" y="922"/>
                      </a:moveTo>
                      <a:cubicBezTo>
                        <a:pt x="386" y="922"/>
                        <a:pt x="386" y="922"/>
                        <a:pt x="386" y="922"/>
                      </a:cubicBezTo>
                      <a:cubicBezTo>
                        <a:pt x="381" y="914"/>
                        <a:pt x="380" y="905"/>
                        <a:pt x="382" y="895"/>
                      </a:cubicBezTo>
                      <a:cubicBezTo>
                        <a:pt x="390" y="875"/>
                        <a:pt x="399" y="875"/>
                        <a:pt x="410" y="898"/>
                      </a:cubicBezTo>
                      <a:cubicBezTo>
                        <a:pt x="409" y="908"/>
                        <a:pt x="397" y="917"/>
                        <a:pt x="389" y="921"/>
                      </a:cubicBezTo>
                      <a:cubicBezTo>
                        <a:pt x="388" y="922"/>
                        <a:pt x="387" y="922"/>
                        <a:pt x="386" y="922"/>
                      </a:cubicBezTo>
                      <a:close/>
                      <a:moveTo>
                        <a:pt x="1027" y="947"/>
                      </a:moveTo>
                      <a:cubicBezTo>
                        <a:pt x="1023" y="943"/>
                        <a:pt x="1020" y="939"/>
                        <a:pt x="1020" y="935"/>
                      </a:cubicBezTo>
                      <a:cubicBezTo>
                        <a:pt x="1020" y="934"/>
                        <a:pt x="1020" y="933"/>
                        <a:pt x="1020" y="932"/>
                      </a:cubicBezTo>
                      <a:cubicBezTo>
                        <a:pt x="1022" y="928"/>
                        <a:pt x="1024" y="924"/>
                        <a:pt x="1026" y="922"/>
                      </a:cubicBezTo>
                      <a:cubicBezTo>
                        <a:pt x="1026" y="922"/>
                        <a:pt x="1027" y="922"/>
                        <a:pt x="1027" y="921"/>
                      </a:cubicBezTo>
                      <a:cubicBezTo>
                        <a:pt x="1034" y="923"/>
                        <a:pt x="1039" y="926"/>
                        <a:pt x="1043" y="931"/>
                      </a:cubicBezTo>
                      <a:cubicBezTo>
                        <a:pt x="1045" y="934"/>
                        <a:pt x="1047" y="938"/>
                        <a:pt x="1047" y="942"/>
                      </a:cubicBezTo>
                      <a:cubicBezTo>
                        <a:pt x="1048" y="944"/>
                        <a:pt x="1047" y="947"/>
                        <a:pt x="1047" y="949"/>
                      </a:cubicBezTo>
                      <a:cubicBezTo>
                        <a:pt x="1046" y="950"/>
                        <a:pt x="1046" y="952"/>
                        <a:pt x="1045" y="953"/>
                      </a:cubicBezTo>
                      <a:cubicBezTo>
                        <a:pt x="1039" y="954"/>
                        <a:pt x="1034" y="953"/>
                        <a:pt x="1027" y="94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9050">
                  <a:solidFill>
                    <a:srgbClr val="00B05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 sz="1707"/>
                </a:p>
              </p:txBody>
            </p:sp>
            <p:sp>
              <p:nvSpPr>
                <p:cNvPr id="63" name="Freeform 44">
                  <a:extLst>
                    <a:ext uri="{FF2B5EF4-FFF2-40B4-BE49-F238E27FC236}">
                      <a16:creationId xmlns:a16="http://schemas.microsoft.com/office/drawing/2014/main" id="{D923D6CD-7742-4689-A680-083E03664E9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 rot="10800000">
                  <a:off x="2476969" y="1474764"/>
                  <a:ext cx="1740026" cy="1601592"/>
                </a:xfrm>
                <a:custGeom>
                  <a:avLst/>
                  <a:gdLst>
                    <a:gd name="T0" fmla="*/ 1672350 w 1157"/>
                    <a:gd name="T1" fmla="*/ 1325920 h 1069"/>
                    <a:gd name="T2" fmla="*/ 1586627 w 1157"/>
                    <a:gd name="T3" fmla="*/ 1423304 h 1069"/>
                    <a:gd name="T4" fmla="*/ 1523463 w 1157"/>
                    <a:gd name="T5" fmla="*/ 1394838 h 1069"/>
                    <a:gd name="T6" fmla="*/ 1565572 w 1157"/>
                    <a:gd name="T7" fmla="*/ 1441283 h 1069"/>
                    <a:gd name="T8" fmla="*/ 1529478 w 1157"/>
                    <a:gd name="T9" fmla="*/ 1486229 h 1069"/>
                    <a:gd name="T10" fmla="*/ 1109887 w 1157"/>
                    <a:gd name="T11" fmla="*/ 1585112 h 1069"/>
                    <a:gd name="T12" fmla="*/ 703831 w 1157"/>
                    <a:gd name="T13" fmla="*/ 1477240 h 1069"/>
                    <a:gd name="T14" fmla="*/ 616604 w 1157"/>
                    <a:gd name="T15" fmla="*/ 1370867 h 1069"/>
                    <a:gd name="T16" fmla="*/ 569983 w 1157"/>
                    <a:gd name="T17" fmla="*/ 1385849 h 1069"/>
                    <a:gd name="T18" fmla="*/ 375978 w 1157"/>
                    <a:gd name="T19" fmla="*/ 1352888 h 1069"/>
                    <a:gd name="T20" fmla="*/ 121817 w 1157"/>
                    <a:gd name="T21" fmla="*/ 512390 h 1069"/>
                    <a:gd name="T22" fmla="*/ 216563 w 1157"/>
                    <a:gd name="T23" fmla="*/ 516884 h 1069"/>
                    <a:gd name="T24" fmla="*/ 123321 w 1157"/>
                    <a:gd name="T25" fmla="*/ 495909 h 1069"/>
                    <a:gd name="T26" fmla="*/ 150391 w 1157"/>
                    <a:gd name="T27" fmla="*/ 220238 h 1069"/>
                    <a:gd name="T28" fmla="*/ 466213 w 1157"/>
                    <a:gd name="T29" fmla="*/ 41950 h 1069"/>
                    <a:gd name="T30" fmla="*/ 270704 w 1157"/>
                    <a:gd name="T31" fmla="*/ 76409 h 1069"/>
                    <a:gd name="T32" fmla="*/ 103770 w 1157"/>
                    <a:gd name="T33" fmla="*/ 473436 h 1069"/>
                    <a:gd name="T34" fmla="*/ 154903 w 1157"/>
                    <a:gd name="T35" fmla="*/ 1144636 h 1069"/>
                    <a:gd name="T36" fmla="*/ 580510 w 1157"/>
                    <a:gd name="T37" fmla="*/ 1396337 h 1069"/>
                    <a:gd name="T38" fmla="*/ 795569 w 1157"/>
                    <a:gd name="T39" fmla="*/ 1534172 h 1069"/>
                    <a:gd name="T40" fmla="*/ 1395630 w 1157"/>
                    <a:gd name="T41" fmla="*/ 1559642 h 1069"/>
                    <a:gd name="T42" fmla="*/ 1615201 w 1157"/>
                    <a:gd name="T43" fmla="*/ 1420308 h 1069"/>
                    <a:gd name="T44" fmla="*/ 1731003 w 1157"/>
                    <a:gd name="T45" fmla="*/ 1162615 h 1069"/>
                    <a:gd name="T46" fmla="*/ 184981 w 1157"/>
                    <a:gd name="T47" fmla="*/ 530368 h 1069"/>
                    <a:gd name="T48" fmla="*/ 129336 w 1157"/>
                    <a:gd name="T49" fmla="*/ 504899 h 1069"/>
                    <a:gd name="T50" fmla="*/ 580510 w 1157"/>
                    <a:gd name="T51" fmla="*/ 1381354 h 1069"/>
                    <a:gd name="T52" fmla="*/ 574494 w 1157"/>
                    <a:gd name="T53" fmla="*/ 1340903 h 1069"/>
                    <a:gd name="T54" fmla="*/ 585022 w 1157"/>
                    <a:gd name="T55" fmla="*/ 1379856 h 1069"/>
                    <a:gd name="T56" fmla="*/ 1544517 w 1157"/>
                    <a:gd name="T57" fmla="*/ 1418810 h 1069"/>
                    <a:gd name="T58" fmla="*/ 1533990 w 1157"/>
                    <a:gd name="T59" fmla="*/ 1396337 h 1069"/>
                    <a:gd name="T60" fmla="*/ 1544517 w 1157"/>
                    <a:gd name="T61" fmla="*/ 1379856 h 1069"/>
                    <a:gd name="T62" fmla="*/ 1574596 w 1157"/>
                    <a:gd name="T63" fmla="*/ 1411319 h 1069"/>
                    <a:gd name="T64" fmla="*/ 1571588 w 1157"/>
                    <a:gd name="T65" fmla="*/ 1427799 h 1069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1157" h="1069">
                      <a:moveTo>
                        <a:pt x="1151" y="776"/>
                      </a:moveTo>
                      <a:cubicBezTo>
                        <a:pt x="1140" y="814"/>
                        <a:pt x="1132" y="850"/>
                        <a:pt x="1112" y="885"/>
                      </a:cubicBezTo>
                      <a:cubicBezTo>
                        <a:pt x="1102" y="901"/>
                        <a:pt x="1091" y="917"/>
                        <a:pt x="1078" y="931"/>
                      </a:cubicBezTo>
                      <a:cubicBezTo>
                        <a:pt x="1071" y="938"/>
                        <a:pt x="1064" y="946"/>
                        <a:pt x="1055" y="950"/>
                      </a:cubicBezTo>
                      <a:cubicBezTo>
                        <a:pt x="1059" y="934"/>
                        <a:pt x="1056" y="914"/>
                        <a:pt x="1037" y="909"/>
                      </a:cubicBezTo>
                      <a:cubicBezTo>
                        <a:pt x="1021" y="905"/>
                        <a:pt x="1014" y="918"/>
                        <a:pt x="1013" y="931"/>
                      </a:cubicBezTo>
                      <a:cubicBezTo>
                        <a:pt x="1011" y="938"/>
                        <a:pt x="1012" y="946"/>
                        <a:pt x="1017" y="952"/>
                      </a:cubicBezTo>
                      <a:cubicBezTo>
                        <a:pt x="1024" y="960"/>
                        <a:pt x="1033" y="963"/>
                        <a:pt x="1041" y="962"/>
                      </a:cubicBezTo>
                      <a:cubicBezTo>
                        <a:pt x="1041" y="963"/>
                        <a:pt x="1041" y="963"/>
                        <a:pt x="1041" y="963"/>
                      </a:cubicBezTo>
                      <a:cubicBezTo>
                        <a:pt x="1035" y="974"/>
                        <a:pt x="1026" y="984"/>
                        <a:pt x="1017" y="992"/>
                      </a:cubicBezTo>
                      <a:cubicBezTo>
                        <a:pt x="994" y="1010"/>
                        <a:pt x="967" y="1020"/>
                        <a:pt x="940" y="1028"/>
                      </a:cubicBezTo>
                      <a:cubicBezTo>
                        <a:pt x="875" y="1049"/>
                        <a:pt x="806" y="1059"/>
                        <a:pt x="738" y="1058"/>
                      </a:cubicBezTo>
                      <a:cubicBezTo>
                        <a:pt x="675" y="1057"/>
                        <a:pt x="612" y="1046"/>
                        <a:pt x="553" y="1025"/>
                      </a:cubicBezTo>
                      <a:cubicBezTo>
                        <a:pt x="524" y="1014"/>
                        <a:pt x="495" y="1002"/>
                        <a:pt x="468" y="986"/>
                      </a:cubicBezTo>
                      <a:cubicBezTo>
                        <a:pt x="441" y="971"/>
                        <a:pt x="411" y="954"/>
                        <a:pt x="392" y="929"/>
                      </a:cubicBezTo>
                      <a:cubicBezTo>
                        <a:pt x="399" y="926"/>
                        <a:pt x="405" y="921"/>
                        <a:pt x="410" y="915"/>
                      </a:cubicBezTo>
                      <a:cubicBezTo>
                        <a:pt x="421" y="902"/>
                        <a:pt x="425" y="871"/>
                        <a:pt x="400" y="871"/>
                      </a:cubicBezTo>
                      <a:cubicBezTo>
                        <a:pt x="373" y="872"/>
                        <a:pt x="370" y="907"/>
                        <a:pt x="379" y="925"/>
                      </a:cubicBezTo>
                      <a:cubicBezTo>
                        <a:pt x="368" y="929"/>
                        <a:pt x="355" y="930"/>
                        <a:pt x="343" y="930"/>
                      </a:cubicBezTo>
                      <a:cubicBezTo>
                        <a:pt x="311" y="928"/>
                        <a:pt x="278" y="918"/>
                        <a:pt x="250" y="903"/>
                      </a:cubicBezTo>
                      <a:cubicBezTo>
                        <a:pt x="188" y="871"/>
                        <a:pt x="141" y="818"/>
                        <a:pt x="109" y="757"/>
                      </a:cubicBezTo>
                      <a:cubicBezTo>
                        <a:pt x="41" y="632"/>
                        <a:pt x="16" y="473"/>
                        <a:pt x="81" y="342"/>
                      </a:cubicBezTo>
                      <a:cubicBezTo>
                        <a:pt x="87" y="349"/>
                        <a:pt x="94" y="356"/>
                        <a:pt x="103" y="359"/>
                      </a:cubicBezTo>
                      <a:cubicBezTo>
                        <a:pt x="119" y="365"/>
                        <a:pt x="137" y="360"/>
                        <a:pt x="144" y="345"/>
                      </a:cubicBezTo>
                      <a:cubicBezTo>
                        <a:pt x="150" y="331"/>
                        <a:pt x="144" y="316"/>
                        <a:pt x="130" y="311"/>
                      </a:cubicBezTo>
                      <a:cubicBezTo>
                        <a:pt x="110" y="303"/>
                        <a:pt x="94" y="316"/>
                        <a:pt x="82" y="331"/>
                      </a:cubicBezTo>
                      <a:cubicBezTo>
                        <a:pt x="73" y="314"/>
                        <a:pt x="71" y="292"/>
                        <a:pt x="70" y="275"/>
                      </a:cubicBezTo>
                      <a:cubicBezTo>
                        <a:pt x="68" y="231"/>
                        <a:pt x="79" y="186"/>
                        <a:pt x="100" y="147"/>
                      </a:cubicBezTo>
                      <a:cubicBezTo>
                        <a:pt x="120" y="111"/>
                        <a:pt x="150" y="80"/>
                        <a:pt x="185" y="58"/>
                      </a:cubicBezTo>
                      <a:cubicBezTo>
                        <a:pt x="218" y="37"/>
                        <a:pt x="270" y="13"/>
                        <a:pt x="310" y="28"/>
                      </a:cubicBezTo>
                      <a:cubicBezTo>
                        <a:pt x="312" y="29"/>
                        <a:pt x="313" y="26"/>
                        <a:pt x="311" y="25"/>
                      </a:cubicBezTo>
                      <a:cubicBezTo>
                        <a:pt x="275" y="0"/>
                        <a:pt x="212" y="31"/>
                        <a:pt x="180" y="51"/>
                      </a:cubicBezTo>
                      <a:cubicBezTo>
                        <a:pt x="136" y="78"/>
                        <a:pt x="102" y="118"/>
                        <a:pt x="82" y="166"/>
                      </a:cubicBezTo>
                      <a:cubicBezTo>
                        <a:pt x="63" y="212"/>
                        <a:pt x="55" y="268"/>
                        <a:pt x="69" y="316"/>
                      </a:cubicBezTo>
                      <a:cubicBezTo>
                        <a:pt x="71" y="323"/>
                        <a:pt x="74" y="330"/>
                        <a:pt x="78" y="336"/>
                      </a:cubicBezTo>
                      <a:cubicBezTo>
                        <a:pt x="0" y="466"/>
                        <a:pt x="34" y="638"/>
                        <a:pt x="103" y="764"/>
                      </a:cubicBezTo>
                      <a:cubicBezTo>
                        <a:pt x="137" y="826"/>
                        <a:pt x="185" y="880"/>
                        <a:pt x="248" y="912"/>
                      </a:cubicBezTo>
                      <a:cubicBezTo>
                        <a:pt x="283" y="929"/>
                        <a:pt x="345" y="950"/>
                        <a:pt x="386" y="932"/>
                      </a:cubicBezTo>
                      <a:cubicBezTo>
                        <a:pt x="399" y="955"/>
                        <a:pt x="425" y="969"/>
                        <a:pt x="447" y="983"/>
                      </a:cubicBezTo>
                      <a:cubicBezTo>
                        <a:pt x="473" y="999"/>
                        <a:pt x="500" y="1013"/>
                        <a:pt x="529" y="1024"/>
                      </a:cubicBezTo>
                      <a:cubicBezTo>
                        <a:pt x="589" y="1049"/>
                        <a:pt x="654" y="1062"/>
                        <a:pt x="719" y="1065"/>
                      </a:cubicBezTo>
                      <a:cubicBezTo>
                        <a:pt x="789" y="1069"/>
                        <a:pt x="860" y="1060"/>
                        <a:pt x="928" y="1041"/>
                      </a:cubicBezTo>
                      <a:cubicBezTo>
                        <a:pt x="974" y="1027"/>
                        <a:pt x="1031" y="1008"/>
                        <a:pt x="1052" y="960"/>
                      </a:cubicBezTo>
                      <a:cubicBezTo>
                        <a:pt x="1060" y="958"/>
                        <a:pt x="1068" y="953"/>
                        <a:pt x="1074" y="948"/>
                      </a:cubicBezTo>
                      <a:cubicBezTo>
                        <a:pt x="1119" y="909"/>
                        <a:pt x="1156" y="836"/>
                        <a:pt x="1157" y="777"/>
                      </a:cubicBezTo>
                      <a:cubicBezTo>
                        <a:pt x="1157" y="773"/>
                        <a:pt x="1152" y="773"/>
                        <a:pt x="1151" y="776"/>
                      </a:cubicBezTo>
                      <a:close/>
                      <a:moveTo>
                        <a:pt x="125" y="317"/>
                      </a:moveTo>
                      <a:cubicBezTo>
                        <a:pt x="145" y="324"/>
                        <a:pt x="139" y="348"/>
                        <a:pt x="123" y="354"/>
                      </a:cubicBezTo>
                      <a:cubicBezTo>
                        <a:pt x="116" y="356"/>
                        <a:pt x="104" y="353"/>
                        <a:pt x="98" y="349"/>
                      </a:cubicBezTo>
                      <a:cubicBezTo>
                        <a:pt x="93" y="346"/>
                        <a:pt x="89" y="341"/>
                        <a:pt x="86" y="337"/>
                      </a:cubicBezTo>
                      <a:cubicBezTo>
                        <a:pt x="95" y="324"/>
                        <a:pt x="109" y="312"/>
                        <a:pt x="125" y="317"/>
                      </a:cubicBezTo>
                      <a:close/>
                      <a:moveTo>
                        <a:pt x="386" y="922"/>
                      </a:moveTo>
                      <a:cubicBezTo>
                        <a:pt x="386" y="922"/>
                        <a:pt x="386" y="922"/>
                        <a:pt x="386" y="922"/>
                      </a:cubicBezTo>
                      <a:cubicBezTo>
                        <a:pt x="381" y="914"/>
                        <a:pt x="380" y="905"/>
                        <a:pt x="382" y="895"/>
                      </a:cubicBezTo>
                      <a:cubicBezTo>
                        <a:pt x="390" y="875"/>
                        <a:pt x="399" y="875"/>
                        <a:pt x="410" y="898"/>
                      </a:cubicBezTo>
                      <a:cubicBezTo>
                        <a:pt x="409" y="908"/>
                        <a:pt x="397" y="917"/>
                        <a:pt x="389" y="921"/>
                      </a:cubicBezTo>
                      <a:cubicBezTo>
                        <a:pt x="388" y="922"/>
                        <a:pt x="387" y="922"/>
                        <a:pt x="386" y="922"/>
                      </a:cubicBezTo>
                      <a:close/>
                      <a:moveTo>
                        <a:pt x="1027" y="947"/>
                      </a:moveTo>
                      <a:cubicBezTo>
                        <a:pt x="1023" y="943"/>
                        <a:pt x="1020" y="939"/>
                        <a:pt x="1020" y="935"/>
                      </a:cubicBezTo>
                      <a:cubicBezTo>
                        <a:pt x="1020" y="934"/>
                        <a:pt x="1020" y="933"/>
                        <a:pt x="1020" y="932"/>
                      </a:cubicBezTo>
                      <a:cubicBezTo>
                        <a:pt x="1022" y="928"/>
                        <a:pt x="1024" y="924"/>
                        <a:pt x="1026" y="922"/>
                      </a:cubicBezTo>
                      <a:cubicBezTo>
                        <a:pt x="1026" y="922"/>
                        <a:pt x="1027" y="922"/>
                        <a:pt x="1027" y="921"/>
                      </a:cubicBezTo>
                      <a:cubicBezTo>
                        <a:pt x="1034" y="923"/>
                        <a:pt x="1039" y="926"/>
                        <a:pt x="1043" y="931"/>
                      </a:cubicBezTo>
                      <a:cubicBezTo>
                        <a:pt x="1045" y="934"/>
                        <a:pt x="1047" y="938"/>
                        <a:pt x="1047" y="942"/>
                      </a:cubicBezTo>
                      <a:cubicBezTo>
                        <a:pt x="1048" y="944"/>
                        <a:pt x="1047" y="947"/>
                        <a:pt x="1047" y="949"/>
                      </a:cubicBezTo>
                      <a:cubicBezTo>
                        <a:pt x="1046" y="950"/>
                        <a:pt x="1046" y="952"/>
                        <a:pt x="1045" y="953"/>
                      </a:cubicBezTo>
                      <a:cubicBezTo>
                        <a:pt x="1039" y="954"/>
                        <a:pt x="1034" y="953"/>
                        <a:pt x="1027" y="94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9050">
                  <a:solidFill>
                    <a:srgbClr val="00B05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 sz="1707"/>
                </a:p>
              </p:txBody>
            </p:sp>
          </p:grpSp>
          <p:sp>
            <p:nvSpPr>
              <p:cNvPr id="61" name="Freeform 21">
                <a:extLst>
                  <a:ext uri="{FF2B5EF4-FFF2-40B4-BE49-F238E27FC236}">
                    <a16:creationId xmlns:a16="http://schemas.microsoft.com/office/drawing/2014/main" id="{3A13E846-7FF1-4CBA-93A0-1E0FC40E9DE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95908" y="376495"/>
                <a:ext cx="414331" cy="548002"/>
              </a:xfrm>
              <a:custGeom>
                <a:avLst/>
                <a:gdLst>
                  <a:gd name="T0" fmla="*/ 235 w 248"/>
                  <a:gd name="T1" fmla="*/ 26 h 329"/>
                  <a:gd name="T2" fmla="*/ 224 w 248"/>
                  <a:gd name="T3" fmla="*/ 23 h 329"/>
                  <a:gd name="T4" fmla="*/ 155 w 248"/>
                  <a:gd name="T5" fmla="*/ 9 h 329"/>
                  <a:gd name="T6" fmla="*/ 60 w 248"/>
                  <a:gd name="T7" fmla="*/ 16 h 329"/>
                  <a:gd name="T8" fmla="*/ 5 w 248"/>
                  <a:gd name="T9" fmla="*/ 36 h 329"/>
                  <a:gd name="T10" fmla="*/ 113 w 248"/>
                  <a:gd name="T11" fmla="*/ 322 h 329"/>
                  <a:gd name="T12" fmla="*/ 223 w 248"/>
                  <a:gd name="T13" fmla="*/ 28 h 329"/>
                  <a:gd name="T14" fmla="*/ 228 w 248"/>
                  <a:gd name="T15" fmla="*/ 29 h 329"/>
                  <a:gd name="T16" fmla="*/ 223 w 248"/>
                  <a:gd name="T17" fmla="*/ 28 h 329"/>
                  <a:gd name="T18" fmla="*/ 198 w 248"/>
                  <a:gd name="T19" fmla="*/ 29 h 329"/>
                  <a:gd name="T20" fmla="*/ 208 w 248"/>
                  <a:gd name="T21" fmla="*/ 48 h 329"/>
                  <a:gd name="T22" fmla="*/ 220 w 248"/>
                  <a:gd name="T23" fmla="*/ 28 h 329"/>
                  <a:gd name="T24" fmla="*/ 211 w 248"/>
                  <a:gd name="T25" fmla="*/ 24 h 329"/>
                  <a:gd name="T26" fmla="*/ 190 w 248"/>
                  <a:gd name="T27" fmla="*/ 21 h 329"/>
                  <a:gd name="T28" fmla="*/ 177 w 248"/>
                  <a:gd name="T29" fmla="*/ 54 h 329"/>
                  <a:gd name="T30" fmla="*/ 188 w 248"/>
                  <a:gd name="T31" fmla="*/ 26 h 329"/>
                  <a:gd name="T32" fmla="*/ 167 w 248"/>
                  <a:gd name="T33" fmla="*/ 25 h 329"/>
                  <a:gd name="T34" fmla="*/ 173 w 248"/>
                  <a:gd name="T35" fmla="*/ 17 h 329"/>
                  <a:gd name="T36" fmla="*/ 159 w 248"/>
                  <a:gd name="T37" fmla="*/ 53 h 329"/>
                  <a:gd name="T38" fmla="*/ 141 w 248"/>
                  <a:gd name="T39" fmla="*/ 44 h 329"/>
                  <a:gd name="T40" fmla="*/ 141 w 248"/>
                  <a:gd name="T41" fmla="*/ 20 h 329"/>
                  <a:gd name="T42" fmla="*/ 137 w 248"/>
                  <a:gd name="T43" fmla="*/ 32 h 329"/>
                  <a:gd name="T44" fmla="*/ 134 w 248"/>
                  <a:gd name="T45" fmla="*/ 24 h 329"/>
                  <a:gd name="T46" fmla="*/ 120 w 248"/>
                  <a:gd name="T47" fmla="*/ 35 h 329"/>
                  <a:gd name="T48" fmla="*/ 110 w 248"/>
                  <a:gd name="T49" fmla="*/ 27 h 329"/>
                  <a:gd name="T50" fmla="*/ 91 w 248"/>
                  <a:gd name="T51" fmla="*/ 36 h 329"/>
                  <a:gd name="T52" fmla="*/ 85 w 248"/>
                  <a:gd name="T53" fmla="*/ 26 h 329"/>
                  <a:gd name="T54" fmla="*/ 106 w 248"/>
                  <a:gd name="T55" fmla="*/ 30 h 329"/>
                  <a:gd name="T56" fmla="*/ 97 w 248"/>
                  <a:gd name="T57" fmla="*/ 27 h 329"/>
                  <a:gd name="T58" fmla="*/ 83 w 248"/>
                  <a:gd name="T59" fmla="*/ 20 h 329"/>
                  <a:gd name="T60" fmla="*/ 60 w 248"/>
                  <a:gd name="T61" fmla="*/ 61 h 329"/>
                  <a:gd name="T62" fmla="*/ 78 w 248"/>
                  <a:gd name="T63" fmla="*/ 32 h 329"/>
                  <a:gd name="T64" fmla="*/ 45 w 248"/>
                  <a:gd name="T65" fmla="*/ 27 h 329"/>
                  <a:gd name="T66" fmla="*/ 39 w 248"/>
                  <a:gd name="T67" fmla="*/ 28 h 329"/>
                  <a:gd name="T68" fmla="*/ 51 w 248"/>
                  <a:gd name="T69" fmla="*/ 24 h 329"/>
                  <a:gd name="T70" fmla="*/ 55 w 248"/>
                  <a:gd name="T71" fmla="*/ 20 h 329"/>
                  <a:gd name="T72" fmla="*/ 35 w 248"/>
                  <a:gd name="T73" fmla="*/ 58 h 329"/>
                  <a:gd name="T74" fmla="*/ 13 w 248"/>
                  <a:gd name="T75" fmla="*/ 30 h 329"/>
                  <a:gd name="T76" fmla="*/ 7 w 248"/>
                  <a:gd name="T77" fmla="*/ 37 h 329"/>
                  <a:gd name="T78" fmla="*/ 74 w 248"/>
                  <a:gd name="T79" fmla="*/ 317 h 329"/>
                  <a:gd name="T80" fmla="*/ 8 w 248"/>
                  <a:gd name="T81" fmla="*/ 230 h 329"/>
                  <a:gd name="T82" fmla="*/ 23 w 248"/>
                  <a:gd name="T83" fmla="*/ 70 h 329"/>
                  <a:gd name="T84" fmla="*/ 41 w 248"/>
                  <a:gd name="T85" fmla="*/ 61 h 329"/>
                  <a:gd name="T86" fmla="*/ 33 w 248"/>
                  <a:gd name="T87" fmla="*/ 37 h 329"/>
                  <a:gd name="T88" fmla="*/ 68 w 248"/>
                  <a:gd name="T89" fmla="*/ 54 h 329"/>
                  <a:gd name="T90" fmla="*/ 84 w 248"/>
                  <a:gd name="T91" fmla="*/ 60 h 329"/>
                  <a:gd name="T92" fmla="*/ 100 w 248"/>
                  <a:gd name="T93" fmla="*/ 54 h 329"/>
                  <a:gd name="T94" fmla="*/ 115 w 248"/>
                  <a:gd name="T95" fmla="*/ 58 h 329"/>
                  <a:gd name="T96" fmla="*/ 128 w 248"/>
                  <a:gd name="T97" fmla="*/ 52 h 329"/>
                  <a:gd name="T98" fmla="*/ 136 w 248"/>
                  <a:gd name="T99" fmla="*/ 34 h 329"/>
                  <a:gd name="T100" fmla="*/ 164 w 248"/>
                  <a:gd name="T101" fmla="*/ 59 h 329"/>
                  <a:gd name="T102" fmla="*/ 163 w 248"/>
                  <a:gd name="T103" fmla="*/ 33 h 329"/>
                  <a:gd name="T104" fmla="*/ 186 w 248"/>
                  <a:gd name="T105" fmla="*/ 51 h 329"/>
                  <a:gd name="T106" fmla="*/ 187 w 248"/>
                  <a:gd name="T107" fmla="*/ 33 h 329"/>
                  <a:gd name="T108" fmla="*/ 213 w 248"/>
                  <a:gd name="T109" fmla="*/ 48 h 329"/>
                  <a:gd name="T110" fmla="*/ 208 w 248"/>
                  <a:gd name="T111" fmla="*/ 44 h 329"/>
                  <a:gd name="T112" fmla="*/ 225 w 248"/>
                  <a:gd name="T113" fmla="*/ 223 h 329"/>
                  <a:gd name="T114" fmla="*/ 231 w 248"/>
                  <a:gd name="T115" fmla="*/ 229 h 329"/>
                  <a:gd name="T116" fmla="*/ 235 w 248"/>
                  <a:gd name="T117" fmla="*/ 29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48" h="329">
                    <a:moveTo>
                      <a:pt x="243" y="283"/>
                    </a:moveTo>
                    <a:cubicBezTo>
                      <a:pt x="242" y="257"/>
                      <a:pt x="240" y="231"/>
                      <a:pt x="240" y="204"/>
                    </a:cubicBezTo>
                    <a:cubicBezTo>
                      <a:pt x="240" y="175"/>
                      <a:pt x="239" y="145"/>
                      <a:pt x="239" y="116"/>
                    </a:cubicBezTo>
                    <a:cubicBezTo>
                      <a:pt x="239" y="86"/>
                      <a:pt x="241" y="55"/>
                      <a:pt x="238" y="26"/>
                    </a:cubicBezTo>
                    <a:cubicBezTo>
                      <a:pt x="237" y="24"/>
                      <a:pt x="236" y="24"/>
                      <a:pt x="235" y="26"/>
                    </a:cubicBezTo>
                    <a:cubicBezTo>
                      <a:pt x="235" y="26"/>
                      <a:pt x="235" y="27"/>
                      <a:pt x="235" y="28"/>
                    </a:cubicBezTo>
                    <a:cubicBezTo>
                      <a:pt x="235" y="27"/>
                      <a:pt x="234" y="26"/>
                      <a:pt x="233" y="26"/>
                    </a:cubicBezTo>
                    <a:cubicBezTo>
                      <a:pt x="233" y="25"/>
                      <a:pt x="233" y="25"/>
                      <a:pt x="233" y="25"/>
                    </a:cubicBezTo>
                    <a:cubicBezTo>
                      <a:pt x="231" y="23"/>
                      <a:pt x="229" y="23"/>
                      <a:pt x="227" y="23"/>
                    </a:cubicBezTo>
                    <a:cubicBezTo>
                      <a:pt x="226" y="23"/>
                      <a:pt x="225" y="23"/>
                      <a:pt x="224" y="23"/>
                    </a:cubicBezTo>
                    <a:cubicBezTo>
                      <a:pt x="223" y="17"/>
                      <a:pt x="216" y="12"/>
                      <a:pt x="209" y="11"/>
                    </a:cubicBezTo>
                    <a:cubicBezTo>
                      <a:pt x="204" y="11"/>
                      <a:pt x="199" y="13"/>
                      <a:pt x="195" y="16"/>
                    </a:cubicBezTo>
                    <a:cubicBezTo>
                      <a:pt x="195" y="16"/>
                      <a:pt x="195" y="16"/>
                      <a:pt x="195" y="16"/>
                    </a:cubicBezTo>
                    <a:cubicBezTo>
                      <a:pt x="189" y="10"/>
                      <a:pt x="182" y="11"/>
                      <a:pt x="176" y="15"/>
                    </a:cubicBezTo>
                    <a:cubicBezTo>
                      <a:pt x="172" y="8"/>
                      <a:pt x="162" y="6"/>
                      <a:pt x="155" y="9"/>
                    </a:cubicBezTo>
                    <a:cubicBezTo>
                      <a:pt x="152" y="10"/>
                      <a:pt x="150" y="11"/>
                      <a:pt x="147" y="13"/>
                    </a:cubicBezTo>
                    <a:cubicBezTo>
                      <a:pt x="137" y="2"/>
                      <a:pt x="123" y="5"/>
                      <a:pt x="114" y="14"/>
                    </a:cubicBezTo>
                    <a:cubicBezTo>
                      <a:pt x="114" y="13"/>
                      <a:pt x="114" y="12"/>
                      <a:pt x="113" y="11"/>
                    </a:cubicBezTo>
                    <a:cubicBezTo>
                      <a:pt x="106" y="9"/>
                      <a:pt x="99" y="10"/>
                      <a:pt x="93" y="13"/>
                    </a:cubicBezTo>
                    <a:cubicBezTo>
                      <a:pt x="82" y="5"/>
                      <a:pt x="70" y="8"/>
                      <a:pt x="60" y="16"/>
                    </a:cubicBezTo>
                    <a:cubicBezTo>
                      <a:pt x="60" y="15"/>
                      <a:pt x="60" y="15"/>
                      <a:pt x="60" y="14"/>
                    </a:cubicBezTo>
                    <a:cubicBezTo>
                      <a:pt x="48" y="0"/>
                      <a:pt x="28" y="11"/>
                      <a:pt x="19" y="24"/>
                    </a:cubicBezTo>
                    <a:cubicBezTo>
                      <a:pt x="16" y="24"/>
                      <a:pt x="13" y="26"/>
                      <a:pt x="11" y="28"/>
                    </a:cubicBezTo>
                    <a:cubicBezTo>
                      <a:pt x="8" y="30"/>
                      <a:pt x="6" y="32"/>
                      <a:pt x="5" y="35"/>
                    </a:cubicBezTo>
                    <a:cubicBezTo>
                      <a:pt x="5" y="36"/>
                      <a:pt x="5" y="36"/>
                      <a:pt x="5" y="36"/>
                    </a:cubicBezTo>
                    <a:cubicBezTo>
                      <a:pt x="4" y="36"/>
                      <a:pt x="4" y="37"/>
                      <a:pt x="3" y="38"/>
                    </a:cubicBezTo>
                    <a:cubicBezTo>
                      <a:pt x="0" y="95"/>
                      <a:pt x="3" y="154"/>
                      <a:pt x="3" y="212"/>
                    </a:cubicBezTo>
                    <a:cubicBezTo>
                      <a:pt x="3" y="241"/>
                      <a:pt x="3" y="270"/>
                      <a:pt x="3" y="299"/>
                    </a:cubicBezTo>
                    <a:cubicBezTo>
                      <a:pt x="4" y="317"/>
                      <a:pt x="10" y="322"/>
                      <a:pt x="27" y="322"/>
                    </a:cubicBezTo>
                    <a:cubicBezTo>
                      <a:pt x="56" y="322"/>
                      <a:pt x="84" y="322"/>
                      <a:pt x="113" y="322"/>
                    </a:cubicBezTo>
                    <a:cubicBezTo>
                      <a:pt x="141" y="323"/>
                      <a:pt x="168" y="326"/>
                      <a:pt x="196" y="327"/>
                    </a:cubicBezTo>
                    <a:cubicBezTo>
                      <a:pt x="207" y="327"/>
                      <a:pt x="216" y="327"/>
                      <a:pt x="223" y="322"/>
                    </a:cubicBezTo>
                    <a:cubicBezTo>
                      <a:pt x="223" y="322"/>
                      <a:pt x="223" y="322"/>
                      <a:pt x="224" y="322"/>
                    </a:cubicBezTo>
                    <a:cubicBezTo>
                      <a:pt x="240" y="316"/>
                      <a:pt x="244" y="300"/>
                      <a:pt x="243" y="283"/>
                    </a:cubicBezTo>
                    <a:close/>
                    <a:moveTo>
                      <a:pt x="223" y="28"/>
                    </a:moveTo>
                    <a:cubicBezTo>
                      <a:pt x="223" y="27"/>
                      <a:pt x="223" y="27"/>
                      <a:pt x="223" y="26"/>
                    </a:cubicBezTo>
                    <a:cubicBezTo>
                      <a:pt x="224" y="26"/>
                      <a:pt x="225" y="26"/>
                      <a:pt x="226" y="26"/>
                    </a:cubicBezTo>
                    <a:cubicBezTo>
                      <a:pt x="228" y="27"/>
                      <a:pt x="229" y="27"/>
                      <a:pt x="230" y="27"/>
                    </a:cubicBezTo>
                    <a:cubicBezTo>
                      <a:pt x="230" y="27"/>
                      <a:pt x="229" y="27"/>
                      <a:pt x="229" y="28"/>
                    </a:cubicBezTo>
                    <a:cubicBezTo>
                      <a:pt x="228" y="28"/>
                      <a:pt x="228" y="28"/>
                      <a:pt x="228" y="29"/>
                    </a:cubicBezTo>
                    <a:cubicBezTo>
                      <a:pt x="227" y="29"/>
                      <a:pt x="227" y="29"/>
                      <a:pt x="227" y="29"/>
                    </a:cubicBezTo>
                    <a:cubicBezTo>
                      <a:pt x="227" y="29"/>
                      <a:pt x="227" y="29"/>
                      <a:pt x="227" y="29"/>
                    </a:cubicBezTo>
                    <a:cubicBezTo>
                      <a:pt x="227" y="29"/>
                      <a:pt x="227" y="29"/>
                      <a:pt x="227" y="29"/>
                    </a:cubicBezTo>
                    <a:cubicBezTo>
                      <a:pt x="226" y="29"/>
                      <a:pt x="224" y="28"/>
                      <a:pt x="223" y="28"/>
                    </a:cubicBezTo>
                    <a:cubicBezTo>
                      <a:pt x="223" y="28"/>
                      <a:pt x="223" y="28"/>
                      <a:pt x="223" y="28"/>
                    </a:cubicBezTo>
                    <a:close/>
                    <a:moveTo>
                      <a:pt x="220" y="28"/>
                    </a:moveTo>
                    <a:cubicBezTo>
                      <a:pt x="220" y="28"/>
                      <a:pt x="220" y="28"/>
                      <a:pt x="220" y="28"/>
                    </a:cubicBezTo>
                    <a:cubicBezTo>
                      <a:pt x="219" y="28"/>
                      <a:pt x="218" y="28"/>
                      <a:pt x="218" y="28"/>
                    </a:cubicBezTo>
                    <a:cubicBezTo>
                      <a:pt x="219" y="22"/>
                      <a:pt x="211" y="19"/>
                      <a:pt x="207" y="20"/>
                    </a:cubicBezTo>
                    <a:cubicBezTo>
                      <a:pt x="203" y="22"/>
                      <a:pt x="200" y="25"/>
                      <a:pt x="198" y="29"/>
                    </a:cubicBezTo>
                    <a:cubicBezTo>
                      <a:pt x="198" y="29"/>
                      <a:pt x="198" y="29"/>
                      <a:pt x="198" y="29"/>
                    </a:cubicBezTo>
                    <a:cubicBezTo>
                      <a:pt x="197" y="31"/>
                      <a:pt x="197" y="33"/>
                      <a:pt x="197" y="34"/>
                    </a:cubicBezTo>
                    <a:cubicBezTo>
                      <a:pt x="197" y="35"/>
                      <a:pt x="197" y="35"/>
                      <a:pt x="197" y="35"/>
                    </a:cubicBezTo>
                    <a:cubicBezTo>
                      <a:pt x="197" y="38"/>
                      <a:pt x="198" y="41"/>
                      <a:pt x="199" y="44"/>
                    </a:cubicBezTo>
                    <a:cubicBezTo>
                      <a:pt x="201" y="46"/>
                      <a:pt x="204" y="48"/>
                      <a:pt x="208" y="48"/>
                    </a:cubicBezTo>
                    <a:cubicBezTo>
                      <a:pt x="208" y="49"/>
                      <a:pt x="207" y="49"/>
                      <a:pt x="207" y="50"/>
                    </a:cubicBezTo>
                    <a:cubicBezTo>
                      <a:pt x="206" y="50"/>
                      <a:pt x="205" y="51"/>
                      <a:pt x="203" y="51"/>
                    </a:cubicBezTo>
                    <a:cubicBezTo>
                      <a:pt x="198" y="51"/>
                      <a:pt x="196" y="48"/>
                      <a:pt x="194" y="44"/>
                    </a:cubicBezTo>
                    <a:cubicBezTo>
                      <a:pt x="191" y="39"/>
                      <a:pt x="190" y="33"/>
                      <a:pt x="192" y="27"/>
                    </a:cubicBezTo>
                    <a:cubicBezTo>
                      <a:pt x="197" y="14"/>
                      <a:pt x="219" y="9"/>
                      <a:pt x="220" y="28"/>
                    </a:cubicBezTo>
                    <a:close/>
                    <a:moveTo>
                      <a:pt x="214" y="28"/>
                    </a:moveTo>
                    <a:cubicBezTo>
                      <a:pt x="214" y="28"/>
                      <a:pt x="214" y="28"/>
                      <a:pt x="213" y="28"/>
                    </a:cubicBezTo>
                    <a:cubicBezTo>
                      <a:pt x="210" y="28"/>
                      <a:pt x="207" y="27"/>
                      <a:pt x="203" y="27"/>
                    </a:cubicBezTo>
                    <a:cubicBezTo>
                      <a:pt x="204" y="27"/>
                      <a:pt x="205" y="26"/>
                      <a:pt x="205" y="26"/>
                    </a:cubicBezTo>
                    <a:cubicBezTo>
                      <a:pt x="207" y="25"/>
                      <a:pt x="209" y="24"/>
                      <a:pt x="211" y="24"/>
                    </a:cubicBezTo>
                    <a:cubicBezTo>
                      <a:pt x="213" y="25"/>
                      <a:pt x="214" y="26"/>
                      <a:pt x="214" y="28"/>
                    </a:cubicBezTo>
                    <a:close/>
                    <a:moveTo>
                      <a:pt x="192" y="18"/>
                    </a:moveTo>
                    <a:cubicBezTo>
                      <a:pt x="192" y="18"/>
                      <a:pt x="193" y="18"/>
                      <a:pt x="193" y="18"/>
                    </a:cubicBezTo>
                    <a:cubicBezTo>
                      <a:pt x="192" y="19"/>
                      <a:pt x="191" y="20"/>
                      <a:pt x="191" y="21"/>
                    </a:cubicBezTo>
                    <a:cubicBezTo>
                      <a:pt x="191" y="21"/>
                      <a:pt x="191" y="21"/>
                      <a:pt x="190" y="21"/>
                    </a:cubicBezTo>
                    <a:cubicBezTo>
                      <a:pt x="186" y="20"/>
                      <a:pt x="182" y="23"/>
                      <a:pt x="180" y="26"/>
                    </a:cubicBezTo>
                    <a:cubicBezTo>
                      <a:pt x="178" y="29"/>
                      <a:pt x="177" y="32"/>
                      <a:pt x="177" y="35"/>
                    </a:cubicBezTo>
                    <a:cubicBezTo>
                      <a:pt x="176" y="39"/>
                      <a:pt x="176" y="43"/>
                      <a:pt x="178" y="47"/>
                    </a:cubicBezTo>
                    <a:cubicBezTo>
                      <a:pt x="179" y="50"/>
                      <a:pt x="181" y="53"/>
                      <a:pt x="184" y="55"/>
                    </a:cubicBezTo>
                    <a:cubicBezTo>
                      <a:pt x="183" y="56"/>
                      <a:pt x="178" y="55"/>
                      <a:pt x="177" y="54"/>
                    </a:cubicBezTo>
                    <a:cubicBezTo>
                      <a:pt x="175" y="53"/>
                      <a:pt x="173" y="51"/>
                      <a:pt x="171" y="49"/>
                    </a:cubicBezTo>
                    <a:cubicBezTo>
                      <a:pt x="168" y="45"/>
                      <a:pt x="167" y="40"/>
                      <a:pt x="168" y="34"/>
                    </a:cubicBezTo>
                    <a:cubicBezTo>
                      <a:pt x="169" y="24"/>
                      <a:pt x="181" y="10"/>
                      <a:pt x="192" y="18"/>
                    </a:cubicBezTo>
                    <a:close/>
                    <a:moveTo>
                      <a:pt x="188" y="25"/>
                    </a:moveTo>
                    <a:cubicBezTo>
                      <a:pt x="188" y="26"/>
                      <a:pt x="188" y="26"/>
                      <a:pt x="188" y="26"/>
                    </a:cubicBezTo>
                    <a:cubicBezTo>
                      <a:pt x="188" y="28"/>
                      <a:pt x="187" y="29"/>
                      <a:pt x="187" y="30"/>
                    </a:cubicBezTo>
                    <a:cubicBezTo>
                      <a:pt x="186" y="30"/>
                      <a:pt x="184" y="29"/>
                      <a:pt x="183" y="29"/>
                    </a:cubicBezTo>
                    <a:cubicBezTo>
                      <a:pt x="185" y="27"/>
                      <a:pt x="186" y="26"/>
                      <a:pt x="188" y="25"/>
                    </a:cubicBezTo>
                    <a:close/>
                    <a:moveTo>
                      <a:pt x="158" y="24"/>
                    </a:moveTo>
                    <a:cubicBezTo>
                      <a:pt x="160" y="25"/>
                      <a:pt x="164" y="25"/>
                      <a:pt x="167" y="25"/>
                    </a:cubicBezTo>
                    <a:cubicBezTo>
                      <a:pt x="165" y="27"/>
                      <a:pt x="165" y="28"/>
                      <a:pt x="164" y="30"/>
                    </a:cubicBezTo>
                    <a:cubicBezTo>
                      <a:pt x="163" y="30"/>
                      <a:pt x="161" y="29"/>
                      <a:pt x="160" y="29"/>
                    </a:cubicBezTo>
                    <a:cubicBezTo>
                      <a:pt x="158" y="29"/>
                      <a:pt x="156" y="29"/>
                      <a:pt x="154" y="29"/>
                    </a:cubicBezTo>
                    <a:cubicBezTo>
                      <a:pt x="155" y="27"/>
                      <a:pt x="156" y="25"/>
                      <a:pt x="158" y="24"/>
                    </a:cubicBezTo>
                    <a:close/>
                    <a:moveTo>
                      <a:pt x="173" y="17"/>
                    </a:moveTo>
                    <a:cubicBezTo>
                      <a:pt x="173" y="17"/>
                      <a:pt x="172" y="18"/>
                      <a:pt x="171" y="18"/>
                    </a:cubicBezTo>
                    <a:cubicBezTo>
                      <a:pt x="171" y="18"/>
                      <a:pt x="171" y="18"/>
                      <a:pt x="171" y="18"/>
                    </a:cubicBezTo>
                    <a:cubicBezTo>
                      <a:pt x="166" y="15"/>
                      <a:pt x="159" y="17"/>
                      <a:pt x="155" y="20"/>
                    </a:cubicBezTo>
                    <a:cubicBezTo>
                      <a:pt x="151" y="24"/>
                      <a:pt x="149" y="30"/>
                      <a:pt x="151" y="35"/>
                    </a:cubicBezTo>
                    <a:cubicBezTo>
                      <a:pt x="150" y="41"/>
                      <a:pt x="154" y="48"/>
                      <a:pt x="159" y="53"/>
                    </a:cubicBezTo>
                    <a:cubicBezTo>
                      <a:pt x="159" y="53"/>
                      <a:pt x="159" y="53"/>
                      <a:pt x="159" y="53"/>
                    </a:cubicBezTo>
                    <a:cubicBezTo>
                      <a:pt x="159" y="54"/>
                      <a:pt x="158" y="55"/>
                      <a:pt x="158" y="55"/>
                    </a:cubicBezTo>
                    <a:cubicBezTo>
                      <a:pt x="151" y="57"/>
                      <a:pt x="151" y="57"/>
                      <a:pt x="151" y="57"/>
                    </a:cubicBezTo>
                    <a:cubicBezTo>
                      <a:pt x="150" y="56"/>
                      <a:pt x="149" y="54"/>
                      <a:pt x="147" y="53"/>
                    </a:cubicBezTo>
                    <a:cubicBezTo>
                      <a:pt x="145" y="51"/>
                      <a:pt x="142" y="47"/>
                      <a:pt x="141" y="44"/>
                    </a:cubicBezTo>
                    <a:cubicBezTo>
                      <a:pt x="139" y="38"/>
                      <a:pt x="140" y="31"/>
                      <a:pt x="143" y="25"/>
                    </a:cubicBezTo>
                    <a:cubicBezTo>
                      <a:pt x="149" y="13"/>
                      <a:pt x="163" y="7"/>
                      <a:pt x="173" y="17"/>
                    </a:cubicBezTo>
                    <a:close/>
                    <a:moveTo>
                      <a:pt x="128" y="22"/>
                    </a:moveTo>
                    <a:cubicBezTo>
                      <a:pt x="130" y="20"/>
                      <a:pt x="132" y="19"/>
                      <a:pt x="134" y="18"/>
                    </a:cubicBezTo>
                    <a:cubicBezTo>
                      <a:pt x="137" y="18"/>
                      <a:pt x="139" y="19"/>
                      <a:pt x="141" y="20"/>
                    </a:cubicBezTo>
                    <a:cubicBezTo>
                      <a:pt x="141" y="21"/>
                      <a:pt x="141" y="21"/>
                      <a:pt x="140" y="22"/>
                    </a:cubicBezTo>
                    <a:cubicBezTo>
                      <a:pt x="140" y="21"/>
                      <a:pt x="140" y="21"/>
                      <a:pt x="140" y="21"/>
                    </a:cubicBezTo>
                    <a:cubicBezTo>
                      <a:pt x="136" y="20"/>
                      <a:pt x="132" y="21"/>
                      <a:pt x="128" y="22"/>
                    </a:cubicBezTo>
                    <a:close/>
                    <a:moveTo>
                      <a:pt x="139" y="24"/>
                    </a:moveTo>
                    <a:cubicBezTo>
                      <a:pt x="138" y="26"/>
                      <a:pt x="137" y="29"/>
                      <a:pt x="137" y="32"/>
                    </a:cubicBezTo>
                    <a:cubicBezTo>
                      <a:pt x="137" y="32"/>
                      <a:pt x="136" y="32"/>
                      <a:pt x="136" y="32"/>
                    </a:cubicBezTo>
                    <a:cubicBezTo>
                      <a:pt x="132" y="31"/>
                      <a:pt x="127" y="31"/>
                      <a:pt x="123" y="32"/>
                    </a:cubicBezTo>
                    <a:cubicBezTo>
                      <a:pt x="124" y="29"/>
                      <a:pt x="125" y="26"/>
                      <a:pt x="127" y="23"/>
                    </a:cubicBezTo>
                    <a:cubicBezTo>
                      <a:pt x="127" y="24"/>
                      <a:pt x="127" y="24"/>
                      <a:pt x="128" y="24"/>
                    </a:cubicBezTo>
                    <a:cubicBezTo>
                      <a:pt x="130" y="24"/>
                      <a:pt x="132" y="24"/>
                      <a:pt x="134" y="24"/>
                    </a:cubicBezTo>
                    <a:cubicBezTo>
                      <a:pt x="136" y="24"/>
                      <a:pt x="138" y="24"/>
                      <a:pt x="139" y="24"/>
                    </a:cubicBezTo>
                    <a:close/>
                    <a:moveTo>
                      <a:pt x="144" y="16"/>
                    </a:moveTo>
                    <a:cubicBezTo>
                      <a:pt x="144" y="16"/>
                      <a:pt x="144" y="17"/>
                      <a:pt x="144" y="17"/>
                    </a:cubicBezTo>
                    <a:cubicBezTo>
                      <a:pt x="139" y="12"/>
                      <a:pt x="130" y="15"/>
                      <a:pt x="126" y="18"/>
                    </a:cubicBezTo>
                    <a:cubicBezTo>
                      <a:pt x="122" y="23"/>
                      <a:pt x="119" y="29"/>
                      <a:pt x="120" y="35"/>
                    </a:cubicBezTo>
                    <a:cubicBezTo>
                      <a:pt x="120" y="35"/>
                      <a:pt x="120" y="35"/>
                      <a:pt x="120" y="35"/>
                    </a:cubicBezTo>
                    <a:cubicBezTo>
                      <a:pt x="119" y="44"/>
                      <a:pt x="123" y="54"/>
                      <a:pt x="131" y="60"/>
                    </a:cubicBezTo>
                    <a:cubicBezTo>
                      <a:pt x="131" y="60"/>
                      <a:pt x="131" y="60"/>
                      <a:pt x="131" y="60"/>
                    </a:cubicBezTo>
                    <a:cubicBezTo>
                      <a:pt x="123" y="63"/>
                      <a:pt x="116" y="54"/>
                      <a:pt x="113" y="48"/>
                    </a:cubicBezTo>
                    <a:cubicBezTo>
                      <a:pt x="110" y="42"/>
                      <a:pt x="108" y="34"/>
                      <a:pt x="110" y="27"/>
                    </a:cubicBezTo>
                    <a:cubicBezTo>
                      <a:pt x="114" y="12"/>
                      <a:pt x="133" y="4"/>
                      <a:pt x="144" y="16"/>
                    </a:cubicBezTo>
                    <a:close/>
                    <a:moveTo>
                      <a:pt x="111" y="15"/>
                    </a:moveTo>
                    <a:cubicBezTo>
                      <a:pt x="112" y="15"/>
                      <a:pt x="112" y="15"/>
                      <a:pt x="113" y="15"/>
                    </a:cubicBezTo>
                    <a:cubicBezTo>
                      <a:pt x="112" y="16"/>
                      <a:pt x="111" y="17"/>
                      <a:pt x="110" y="18"/>
                    </a:cubicBezTo>
                    <a:cubicBezTo>
                      <a:pt x="99" y="15"/>
                      <a:pt x="89" y="26"/>
                      <a:pt x="91" y="36"/>
                    </a:cubicBezTo>
                    <a:cubicBezTo>
                      <a:pt x="90" y="40"/>
                      <a:pt x="91" y="44"/>
                      <a:pt x="92" y="48"/>
                    </a:cubicBezTo>
                    <a:cubicBezTo>
                      <a:pt x="93" y="49"/>
                      <a:pt x="95" y="53"/>
                      <a:pt x="96" y="54"/>
                    </a:cubicBezTo>
                    <a:cubicBezTo>
                      <a:pt x="96" y="55"/>
                      <a:pt x="97" y="56"/>
                      <a:pt x="98" y="57"/>
                    </a:cubicBezTo>
                    <a:cubicBezTo>
                      <a:pt x="92" y="63"/>
                      <a:pt x="88" y="63"/>
                      <a:pt x="86" y="57"/>
                    </a:cubicBezTo>
                    <a:cubicBezTo>
                      <a:pt x="80" y="48"/>
                      <a:pt x="78" y="34"/>
                      <a:pt x="85" y="26"/>
                    </a:cubicBezTo>
                    <a:cubicBezTo>
                      <a:pt x="92" y="18"/>
                      <a:pt x="101" y="11"/>
                      <a:pt x="111" y="15"/>
                    </a:cubicBezTo>
                    <a:close/>
                    <a:moveTo>
                      <a:pt x="104" y="23"/>
                    </a:moveTo>
                    <a:cubicBezTo>
                      <a:pt x="103" y="23"/>
                      <a:pt x="103" y="23"/>
                      <a:pt x="102" y="23"/>
                    </a:cubicBezTo>
                    <a:cubicBezTo>
                      <a:pt x="104" y="22"/>
                      <a:pt x="106" y="22"/>
                      <a:pt x="108" y="22"/>
                    </a:cubicBezTo>
                    <a:cubicBezTo>
                      <a:pt x="107" y="24"/>
                      <a:pt x="106" y="27"/>
                      <a:pt x="106" y="30"/>
                    </a:cubicBezTo>
                    <a:cubicBezTo>
                      <a:pt x="106" y="30"/>
                      <a:pt x="106" y="31"/>
                      <a:pt x="106" y="31"/>
                    </a:cubicBezTo>
                    <a:cubicBezTo>
                      <a:pt x="104" y="30"/>
                      <a:pt x="102" y="31"/>
                      <a:pt x="100" y="31"/>
                    </a:cubicBezTo>
                    <a:cubicBezTo>
                      <a:pt x="98" y="31"/>
                      <a:pt x="96" y="31"/>
                      <a:pt x="94" y="31"/>
                    </a:cubicBezTo>
                    <a:cubicBezTo>
                      <a:pt x="95" y="30"/>
                      <a:pt x="96" y="28"/>
                      <a:pt x="97" y="27"/>
                    </a:cubicBezTo>
                    <a:cubicBezTo>
                      <a:pt x="97" y="27"/>
                      <a:pt x="97" y="27"/>
                      <a:pt x="97" y="27"/>
                    </a:cubicBezTo>
                    <a:cubicBezTo>
                      <a:pt x="99" y="26"/>
                      <a:pt x="102" y="26"/>
                      <a:pt x="104" y="26"/>
                    </a:cubicBezTo>
                    <a:cubicBezTo>
                      <a:pt x="105" y="26"/>
                      <a:pt x="105" y="24"/>
                      <a:pt x="104" y="23"/>
                    </a:cubicBezTo>
                    <a:close/>
                    <a:moveTo>
                      <a:pt x="90" y="16"/>
                    </a:moveTo>
                    <a:cubicBezTo>
                      <a:pt x="88" y="17"/>
                      <a:pt x="86" y="19"/>
                      <a:pt x="85" y="20"/>
                    </a:cubicBezTo>
                    <a:cubicBezTo>
                      <a:pt x="84" y="20"/>
                      <a:pt x="84" y="20"/>
                      <a:pt x="83" y="20"/>
                    </a:cubicBezTo>
                    <a:cubicBezTo>
                      <a:pt x="73" y="18"/>
                      <a:pt x="60" y="26"/>
                      <a:pt x="61" y="37"/>
                    </a:cubicBezTo>
                    <a:cubicBezTo>
                      <a:pt x="59" y="43"/>
                      <a:pt x="60" y="50"/>
                      <a:pt x="64" y="56"/>
                    </a:cubicBezTo>
                    <a:cubicBezTo>
                      <a:pt x="64" y="57"/>
                      <a:pt x="64" y="59"/>
                      <a:pt x="65" y="59"/>
                    </a:cubicBezTo>
                    <a:cubicBezTo>
                      <a:pt x="67" y="60"/>
                      <a:pt x="66" y="62"/>
                      <a:pt x="65" y="63"/>
                    </a:cubicBezTo>
                    <a:cubicBezTo>
                      <a:pt x="63" y="63"/>
                      <a:pt x="61" y="62"/>
                      <a:pt x="60" y="61"/>
                    </a:cubicBezTo>
                    <a:cubicBezTo>
                      <a:pt x="56" y="59"/>
                      <a:pt x="54" y="56"/>
                      <a:pt x="52" y="52"/>
                    </a:cubicBezTo>
                    <a:cubicBezTo>
                      <a:pt x="48" y="45"/>
                      <a:pt x="50" y="36"/>
                      <a:pt x="54" y="28"/>
                    </a:cubicBezTo>
                    <a:cubicBezTo>
                      <a:pt x="61" y="15"/>
                      <a:pt x="76" y="8"/>
                      <a:pt x="90" y="16"/>
                    </a:cubicBezTo>
                    <a:close/>
                    <a:moveTo>
                      <a:pt x="80" y="26"/>
                    </a:moveTo>
                    <a:cubicBezTo>
                      <a:pt x="79" y="28"/>
                      <a:pt x="78" y="30"/>
                      <a:pt x="78" y="32"/>
                    </a:cubicBezTo>
                    <a:cubicBezTo>
                      <a:pt x="73" y="31"/>
                      <a:pt x="69" y="31"/>
                      <a:pt x="64" y="32"/>
                    </a:cubicBezTo>
                    <a:cubicBezTo>
                      <a:pt x="65" y="30"/>
                      <a:pt x="67" y="28"/>
                      <a:pt x="69" y="27"/>
                    </a:cubicBezTo>
                    <a:cubicBezTo>
                      <a:pt x="69" y="27"/>
                      <a:pt x="69" y="28"/>
                      <a:pt x="70" y="28"/>
                    </a:cubicBezTo>
                    <a:cubicBezTo>
                      <a:pt x="73" y="27"/>
                      <a:pt x="77" y="27"/>
                      <a:pt x="80" y="26"/>
                    </a:cubicBezTo>
                    <a:close/>
                    <a:moveTo>
                      <a:pt x="45" y="27"/>
                    </a:moveTo>
                    <a:cubicBezTo>
                      <a:pt x="47" y="27"/>
                      <a:pt x="49" y="27"/>
                      <a:pt x="50" y="27"/>
                    </a:cubicBezTo>
                    <a:cubicBezTo>
                      <a:pt x="49" y="29"/>
                      <a:pt x="48" y="31"/>
                      <a:pt x="47" y="34"/>
                    </a:cubicBezTo>
                    <a:cubicBezTo>
                      <a:pt x="43" y="33"/>
                      <a:pt x="37" y="32"/>
                      <a:pt x="33" y="34"/>
                    </a:cubicBezTo>
                    <a:cubicBezTo>
                      <a:pt x="34" y="31"/>
                      <a:pt x="35" y="29"/>
                      <a:pt x="37" y="27"/>
                    </a:cubicBezTo>
                    <a:cubicBezTo>
                      <a:pt x="38" y="28"/>
                      <a:pt x="38" y="28"/>
                      <a:pt x="39" y="28"/>
                    </a:cubicBezTo>
                    <a:cubicBezTo>
                      <a:pt x="41" y="27"/>
                      <a:pt x="43" y="27"/>
                      <a:pt x="45" y="27"/>
                    </a:cubicBezTo>
                    <a:close/>
                    <a:moveTo>
                      <a:pt x="41" y="25"/>
                    </a:moveTo>
                    <a:cubicBezTo>
                      <a:pt x="45" y="23"/>
                      <a:pt x="49" y="23"/>
                      <a:pt x="53" y="23"/>
                    </a:cubicBezTo>
                    <a:cubicBezTo>
                      <a:pt x="52" y="24"/>
                      <a:pt x="52" y="24"/>
                      <a:pt x="51" y="25"/>
                    </a:cubicBezTo>
                    <a:cubicBezTo>
                      <a:pt x="51" y="25"/>
                      <a:pt x="51" y="24"/>
                      <a:pt x="51" y="24"/>
                    </a:cubicBezTo>
                    <a:cubicBezTo>
                      <a:pt x="48" y="23"/>
                      <a:pt x="44" y="24"/>
                      <a:pt x="41" y="25"/>
                    </a:cubicBezTo>
                    <a:close/>
                    <a:moveTo>
                      <a:pt x="22" y="26"/>
                    </a:moveTo>
                    <a:cubicBezTo>
                      <a:pt x="29" y="14"/>
                      <a:pt x="46" y="7"/>
                      <a:pt x="57" y="17"/>
                    </a:cubicBezTo>
                    <a:cubicBezTo>
                      <a:pt x="58" y="17"/>
                      <a:pt x="58" y="17"/>
                      <a:pt x="58" y="17"/>
                    </a:cubicBezTo>
                    <a:cubicBezTo>
                      <a:pt x="57" y="18"/>
                      <a:pt x="56" y="19"/>
                      <a:pt x="55" y="20"/>
                    </a:cubicBezTo>
                    <a:cubicBezTo>
                      <a:pt x="50" y="17"/>
                      <a:pt x="42" y="19"/>
                      <a:pt x="37" y="23"/>
                    </a:cubicBezTo>
                    <a:cubicBezTo>
                      <a:pt x="32" y="27"/>
                      <a:pt x="29" y="33"/>
                      <a:pt x="30" y="40"/>
                    </a:cubicBezTo>
                    <a:cubicBezTo>
                      <a:pt x="30" y="40"/>
                      <a:pt x="30" y="40"/>
                      <a:pt x="30" y="41"/>
                    </a:cubicBezTo>
                    <a:cubicBezTo>
                      <a:pt x="30" y="46"/>
                      <a:pt x="31" y="52"/>
                      <a:pt x="34" y="56"/>
                    </a:cubicBezTo>
                    <a:cubicBezTo>
                      <a:pt x="34" y="57"/>
                      <a:pt x="34" y="58"/>
                      <a:pt x="35" y="58"/>
                    </a:cubicBezTo>
                    <a:cubicBezTo>
                      <a:pt x="36" y="60"/>
                      <a:pt x="36" y="61"/>
                      <a:pt x="36" y="63"/>
                    </a:cubicBezTo>
                    <a:cubicBezTo>
                      <a:pt x="27" y="64"/>
                      <a:pt x="20" y="55"/>
                      <a:pt x="19" y="46"/>
                    </a:cubicBezTo>
                    <a:cubicBezTo>
                      <a:pt x="17" y="39"/>
                      <a:pt x="18" y="32"/>
                      <a:pt x="22" y="26"/>
                    </a:cubicBezTo>
                    <a:close/>
                    <a:moveTo>
                      <a:pt x="7" y="37"/>
                    </a:moveTo>
                    <a:cubicBezTo>
                      <a:pt x="9" y="34"/>
                      <a:pt x="10" y="32"/>
                      <a:pt x="13" y="30"/>
                    </a:cubicBezTo>
                    <a:cubicBezTo>
                      <a:pt x="14" y="29"/>
                      <a:pt x="15" y="29"/>
                      <a:pt x="17" y="28"/>
                    </a:cubicBezTo>
                    <a:cubicBezTo>
                      <a:pt x="16" y="29"/>
                      <a:pt x="16" y="30"/>
                      <a:pt x="15" y="31"/>
                    </a:cubicBezTo>
                    <a:cubicBezTo>
                      <a:pt x="15" y="33"/>
                      <a:pt x="15" y="34"/>
                      <a:pt x="15" y="35"/>
                    </a:cubicBezTo>
                    <a:cubicBezTo>
                      <a:pt x="13" y="35"/>
                      <a:pt x="12" y="35"/>
                      <a:pt x="11" y="35"/>
                    </a:cubicBezTo>
                    <a:cubicBezTo>
                      <a:pt x="9" y="36"/>
                      <a:pt x="8" y="36"/>
                      <a:pt x="7" y="37"/>
                    </a:cubicBezTo>
                    <a:cubicBezTo>
                      <a:pt x="7" y="37"/>
                      <a:pt x="7" y="37"/>
                      <a:pt x="7" y="37"/>
                    </a:cubicBezTo>
                    <a:close/>
                    <a:moveTo>
                      <a:pt x="226" y="311"/>
                    </a:moveTo>
                    <a:cubicBezTo>
                      <a:pt x="216" y="329"/>
                      <a:pt x="184" y="320"/>
                      <a:pt x="168" y="319"/>
                    </a:cubicBezTo>
                    <a:cubicBezTo>
                      <a:pt x="153" y="317"/>
                      <a:pt x="137" y="317"/>
                      <a:pt x="122" y="317"/>
                    </a:cubicBezTo>
                    <a:cubicBezTo>
                      <a:pt x="106" y="317"/>
                      <a:pt x="90" y="317"/>
                      <a:pt x="74" y="317"/>
                    </a:cubicBezTo>
                    <a:cubicBezTo>
                      <a:pt x="59" y="317"/>
                      <a:pt x="43" y="319"/>
                      <a:pt x="27" y="317"/>
                    </a:cubicBezTo>
                    <a:cubicBezTo>
                      <a:pt x="20" y="318"/>
                      <a:pt x="14" y="316"/>
                      <a:pt x="9" y="310"/>
                    </a:cubicBezTo>
                    <a:cubicBezTo>
                      <a:pt x="8" y="305"/>
                      <a:pt x="8" y="301"/>
                      <a:pt x="8" y="296"/>
                    </a:cubicBezTo>
                    <a:cubicBezTo>
                      <a:pt x="8" y="290"/>
                      <a:pt x="8" y="284"/>
                      <a:pt x="8" y="278"/>
                    </a:cubicBezTo>
                    <a:cubicBezTo>
                      <a:pt x="8" y="262"/>
                      <a:pt x="8" y="246"/>
                      <a:pt x="8" y="230"/>
                    </a:cubicBezTo>
                    <a:cubicBezTo>
                      <a:pt x="8" y="166"/>
                      <a:pt x="11" y="102"/>
                      <a:pt x="8" y="39"/>
                    </a:cubicBezTo>
                    <a:cubicBezTo>
                      <a:pt x="9" y="38"/>
                      <a:pt x="10" y="38"/>
                      <a:pt x="11" y="38"/>
                    </a:cubicBezTo>
                    <a:cubicBezTo>
                      <a:pt x="12" y="38"/>
                      <a:pt x="13" y="38"/>
                      <a:pt x="14" y="38"/>
                    </a:cubicBezTo>
                    <a:cubicBezTo>
                      <a:pt x="13" y="46"/>
                      <a:pt x="15" y="54"/>
                      <a:pt x="21" y="60"/>
                    </a:cubicBezTo>
                    <a:cubicBezTo>
                      <a:pt x="18" y="64"/>
                      <a:pt x="20" y="68"/>
                      <a:pt x="23" y="70"/>
                    </a:cubicBezTo>
                    <a:cubicBezTo>
                      <a:pt x="26" y="72"/>
                      <a:pt x="30" y="72"/>
                      <a:pt x="34" y="71"/>
                    </a:cubicBezTo>
                    <a:cubicBezTo>
                      <a:pt x="38" y="70"/>
                      <a:pt x="41" y="67"/>
                      <a:pt x="41" y="63"/>
                    </a:cubicBezTo>
                    <a:cubicBezTo>
                      <a:pt x="41" y="63"/>
                      <a:pt x="42" y="62"/>
                      <a:pt x="41" y="62"/>
                    </a:cubicBezTo>
                    <a:cubicBezTo>
                      <a:pt x="41" y="62"/>
                      <a:pt x="41" y="62"/>
                      <a:pt x="42" y="62"/>
                    </a:cubicBezTo>
                    <a:cubicBezTo>
                      <a:pt x="42" y="62"/>
                      <a:pt x="42" y="61"/>
                      <a:pt x="41" y="61"/>
                    </a:cubicBezTo>
                    <a:cubicBezTo>
                      <a:pt x="41" y="59"/>
                      <a:pt x="41" y="56"/>
                      <a:pt x="38" y="55"/>
                    </a:cubicBezTo>
                    <a:cubicBezTo>
                      <a:pt x="38" y="54"/>
                      <a:pt x="38" y="54"/>
                      <a:pt x="37" y="54"/>
                    </a:cubicBezTo>
                    <a:cubicBezTo>
                      <a:pt x="36" y="53"/>
                      <a:pt x="35" y="51"/>
                      <a:pt x="35" y="49"/>
                    </a:cubicBezTo>
                    <a:cubicBezTo>
                      <a:pt x="33" y="45"/>
                      <a:pt x="33" y="41"/>
                      <a:pt x="33" y="37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8" y="38"/>
                      <a:pt x="42" y="36"/>
                      <a:pt x="47" y="36"/>
                    </a:cubicBezTo>
                    <a:cubicBezTo>
                      <a:pt x="46" y="38"/>
                      <a:pt x="46" y="41"/>
                      <a:pt x="46" y="44"/>
                    </a:cubicBezTo>
                    <a:cubicBezTo>
                      <a:pt x="46" y="50"/>
                      <a:pt x="48" y="56"/>
                      <a:pt x="52" y="60"/>
                    </a:cubicBezTo>
                    <a:cubicBezTo>
                      <a:pt x="49" y="67"/>
                      <a:pt x="58" y="73"/>
                      <a:pt x="65" y="71"/>
                    </a:cubicBezTo>
                    <a:cubicBezTo>
                      <a:pt x="71" y="68"/>
                      <a:pt x="75" y="58"/>
                      <a:pt x="68" y="54"/>
                    </a:cubicBezTo>
                    <a:cubicBezTo>
                      <a:pt x="68" y="54"/>
                      <a:pt x="67" y="54"/>
                      <a:pt x="67" y="54"/>
                    </a:cubicBezTo>
                    <a:cubicBezTo>
                      <a:pt x="64" y="49"/>
                      <a:pt x="63" y="42"/>
                      <a:pt x="64" y="36"/>
                    </a:cubicBezTo>
                    <a:cubicBezTo>
                      <a:pt x="68" y="36"/>
                      <a:pt x="73" y="36"/>
                      <a:pt x="77" y="35"/>
                    </a:cubicBezTo>
                    <a:cubicBezTo>
                      <a:pt x="76" y="42"/>
                      <a:pt x="78" y="49"/>
                      <a:pt x="81" y="56"/>
                    </a:cubicBezTo>
                    <a:cubicBezTo>
                      <a:pt x="82" y="57"/>
                      <a:pt x="82" y="59"/>
                      <a:pt x="84" y="60"/>
                    </a:cubicBezTo>
                    <a:cubicBezTo>
                      <a:pt x="82" y="69"/>
                      <a:pt x="93" y="73"/>
                      <a:pt x="100" y="70"/>
                    </a:cubicBezTo>
                    <a:cubicBezTo>
                      <a:pt x="104" y="69"/>
                      <a:pt x="107" y="65"/>
                      <a:pt x="107" y="61"/>
                    </a:cubicBezTo>
                    <a:cubicBezTo>
                      <a:pt x="107" y="58"/>
                      <a:pt x="104" y="53"/>
                      <a:pt x="100" y="54"/>
                    </a:cubicBezTo>
                    <a:cubicBezTo>
                      <a:pt x="100" y="54"/>
                      <a:pt x="100" y="54"/>
                      <a:pt x="100" y="54"/>
                    </a:cubicBezTo>
                    <a:cubicBezTo>
                      <a:pt x="100" y="54"/>
                      <a:pt x="100" y="54"/>
                      <a:pt x="100" y="54"/>
                    </a:cubicBezTo>
                    <a:cubicBezTo>
                      <a:pt x="95" y="48"/>
                      <a:pt x="94" y="42"/>
                      <a:pt x="93" y="35"/>
                    </a:cubicBezTo>
                    <a:cubicBezTo>
                      <a:pt x="93" y="35"/>
                      <a:pt x="93" y="34"/>
                      <a:pt x="93" y="34"/>
                    </a:cubicBezTo>
                    <a:cubicBezTo>
                      <a:pt x="96" y="35"/>
                      <a:pt x="98" y="35"/>
                      <a:pt x="100" y="35"/>
                    </a:cubicBezTo>
                    <a:cubicBezTo>
                      <a:pt x="102" y="35"/>
                      <a:pt x="104" y="35"/>
                      <a:pt x="106" y="34"/>
                    </a:cubicBezTo>
                    <a:cubicBezTo>
                      <a:pt x="106" y="43"/>
                      <a:pt x="109" y="52"/>
                      <a:pt x="115" y="58"/>
                    </a:cubicBezTo>
                    <a:cubicBezTo>
                      <a:pt x="113" y="60"/>
                      <a:pt x="115" y="64"/>
                      <a:pt x="117" y="66"/>
                    </a:cubicBezTo>
                    <a:cubicBezTo>
                      <a:pt x="121" y="69"/>
                      <a:pt x="126" y="70"/>
                      <a:pt x="130" y="69"/>
                    </a:cubicBezTo>
                    <a:cubicBezTo>
                      <a:pt x="134" y="67"/>
                      <a:pt x="137" y="64"/>
                      <a:pt x="137" y="59"/>
                    </a:cubicBezTo>
                    <a:cubicBezTo>
                      <a:pt x="137" y="56"/>
                      <a:pt x="134" y="51"/>
                      <a:pt x="130" y="51"/>
                    </a:cubicBezTo>
                    <a:cubicBezTo>
                      <a:pt x="129" y="51"/>
                      <a:pt x="129" y="52"/>
                      <a:pt x="128" y="52"/>
                    </a:cubicBezTo>
                    <a:cubicBezTo>
                      <a:pt x="127" y="51"/>
                      <a:pt x="127" y="50"/>
                      <a:pt x="126" y="48"/>
                    </a:cubicBezTo>
                    <a:cubicBezTo>
                      <a:pt x="125" y="46"/>
                      <a:pt x="124" y="44"/>
                      <a:pt x="123" y="41"/>
                    </a:cubicBezTo>
                    <a:cubicBezTo>
                      <a:pt x="123" y="41"/>
                      <a:pt x="123" y="41"/>
                      <a:pt x="123" y="40"/>
                    </a:cubicBezTo>
                    <a:cubicBezTo>
                      <a:pt x="123" y="39"/>
                      <a:pt x="123" y="37"/>
                      <a:pt x="123" y="36"/>
                    </a:cubicBezTo>
                    <a:cubicBezTo>
                      <a:pt x="127" y="36"/>
                      <a:pt x="132" y="35"/>
                      <a:pt x="136" y="34"/>
                    </a:cubicBezTo>
                    <a:cubicBezTo>
                      <a:pt x="136" y="36"/>
                      <a:pt x="136" y="37"/>
                      <a:pt x="136" y="39"/>
                    </a:cubicBezTo>
                    <a:cubicBezTo>
                      <a:pt x="137" y="45"/>
                      <a:pt x="139" y="51"/>
                      <a:pt x="144" y="56"/>
                    </a:cubicBezTo>
                    <a:cubicBezTo>
                      <a:pt x="144" y="56"/>
                      <a:pt x="143" y="56"/>
                      <a:pt x="143" y="56"/>
                    </a:cubicBezTo>
                    <a:cubicBezTo>
                      <a:pt x="142" y="63"/>
                      <a:pt x="150" y="69"/>
                      <a:pt x="156" y="67"/>
                    </a:cubicBezTo>
                    <a:cubicBezTo>
                      <a:pt x="159" y="66"/>
                      <a:pt x="163" y="63"/>
                      <a:pt x="164" y="59"/>
                    </a:cubicBezTo>
                    <a:cubicBezTo>
                      <a:pt x="166" y="57"/>
                      <a:pt x="166" y="56"/>
                      <a:pt x="165" y="54"/>
                    </a:cubicBezTo>
                    <a:cubicBezTo>
                      <a:pt x="164" y="53"/>
                      <a:pt x="164" y="53"/>
                      <a:pt x="163" y="52"/>
                    </a:cubicBezTo>
                    <a:cubicBezTo>
                      <a:pt x="162" y="51"/>
                      <a:pt x="162" y="51"/>
                      <a:pt x="161" y="51"/>
                    </a:cubicBezTo>
                    <a:cubicBezTo>
                      <a:pt x="157" y="46"/>
                      <a:pt x="155" y="40"/>
                      <a:pt x="154" y="34"/>
                    </a:cubicBezTo>
                    <a:cubicBezTo>
                      <a:pt x="157" y="34"/>
                      <a:pt x="160" y="33"/>
                      <a:pt x="163" y="33"/>
                    </a:cubicBezTo>
                    <a:cubicBezTo>
                      <a:pt x="162" y="41"/>
                      <a:pt x="165" y="49"/>
                      <a:pt x="170" y="55"/>
                    </a:cubicBezTo>
                    <a:cubicBezTo>
                      <a:pt x="170" y="55"/>
                      <a:pt x="170" y="55"/>
                      <a:pt x="170" y="55"/>
                    </a:cubicBezTo>
                    <a:cubicBezTo>
                      <a:pt x="170" y="62"/>
                      <a:pt x="178" y="65"/>
                      <a:pt x="183" y="64"/>
                    </a:cubicBezTo>
                    <a:cubicBezTo>
                      <a:pt x="187" y="63"/>
                      <a:pt x="189" y="61"/>
                      <a:pt x="190" y="58"/>
                    </a:cubicBezTo>
                    <a:cubicBezTo>
                      <a:pt x="191" y="54"/>
                      <a:pt x="189" y="51"/>
                      <a:pt x="186" y="51"/>
                    </a:cubicBezTo>
                    <a:cubicBezTo>
                      <a:pt x="185" y="51"/>
                      <a:pt x="185" y="51"/>
                      <a:pt x="185" y="51"/>
                    </a:cubicBezTo>
                    <a:cubicBezTo>
                      <a:pt x="183" y="49"/>
                      <a:pt x="182" y="47"/>
                      <a:pt x="181" y="45"/>
                    </a:cubicBezTo>
                    <a:cubicBezTo>
                      <a:pt x="180" y="42"/>
                      <a:pt x="180" y="38"/>
                      <a:pt x="180" y="35"/>
                    </a:cubicBezTo>
                    <a:cubicBezTo>
                      <a:pt x="180" y="35"/>
                      <a:pt x="181" y="34"/>
                      <a:pt x="181" y="34"/>
                    </a:cubicBezTo>
                    <a:cubicBezTo>
                      <a:pt x="183" y="34"/>
                      <a:pt x="185" y="33"/>
                      <a:pt x="187" y="33"/>
                    </a:cubicBezTo>
                    <a:cubicBezTo>
                      <a:pt x="186" y="40"/>
                      <a:pt x="189" y="47"/>
                      <a:pt x="193" y="52"/>
                    </a:cubicBezTo>
                    <a:cubicBezTo>
                      <a:pt x="192" y="52"/>
                      <a:pt x="192" y="54"/>
                      <a:pt x="193" y="54"/>
                    </a:cubicBezTo>
                    <a:cubicBezTo>
                      <a:pt x="197" y="58"/>
                      <a:pt x="202" y="61"/>
                      <a:pt x="207" y="59"/>
                    </a:cubicBezTo>
                    <a:cubicBezTo>
                      <a:pt x="212" y="58"/>
                      <a:pt x="215" y="53"/>
                      <a:pt x="213" y="49"/>
                    </a:cubicBezTo>
                    <a:cubicBezTo>
                      <a:pt x="213" y="48"/>
                      <a:pt x="213" y="48"/>
                      <a:pt x="213" y="48"/>
                    </a:cubicBezTo>
                    <a:cubicBezTo>
                      <a:pt x="213" y="48"/>
                      <a:pt x="213" y="47"/>
                      <a:pt x="213" y="47"/>
                    </a:cubicBezTo>
                    <a:cubicBezTo>
                      <a:pt x="213" y="47"/>
                      <a:pt x="213" y="47"/>
                      <a:pt x="213" y="47"/>
                    </a:cubicBezTo>
                    <a:cubicBezTo>
                      <a:pt x="213" y="47"/>
                      <a:pt x="213" y="47"/>
                      <a:pt x="213" y="46"/>
                    </a:cubicBezTo>
                    <a:cubicBezTo>
                      <a:pt x="214" y="46"/>
                      <a:pt x="214" y="45"/>
                      <a:pt x="213" y="44"/>
                    </a:cubicBezTo>
                    <a:cubicBezTo>
                      <a:pt x="211" y="44"/>
                      <a:pt x="210" y="44"/>
                      <a:pt x="208" y="44"/>
                    </a:cubicBezTo>
                    <a:cubicBezTo>
                      <a:pt x="206" y="44"/>
                      <a:pt x="204" y="43"/>
                      <a:pt x="203" y="42"/>
                    </a:cubicBezTo>
                    <a:cubicBezTo>
                      <a:pt x="200" y="39"/>
                      <a:pt x="200" y="35"/>
                      <a:pt x="201" y="32"/>
                    </a:cubicBezTo>
                    <a:cubicBezTo>
                      <a:pt x="205" y="33"/>
                      <a:pt x="209" y="33"/>
                      <a:pt x="213" y="33"/>
                    </a:cubicBezTo>
                    <a:cubicBezTo>
                      <a:pt x="217" y="33"/>
                      <a:pt x="221" y="33"/>
                      <a:pt x="224" y="32"/>
                    </a:cubicBezTo>
                    <a:cubicBezTo>
                      <a:pt x="222" y="96"/>
                      <a:pt x="222" y="160"/>
                      <a:pt x="225" y="223"/>
                    </a:cubicBezTo>
                    <a:cubicBezTo>
                      <a:pt x="225" y="239"/>
                      <a:pt x="226" y="255"/>
                      <a:pt x="227" y="271"/>
                    </a:cubicBezTo>
                    <a:cubicBezTo>
                      <a:pt x="228" y="282"/>
                      <a:pt x="231" y="301"/>
                      <a:pt x="226" y="311"/>
                    </a:cubicBezTo>
                    <a:close/>
                    <a:moveTo>
                      <a:pt x="229" y="315"/>
                    </a:moveTo>
                    <a:cubicBezTo>
                      <a:pt x="231" y="313"/>
                      <a:pt x="232" y="310"/>
                      <a:pt x="232" y="307"/>
                    </a:cubicBezTo>
                    <a:cubicBezTo>
                      <a:pt x="237" y="282"/>
                      <a:pt x="232" y="254"/>
                      <a:pt x="231" y="229"/>
                    </a:cubicBezTo>
                    <a:cubicBezTo>
                      <a:pt x="227" y="163"/>
                      <a:pt x="227" y="97"/>
                      <a:pt x="229" y="31"/>
                    </a:cubicBezTo>
                    <a:cubicBezTo>
                      <a:pt x="229" y="31"/>
                      <a:pt x="229" y="31"/>
                      <a:pt x="229" y="31"/>
                    </a:cubicBezTo>
                    <a:cubicBezTo>
                      <a:pt x="230" y="31"/>
                      <a:pt x="230" y="31"/>
                      <a:pt x="231" y="31"/>
                    </a:cubicBezTo>
                    <a:cubicBezTo>
                      <a:pt x="232" y="31"/>
                      <a:pt x="233" y="30"/>
                      <a:pt x="234" y="30"/>
                    </a:cubicBezTo>
                    <a:cubicBezTo>
                      <a:pt x="235" y="29"/>
                      <a:pt x="235" y="29"/>
                      <a:pt x="235" y="29"/>
                    </a:cubicBezTo>
                    <a:cubicBezTo>
                      <a:pt x="233" y="52"/>
                      <a:pt x="235" y="75"/>
                      <a:pt x="235" y="98"/>
                    </a:cubicBezTo>
                    <a:cubicBezTo>
                      <a:pt x="235" y="123"/>
                      <a:pt x="236" y="148"/>
                      <a:pt x="236" y="174"/>
                    </a:cubicBezTo>
                    <a:cubicBezTo>
                      <a:pt x="236" y="197"/>
                      <a:pt x="236" y="220"/>
                      <a:pt x="236" y="244"/>
                    </a:cubicBezTo>
                    <a:cubicBezTo>
                      <a:pt x="237" y="264"/>
                      <a:pt x="248" y="300"/>
                      <a:pt x="229" y="315"/>
                    </a:cubicBezTo>
                    <a:close/>
                  </a:path>
                </a:pathLst>
              </a:custGeom>
              <a:solidFill>
                <a:srgbClr val="1D71B7"/>
              </a:solidFill>
              <a:ln w="19050">
                <a:solidFill>
                  <a:srgbClr val="00B050"/>
                </a:solidFill>
                <a:round/>
              </a:ln>
              <a:extLst/>
            </p:spPr>
            <p:txBody>
              <a:bodyPr/>
              <a:lstStyle/>
              <a:p>
                <a:pPr eaLnBrk="1" hangingPunct="1">
                  <a:defRPr/>
                </a:pPr>
                <a:endParaRPr lang="zh-CN" altLang="en-US" sz="1707">
                  <a:ln>
                    <a:solidFill>
                      <a:schemeClr val="accent6">
                        <a:lumMod val="60000"/>
                        <a:lumOff val="40000"/>
                      </a:schemeClr>
                    </a:solidFill>
                  </a:ln>
                </a:endParaRPr>
              </a:p>
            </p:txBody>
          </p:sp>
        </p:grpSp>
        <p:cxnSp>
          <p:nvCxnSpPr>
            <p:cNvPr id="59" name="直接连接符 58">
              <a:extLst>
                <a:ext uri="{FF2B5EF4-FFF2-40B4-BE49-F238E27FC236}">
                  <a16:creationId xmlns:a16="http://schemas.microsoft.com/office/drawing/2014/main" id="{2C569A56-6AF5-4B50-AC28-A8946F2A72D6}"/>
                </a:ext>
              </a:extLst>
            </p:cNvPr>
            <p:cNvCxnSpPr>
              <a:cxnSpLocks/>
            </p:cNvCxnSpPr>
            <p:nvPr/>
          </p:nvCxnSpPr>
          <p:spPr>
            <a:xfrm>
              <a:off x="1180099" y="1024567"/>
              <a:ext cx="3713674" cy="15026"/>
            </a:xfrm>
            <a:prstGeom prst="line">
              <a:avLst/>
            </a:prstGeom>
            <a:ln w="28575">
              <a:solidFill>
                <a:schemeClr val="accent6">
                  <a:lumMod val="60000"/>
                  <a:lumOff val="4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矩形 259">
            <a:extLst>
              <a:ext uri="{FF2B5EF4-FFF2-40B4-BE49-F238E27FC236}">
                <a16:creationId xmlns:a16="http://schemas.microsoft.com/office/drawing/2014/main" id="{84545212-B282-48E1-B0A2-77B347401A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6760" y="297698"/>
            <a:ext cx="836280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en-GB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ntroduction</a:t>
            </a:r>
            <a:r>
              <a: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：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potential factors</a:t>
            </a:r>
            <a:endParaRPr lang="zh-CN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CA45F0C2-21B7-429E-9793-B998D53B1A7E}"/>
              </a:ext>
            </a:extLst>
          </p:cNvPr>
          <p:cNvSpPr txBox="1"/>
          <p:nvPr/>
        </p:nvSpPr>
        <p:spPr>
          <a:xfrm>
            <a:off x="192253" y="5571102"/>
            <a:ext cx="48915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85953F7B-7AE5-4266-A546-64E4FB4B122F}"/>
              </a:ext>
            </a:extLst>
          </p:cNvPr>
          <p:cNvSpPr/>
          <p:nvPr/>
        </p:nvSpPr>
        <p:spPr>
          <a:xfrm>
            <a:off x="4279828" y="2693739"/>
            <a:ext cx="15792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latin typeface="等线" panose="02010600030101010101" pitchFamily="2" charset="-122"/>
                <a:cs typeface="Times New Roman" panose="02020603050405020304" pitchFamily="18" charset="0"/>
              </a:rPr>
              <a:t>Gregg et al (2005)</a:t>
            </a:r>
            <a:endParaRPr lang="zh-CN" altLang="en-US" sz="1400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545A1DB7-B177-4DDE-A420-2411B4EAA3C6}"/>
              </a:ext>
            </a:extLst>
          </p:cNvPr>
          <p:cNvSpPr/>
          <p:nvPr/>
        </p:nvSpPr>
        <p:spPr>
          <a:xfrm>
            <a:off x="3943821" y="5849403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1400" dirty="0">
                <a:latin typeface="等线" panose="02010600030101010101" pitchFamily="2" charset="-122"/>
                <a:cs typeface="Times New Roman" panose="02020603050405020304" pitchFamily="18" charset="0"/>
              </a:rPr>
              <a:t>Elodie et al (2005)</a:t>
            </a:r>
            <a:br>
              <a:rPr lang="en-US" altLang="zh-CN" dirty="0"/>
            </a:br>
            <a:endParaRPr lang="zh-CN" altLang="en-US" dirty="0"/>
          </a:p>
        </p:txBody>
      </p:sp>
      <p:pic>
        <p:nvPicPr>
          <p:cNvPr id="11" name="音频 10">
            <a:hlinkClick r:id="" action="ppaction://media"/>
            <a:extLst>
              <a:ext uri="{FF2B5EF4-FFF2-40B4-BE49-F238E27FC236}">
                <a16:creationId xmlns:a16="http://schemas.microsoft.com/office/drawing/2014/main" id="{455B1848-C485-4CDD-B2A3-91E0FBF2D28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9431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 advTm="118113">
        <p:push dir="u"/>
      </p:transition>
    </mc:Choice>
    <mc:Fallback xmlns="">
      <p:transition advTm="118113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87" grpId="0"/>
      <p:bldP spid="88" grpId="0"/>
      <p:bldP spid="89" grpId="0"/>
      <p:bldP spid="90" grpId="0"/>
      <p:bldP spid="56" grpId="0"/>
    </p:bldLst>
  </p:timing>
  <p:extLst mod="1">
    <p:ext uri="{3A86A75C-4F4B-4683-9AE1-C65F6400EC91}">
      <p14:laserTraceLst xmlns:p14="http://schemas.microsoft.com/office/powerpoint/2010/main">
        <p14:tracePtLst>
          <p14:tracePt t="10822" x="984250" y="26988"/>
          <p14:tracePt t="10826" x="1085850" y="46038"/>
          <p14:tracePt t="10830" x="1176338" y="53975"/>
          <p14:tracePt t="10833" x="1249363" y="73025"/>
          <p14:tracePt t="10838" x="1331913" y="82550"/>
          <p14:tracePt t="10843" x="1422400" y="90488"/>
          <p14:tracePt t="10846" x="1495425" y="109538"/>
          <p14:tracePt t="10850" x="1577975" y="119063"/>
          <p14:tracePt t="10854" x="1651000" y="136525"/>
          <p14:tracePt t="10859" x="1704975" y="136525"/>
          <p14:tracePt t="10862" x="1768475" y="146050"/>
          <p14:tracePt t="10866" x="1841500" y="155575"/>
          <p14:tracePt t="10870" x="1887538" y="155575"/>
          <p14:tracePt t="10877" x="1943100" y="173038"/>
          <p14:tracePt t="10878" x="1987550" y="173038"/>
          <p14:tracePt t="10882" x="2024063" y="173038"/>
          <p14:tracePt t="10886" x="2051050" y="173038"/>
          <p14:tracePt t="10890" x="2097088" y="173038"/>
          <p14:tracePt t="10896" x="2133600" y="173038"/>
          <p14:tracePt t="10900" x="2179638" y="173038"/>
          <p14:tracePt t="10905" x="2233613" y="173038"/>
          <p14:tracePt t="10913" x="2389188" y="192088"/>
          <p14:tracePt t="10916" x="2479675" y="209550"/>
          <p14:tracePt t="10920" x="2571750" y="219075"/>
          <p14:tracePt t="10923" x="2671763" y="246063"/>
          <p14:tracePt t="10928" x="2762250" y="265113"/>
          <p14:tracePt t="10932" x="2871788" y="292100"/>
          <p14:tracePt t="10933" x="2954338" y="319088"/>
          <p14:tracePt t="10938" x="3073400" y="346075"/>
          <p14:tracePt t="10943" x="3146425" y="374650"/>
          <p14:tracePt t="10945" x="3246438" y="411163"/>
          <p14:tracePt t="10949" x="3346450" y="455613"/>
          <p14:tracePt t="10954" x="3438525" y="501650"/>
          <p14:tracePt t="10959" x="3556000" y="538163"/>
          <p14:tracePt t="10962" x="3675063" y="601663"/>
          <p14:tracePt t="10966" x="3784600" y="638175"/>
          <p14:tracePt t="10971" x="3938588" y="701675"/>
          <p14:tracePt t="10975" x="4084638" y="766763"/>
          <p14:tracePt t="10978" x="4240213" y="839788"/>
          <p14:tracePt t="10982" x="4395788" y="911225"/>
          <p14:tracePt t="10986" x="4559300" y="993775"/>
          <p14:tracePt t="10990" x="4714875" y="1066800"/>
          <p14:tracePt t="10994" x="4851400" y="1139825"/>
          <p14:tracePt t="10998" x="4978400" y="1212850"/>
          <p14:tracePt t="11004" x="5114925" y="1303338"/>
          <p14:tracePt t="11009" x="5270500" y="1395413"/>
          <p14:tracePt t="11012" x="5389563" y="1485900"/>
          <p14:tracePt t="11016" x="5489575" y="1577975"/>
          <p14:tracePt t="11020" x="5572125" y="1660525"/>
          <p14:tracePt t="11026" x="5662613" y="1714500"/>
          <p14:tracePt t="11028" x="5726113" y="1778000"/>
          <p14:tracePt t="11032" x="5791200" y="1833563"/>
          <p14:tracePt t="11036" x="5854700" y="1906588"/>
          <p14:tracePt t="11040" x="5908675" y="1970088"/>
          <p14:tracePt t="11044" x="5964238" y="2033588"/>
          <p14:tracePt t="11048" x="6018213" y="2116138"/>
          <p14:tracePt t="11052" x="6073775" y="2197100"/>
          <p14:tracePt t="11054" x="6127750" y="2279650"/>
          <p14:tracePt t="11060" x="6183313" y="2379663"/>
          <p14:tracePt t="11062" x="6227763" y="2462213"/>
          <p14:tracePt t="11066" x="6283325" y="2544763"/>
          <p14:tracePt t="11070" x="6319838" y="2625725"/>
          <p14:tracePt t="11077" x="6356350" y="2690813"/>
          <p14:tracePt t="11080" x="6400800" y="2754313"/>
          <p14:tracePt t="11082" x="6437313" y="2817813"/>
          <p14:tracePt t="11086" x="6456363" y="2863850"/>
          <p14:tracePt t="11090" x="6483350" y="2909888"/>
          <p14:tracePt t="11095" x="6492875" y="2936875"/>
          <p14:tracePt t="11098" x="6502400" y="2963863"/>
          <p14:tracePt t="11102" x="6510338" y="2982913"/>
          <p14:tracePt t="11116" x="6519863" y="2990850"/>
          <p14:tracePt t="11148" x="6529388" y="3009900"/>
          <p14:tracePt t="11156" x="6538913" y="3017838"/>
          <p14:tracePt t="11163" x="6538913" y="3027363"/>
          <p14:tracePt t="11167" x="6546850" y="3046413"/>
          <p14:tracePt t="11182" x="6575425" y="3063875"/>
          <p14:tracePt t="11220" x="6583363" y="3073400"/>
          <p14:tracePt t="11232" x="6592888" y="3082925"/>
          <p14:tracePt t="11239" x="6611938" y="3082925"/>
          <p14:tracePt t="11247" x="6665913" y="3090863"/>
          <p14:tracePt t="11250" x="6692900" y="3100388"/>
          <p14:tracePt t="11254" x="6719888" y="3119438"/>
          <p14:tracePt t="11260" x="6784975" y="3146425"/>
          <p14:tracePt t="11262" x="6821488" y="3155950"/>
          <p14:tracePt t="11266" x="6865938" y="3163888"/>
          <p14:tracePt t="11270" x="6902450" y="3173413"/>
          <p14:tracePt t="11272" x="6948488" y="3173413"/>
          <p14:tracePt t="11276" x="6975475" y="3173413"/>
          <p14:tracePt t="11280" x="7004050" y="3173413"/>
          <p14:tracePt t="11284" x="7021513" y="3173413"/>
          <p14:tracePt t="11288" x="7040563" y="3173413"/>
          <p14:tracePt t="11292" x="7058025" y="3173413"/>
          <p14:tracePt t="11300" x="7067550" y="3173413"/>
          <p14:tracePt t="11312" x="7077075" y="3173413"/>
          <p14:tracePt t="11345" x="7085013" y="3182938"/>
          <p14:tracePt t="11353" x="7094538" y="3182938"/>
          <p14:tracePt t="11356" x="7112000" y="3182938"/>
          <p14:tracePt t="11362" x="7131050" y="3182938"/>
          <p14:tracePt t="11364" x="7148513" y="3182938"/>
          <p14:tracePt t="11368" x="7158038" y="3182938"/>
          <p14:tracePt t="11372" x="7167563" y="3182938"/>
          <p14:tracePt t="11378" x="7177088" y="3182938"/>
          <p14:tracePt t="11380" x="7185025" y="3182938"/>
          <p14:tracePt t="11421" x="7194550" y="3182938"/>
          <p14:tracePt t="11425" x="7204075" y="3182938"/>
          <p14:tracePt t="11428" x="7221538" y="3182938"/>
          <p14:tracePt t="11433" x="7240588" y="3182938"/>
          <p14:tracePt t="11437" x="7267575" y="3182938"/>
          <p14:tracePt t="11443" x="7294563" y="3182938"/>
          <p14:tracePt t="11444" x="7350125" y="3182938"/>
          <p14:tracePt t="11448" x="7396163" y="3182938"/>
          <p14:tracePt t="11452" x="7432675" y="3182938"/>
          <p14:tracePt t="11456" x="7477125" y="3182938"/>
          <p14:tracePt t="11460" x="7513638" y="3182938"/>
          <p14:tracePt t="11464" x="7559675" y="3182938"/>
          <p14:tracePt t="11469" x="7596188" y="3182938"/>
          <p14:tracePt t="11470" x="7632700" y="3182938"/>
          <p14:tracePt t="11477" x="7659688" y="3182938"/>
          <p14:tracePt t="11478" x="7678738" y="3182938"/>
          <p14:tracePt t="11482" x="7696200" y="3182938"/>
          <p14:tracePt t="11532" x="7705725" y="3182938"/>
          <p14:tracePt t="11585" x="7715250" y="3182938"/>
          <p14:tracePt t="11590" x="7715250" y="3192463"/>
          <p14:tracePt t="11597" x="7715250" y="3209925"/>
          <p14:tracePt t="11603" x="7705725" y="3219450"/>
          <p14:tracePt t="11606" x="7696200" y="3236913"/>
          <p14:tracePt t="11610" x="7678738" y="3255963"/>
          <p14:tracePt t="11614" x="7669213" y="3282950"/>
          <p14:tracePt t="11618" x="7650163" y="3309938"/>
          <p14:tracePt t="11622" x="7632700" y="3338513"/>
          <p14:tracePt t="11626" x="7596188" y="3382963"/>
          <p14:tracePt t="11629" x="7559675" y="3429000"/>
          <p14:tracePt t="11634" x="7513638" y="3482975"/>
          <p14:tracePt t="11638" x="7477125" y="3548063"/>
          <p14:tracePt t="11643" x="7423150" y="3611563"/>
          <p14:tracePt t="11646" x="7367588" y="3675063"/>
          <p14:tracePt t="11650" x="7313613" y="3738563"/>
          <p14:tracePt t="11653" x="7267575" y="3811588"/>
          <p14:tracePt t="11658" x="7213600" y="3875088"/>
          <p14:tracePt t="11662" x="7158038" y="3957638"/>
          <p14:tracePt t="11664" x="7104063" y="4021138"/>
          <p14:tracePt t="11668" x="7058025" y="4076700"/>
          <p14:tracePt t="11673" x="7004050" y="4122738"/>
          <p14:tracePt t="11678" x="6948488" y="4186238"/>
          <p14:tracePt t="11681" x="6911975" y="4232275"/>
          <p14:tracePt t="11686" x="6884988" y="4286250"/>
          <p14:tracePt t="11694" x="6792913" y="4376738"/>
          <p14:tracePt t="11696" x="6748463" y="4432300"/>
          <p14:tracePt t="11700" x="6711950" y="4478338"/>
          <p14:tracePt t="11704" x="6656388" y="4522788"/>
          <p14:tracePt t="11710" x="6611938" y="4587875"/>
          <p14:tracePt t="11712" x="6556375" y="4660900"/>
          <p14:tracePt t="11716" x="6492875" y="4724400"/>
          <p14:tracePt t="11721" x="6419850" y="4805363"/>
          <p14:tracePt t="11726" x="6346825" y="4887913"/>
          <p14:tracePt t="11729" x="6273800" y="4987925"/>
          <p14:tracePt t="11731" x="6210300" y="5089525"/>
          <p14:tracePt t="11736" x="6137275" y="5189538"/>
          <p14:tracePt t="11740" x="6064250" y="5299075"/>
          <p14:tracePt t="11744" x="5991225" y="5408613"/>
          <p14:tracePt t="11748" x="5918200" y="5526088"/>
          <p14:tracePt t="11752" x="5854700" y="5626100"/>
          <p14:tracePt t="11756" x="5799138" y="5727700"/>
          <p14:tracePt t="11761" x="5745163" y="5827713"/>
          <p14:tracePt t="11764" x="5708650" y="5910263"/>
          <p14:tracePt t="11768" x="5662613" y="5973763"/>
          <p14:tracePt t="11772" x="5626100" y="6037263"/>
          <p14:tracePt t="11776" x="5608638" y="6083300"/>
          <p14:tracePt t="11780" x="5580063" y="6127750"/>
          <p14:tracePt t="11784" x="5562600" y="6173788"/>
          <p14:tracePt t="11788" x="5535613" y="6200775"/>
          <p14:tracePt t="11793" x="5526088" y="6229350"/>
          <p14:tracePt t="11796" x="5516563" y="6265863"/>
          <p14:tracePt t="11800" x="5507038" y="6283325"/>
          <p14:tracePt t="11804" x="5499100" y="6302375"/>
          <p14:tracePt t="11810" x="5499100" y="6319838"/>
          <p14:tracePt t="11816" x="5499100" y="6329363"/>
          <p14:tracePt t="11820" x="5499100" y="6338888"/>
          <p14:tracePt t="11829" x="5499100" y="6365875"/>
          <p14:tracePt t="11832" x="5499100" y="6375400"/>
          <p14:tracePt t="11836" x="5499100" y="6383338"/>
          <p14:tracePt t="11840" x="5499100" y="6392863"/>
          <p14:tracePt t="11844" x="5499100" y="6402388"/>
          <p14:tracePt t="11848" x="5499100" y="6411913"/>
          <p14:tracePt t="11852" x="5499100" y="6419850"/>
          <p14:tracePt t="11860" x="5499100" y="6429375"/>
          <p14:tracePt t="11882" x="5499100" y="6438900"/>
          <p14:tracePt t="11888" x="5507038" y="6446838"/>
          <p14:tracePt t="11898" x="5543550" y="6456363"/>
          <p14:tracePt t="11901" x="5572125" y="6465888"/>
          <p14:tracePt t="11903" x="5599113" y="6483350"/>
          <p14:tracePt t="11907" x="5635625" y="6492875"/>
          <p14:tracePt t="11910" x="5662613" y="6502400"/>
          <p14:tracePt t="11914" x="5718175" y="6519863"/>
          <p14:tracePt t="11918" x="5762625" y="6548438"/>
          <p14:tracePt t="11926" x="5808663" y="6565900"/>
          <p14:tracePt t="11927" x="5854700" y="6575425"/>
          <p14:tracePt t="11930" x="5899150" y="6602413"/>
          <p14:tracePt t="11934" x="5927725" y="6611938"/>
          <p14:tracePt t="11938" x="5954713" y="6621463"/>
          <p14:tracePt t="11943" x="5991225" y="6629400"/>
          <p14:tracePt t="11946" x="6018213" y="6638925"/>
          <p14:tracePt t="11950" x="6045200" y="6648450"/>
          <p14:tracePt t="11955" x="6081713" y="6657975"/>
          <p14:tracePt t="11959" x="6110288" y="6684963"/>
          <p14:tracePt t="11962" x="6137275" y="6694488"/>
          <p14:tracePt t="11966" x="6173788" y="6702425"/>
          <p14:tracePt t="11970" x="6191250" y="6711950"/>
          <p14:tracePt t="11975" x="6219825" y="6711950"/>
          <p14:tracePt t="11978" x="6246813" y="6721475"/>
          <p14:tracePt t="11982" x="6273800" y="6731000"/>
          <p14:tracePt t="11986" x="6310313" y="6738938"/>
          <p14:tracePt t="11990" x="6327775" y="6748463"/>
          <p14:tracePt t="11994" x="6356350" y="6748463"/>
          <p14:tracePt t="11998" x="6383338" y="6748463"/>
          <p14:tracePt t="12002" x="6410325" y="6757988"/>
          <p14:tracePt t="12006" x="6456363" y="6757988"/>
          <p14:tracePt t="12010" x="6483350" y="6757988"/>
          <p14:tracePt t="12014" x="6529388" y="6767513"/>
          <p14:tracePt t="12018" x="6565900" y="6767513"/>
          <p14:tracePt t="12022" x="6592888" y="6767513"/>
          <p14:tracePt t="12026" x="6638925" y="6767513"/>
          <p14:tracePt t="12030" x="6675438" y="6767513"/>
          <p14:tracePt t="12034" x="6719888" y="6767513"/>
          <p14:tracePt t="12038" x="6756400" y="6767513"/>
          <p14:tracePt t="12043" x="6802438" y="6767513"/>
          <p14:tracePt t="12046" x="6838950" y="6767513"/>
          <p14:tracePt t="12050" x="6875463" y="6767513"/>
          <p14:tracePt t="12054" x="6902450" y="6767513"/>
          <p14:tracePt t="12059" x="6921500" y="6767513"/>
          <p14:tracePt t="12062" x="6931025" y="6767513"/>
          <p14:tracePt t="12134" x="6948488" y="6767513"/>
          <p14:tracePt t="12136" x="6967538" y="6767513"/>
          <p14:tracePt t="12140" x="6985000" y="6767513"/>
          <p14:tracePt t="12144" x="7011988" y="6767513"/>
          <p14:tracePt t="12148" x="7040563" y="6767513"/>
          <p14:tracePt t="12152" x="7077075" y="6767513"/>
          <p14:tracePt t="12156" x="7104063" y="6767513"/>
          <p14:tracePt t="12160" x="7131050" y="6767513"/>
          <p14:tracePt t="12164" x="7158038" y="6767513"/>
          <p14:tracePt t="12168" x="7185025" y="6767513"/>
          <p14:tracePt t="12172" x="7221538" y="6767513"/>
          <p14:tracePt t="12176" x="7250113" y="6767513"/>
          <p14:tracePt t="12180" x="7286625" y="6767513"/>
          <p14:tracePt t="12184" x="7331075" y="6767513"/>
          <p14:tracePt t="12188" x="7359650" y="6767513"/>
          <p14:tracePt t="12193" x="7396163" y="6767513"/>
          <p14:tracePt t="12196" x="7440613" y="6767513"/>
          <p14:tracePt t="12200" x="7477125" y="6767513"/>
          <p14:tracePt t="12204" x="7523163" y="6767513"/>
          <p14:tracePt t="12209" x="7559675" y="6767513"/>
          <p14:tracePt t="12212" x="7605713" y="6767513"/>
          <p14:tracePt t="12216" x="7659688" y="6767513"/>
          <p14:tracePt t="12220" x="7715250" y="6767513"/>
          <p14:tracePt t="12225" x="7769225" y="6767513"/>
          <p14:tracePt t="12228" x="7851775" y="6767513"/>
          <p14:tracePt t="12232" x="7905750" y="6757988"/>
          <p14:tracePt t="12237" x="7969250" y="6738938"/>
          <p14:tracePt t="12240" x="8024813" y="6731000"/>
          <p14:tracePt t="12244" x="8088313" y="6721475"/>
          <p14:tracePt t="12248" x="8124825" y="6721475"/>
          <p14:tracePt t="12252" x="8170863" y="6711950"/>
          <p14:tracePt t="12256" x="8207375" y="6711950"/>
          <p14:tracePt t="12260" x="8253413" y="6702425"/>
          <p14:tracePt t="12264" x="8280400" y="6684963"/>
          <p14:tracePt t="12268" x="8307388" y="6675438"/>
          <p14:tracePt t="12272" x="8324850" y="6675438"/>
          <p14:tracePt t="12276" x="8343900" y="6675438"/>
          <p14:tracePt t="12280" x="8380413" y="6665913"/>
          <p14:tracePt t="12284" x="8397875" y="6657975"/>
          <p14:tracePt t="12288" x="8416925" y="6657975"/>
          <p14:tracePt t="12297" x="8426450" y="6657975"/>
          <p14:tracePt t="12302" x="8443913" y="6657975"/>
          <p14:tracePt t="12305" x="8453438" y="6657975"/>
          <p14:tracePt t="12313" x="8480425" y="6638925"/>
          <p14:tracePt t="12316" x="8499475" y="6638925"/>
          <p14:tracePt t="12320" x="8507413" y="6638925"/>
          <p14:tracePt t="12328" x="8507413" y="6629400"/>
          <p14:tracePt t="12352" x="8516938" y="6621463"/>
          <p14:tracePt t="12393" x="8526463" y="6611938"/>
          <p14:tracePt t="12409" x="8535988" y="6602413"/>
          <p14:tracePt t="12417" x="8535988" y="6592888"/>
          <p14:tracePt t="12424" x="8535988" y="6584950"/>
          <p14:tracePt t="12440" x="8535988" y="6575425"/>
          <p14:tracePt t="12455" x="8535988" y="6565900"/>
          <p14:tracePt t="12471" x="8535988" y="6556375"/>
          <p14:tracePt t="12479" x="8535988" y="6548438"/>
          <p14:tracePt t="12488" x="8535988" y="6538913"/>
          <p14:tracePt t="12504" x="8535988" y="6529388"/>
          <p14:tracePt t="12513" x="8535988" y="6519863"/>
          <p14:tracePt t="12521" x="8535988" y="6511925"/>
          <p14:tracePt t="12530" x="8535988" y="6492875"/>
          <p14:tracePt t="12532" x="8526463" y="6483350"/>
          <p14:tracePt t="12541" x="8516938" y="6483350"/>
          <p14:tracePt t="12544" x="8516938" y="6475413"/>
          <p14:tracePt t="12548" x="8507413" y="6465888"/>
          <p14:tracePt t="12567" x="8507413" y="6456363"/>
          <p14:tracePt t="12569" x="8499475" y="6446838"/>
          <p14:tracePt t="12598" x="8489950" y="6438900"/>
          <p14:tracePt t="12602" x="8480425" y="6429375"/>
          <p14:tracePt t="12606" x="8470900" y="6429375"/>
          <p14:tracePt t="12615" x="8470900" y="6419850"/>
          <p14:tracePt t="12615" x="8462963" y="6411913"/>
          <p14:tracePt t="12620" x="8453438" y="6402388"/>
          <p14:tracePt t="12725" x="8443913" y="6392863"/>
          <p14:tracePt t="12735" x="8462963" y="6392863"/>
          <p14:tracePt t="12738" x="8499475" y="6392863"/>
          <p14:tracePt t="12742" x="8516938" y="6392863"/>
          <p14:tracePt t="12746" x="8543925" y="6392863"/>
          <p14:tracePt t="12750" x="8572500" y="6392863"/>
          <p14:tracePt t="12754" x="8599488" y="6392863"/>
          <p14:tracePt t="12759" x="8626475" y="6392863"/>
          <p14:tracePt t="12762" x="8662988" y="6392863"/>
          <p14:tracePt t="12766" x="8689975" y="6392863"/>
          <p14:tracePt t="12770" x="8716963" y="6392863"/>
          <p14:tracePt t="12777" x="8736013" y="6392863"/>
          <p14:tracePt t="12778" x="8753475" y="6392863"/>
          <p14:tracePt t="12782" x="8772525" y="6392863"/>
          <p14:tracePt t="12786" x="8782050" y="6392863"/>
          <p14:tracePt t="12809" x="8789988" y="6392863"/>
          <p14:tracePt t="12824" x="8799513" y="6392863"/>
          <p14:tracePt t="13975" x="8799513" y="6383338"/>
          <p14:tracePt t="13980" x="8789988" y="6383338"/>
          <p14:tracePt t="13989" x="8782050" y="6383338"/>
          <p14:tracePt t="13996" x="8763000" y="6383338"/>
          <p14:tracePt t="13998" x="8753475" y="6383338"/>
          <p14:tracePt t="14006" x="8753475" y="6392863"/>
          <p14:tracePt t="14303" x="8753475" y="6383338"/>
          <p14:tracePt t="14330" x="8753475" y="6375400"/>
          <p14:tracePt t="14384" x="8753475" y="6365875"/>
          <p14:tracePt t="14432" x="8753475" y="6356350"/>
          <p14:tracePt t="16666" x="8753475" y="6365875"/>
          <p14:tracePt t="16674" x="8753475" y="6383338"/>
          <p14:tracePt t="16679" x="8753475" y="6411913"/>
          <p14:tracePt t="16685" x="8753475" y="6446838"/>
          <p14:tracePt t="16687" x="8753475" y="6465888"/>
          <p14:tracePt t="16696" x="8753475" y="6511925"/>
          <p14:tracePt t="16698" x="8753475" y="6529388"/>
          <p14:tracePt t="16702" x="8753475" y="6548438"/>
          <p14:tracePt t="16708" x="8753475" y="6565900"/>
          <p14:tracePt t="16710" x="8753475" y="6584950"/>
          <p14:tracePt t="16714" x="8753475" y="6592888"/>
          <p14:tracePt t="16719" x="8753475" y="6611938"/>
          <p14:tracePt t="16723" x="8753475" y="6648450"/>
          <p14:tracePt t="16727" x="8753475" y="6665913"/>
          <p14:tracePt t="16730" x="8753475" y="6694488"/>
          <p14:tracePt t="16734" x="8753475" y="6721475"/>
          <p14:tracePt t="16738" x="8753475" y="6757988"/>
          <p14:tracePt t="16743" x="8753475" y="6804025"/>
          <p14:tracePt t="16746" x="8753475" y="6831013"/>
          <p14:tracePt t="29270" x="5080000" y="6519863"/>
          <p14:tracePt t="29274" x="4914900" y="6319838"/>
          <p14:tracePt t="29278" x="4751388" y="6119813"/>
          <p14:tracePt t="29282" x="4578350" y="5881688"/>
          <p14:tracePt t="29286" x="4459288" y="5699125"/>
          <p14:tracePt t="29290" x="4330700" y="5481638"/>
          <p14:tracePt t="29294" x="4230688" y="5307013"/>
          <p14:tracePt t="29298" x="4157663" y="5153025"/>
          <p14:tracePt t="29302" x="4103688" y="5006975"/>
          <p14:tracePt t="29308" x="4040188" y="4870450"/>
          <p14:tracePt t="29310" x="3994150" y="4751388"/>
          <p14:tracePt t="29314" x="3938588" y="4624388"/>
          <p14:tracePt t="29318" x="3894138" y="4505325"/>
          <p14:tracePt t="29323" x="3867150" y="4413250"/>
          <p14:tracePt t="29326" x="3838575" y="4313238"/>
          <p14:tracePt t="29330" x="3811588" y="4222750"/>
          <p14:tracePt t="29334" x="3765550" y="4122738"/>
          <p14:tracePt t="29338" x="3748088" y="4040188"/>
          <p14:tracePt t="29342" x="3721100" y="3948113"/>
          <p14:tracePt t="29346" x="3692525" y="3867150"/>
          <p14:tracePt t="29350" x="3665538" y="3784600"/>
          <p14:tracePt t="29354" x="3638550" y="3730625"/>
          <p14:tracePt t="29358" x="3629025" y="3665538"/>
          <p14:tracePt t="29362" x="3611563" y="3611563"/>
          <p14:tracePt t="29366" x="3602038" y="3575050"/>
          <p14:tracePt t="29370" x="3602038" y="3556000"/>
          <p14:tracePt t="29374" x="3602038" y="3529013"/>
          <p14:tracePt t="29378" x="3592513" y="3502025"/>
          <p14:tracePt t="29382" x="3592513" y="3455988"/>
          <p14:tracePt t="29386" x="3592513" y="3429000"/>
          <p14:tracePt t="29390" x="3582988" y="3402013"/>
          <p14:tracePt t="29393" x="3582988" y="3392488"/>
          <p14:tracePt t="29398" x="3582988" y="3375025"/>
          <p14:tracePt t="29401" x="3582988" y="3355975"/>
          <p14:tracePt t="29407" x="3582988" y="3338513"/>
          <p14:tracePt t="29410" x="3582988" y="3319463"/>
          <p14:tracePt t="29414" x="3582988" y="3309938"/>
          <p14:tracePt t="29426" x="3582988" y="3302000"/>
          <p14:tracePt t="29427" x="3582988" y="3282950"/>
          <p14:tracePt t="29431" x="3582988" y="3265488"/>
          <p14:tracePt t="29435" x="3582988" y="3255963"/>
          <p14:tracePt t="29441" x="3582988" y="3236913"/>
          <p14:tracePt t="29443" x="3582988" y="3219450"/>
          <p14:tracePt t="29447" x="3575050" y="3200400"/>
          <p14:tracePt t="29458" x="3556000" y="3182938"/>
          <p14:tracePt t="29460" x="3556000" y="3173413"/>
          <p14:tracePt t="29464" x="3546475" y="3173413"/>
          <p14:tracePt t="29468" x="3538538" y="3163888"/>
          <p14:tracePt t="29474" x="3538538" y="3155950"/>
          <p14:tracePt t="29475" x="3529013" y="3146425"/>
          <p14:tracePt t="29479" x="3529013" y="3136900"/>
          <p14:tracePt t="29484" x="3519488" y="3127375"/>
          <p14:tracePt t="29492" x="3511550" y="3109913"/>
          <p14:tracePt t="29496" x="3502025" y="3109913"/>
          <p14:tracePt t="29500" x="3492500" y="3100388"/>
          <p14:tracePt t="29504" x="3482975" y="3090863"/>
          <p14:tracePt t="29508" x="3482975" y="3082925"/>
          <p14:tracePt t="29512" x="3465513" y="3063875"/>
          <p14:tracePt t="29516" x="3455988" y="3054350"/>
          <p14:tracePt t="29520" x="3455988" y="3046413"/>
          <p14:tracePt t="29524" x="3446463" y="3046413"/>
          <p14:tracePt t="29529" x="3429000" y="3036888"/>
          <p14:tracePt t="29532" x="3419475" y="3036888"/>
          <p14:tracePt t="29536" x="3392488" y="3017838"/>
          <p14:tracePt t="29541" x="3373438" y="3017838"/>
          <p14:tracePt t="29544" x="3355975" y="3017838"/>
          <p14:tracePt t="29547" x="3319463" y="3009900"/>
          <p14:tracePt t="29552" x="3273425" y="3000375"/>
          <p14:tracePt t="29557" x="3227388" y="2990850"/>
          <p14:tracePt t="29560" x="3190875" y="2982913"/>
          <p14:tracePt t="29565" x="3146425" y="2973388"/>
          <p14:tracePt t="29567" x="3090863" y="2954338"/>
          <p14:tracePt t="29574" x="3009900" y="2927350"/>
          <p14:tracePt t="29576" x="2944813" y="2917825"/>
          <p14:tracePt t="29580" x="2871788" y="2890838"/>
          <p14:tracePt t="29584" x="2771775" y="2863850"/>
          <p14:tracePt t="29589" x="2681288" y="2836863"/>
          <p14:tracePt t="29592" x="2562225" y="2800350"/>
          <p14:tracePt t="29596" x="2435225" y="2763838"/>
          <p14:tracePt t="29600" x="2316163" y="2727325"/>
          <p14:tracePt t="29602" x="2170113" y="2690813"/>
          <p14:tracePt t="29607" x="2043113" y="2681288"/>
          <p14:tracePt t="29610" x="1906588" y="2654300"/>
          <p14:tracePt t="29614" x="1760538" y="2608263"/>
          <p14:tracePt t="29618" x="1631950" y="2571750"/>
          <p14:tracePt t="29623" x="1495425" y="2544763"/>
          <p14:tracePt t="29626" x="1368425" y="2517775"/>
          <p14:tracePt t="29630" x="1239838" y="2489200"/>
          <p14:tracePt t="29634" x="1103313" y="2462213"/>
          <p14:tracePt t="29638" x="957263" y="2425700"/>
          <p14:tracePt t="29642" x="811213" y="2398713"/>
          <p14:tracePt t="29646" x="647700" y="2371725"/>
          <p14:tracePt t="29650" x="492125" y="2343150"/>
          <p14:tracePt t="29654" x="401638" y="2316163"/>
          <p14:tracePt t="29659" x="301625" y="2270125"/>
          <p14:tracePt t="29662" x="209550" y="2243138"/>
          <p14:tracePt t="29665" x="127000" y="2206625"/>
          <p14:tracePt t="29669" x="46038" y="2160588"/>
          <p14:tracePt t="29962" x="46038" y="1276350"/>
          <p14:tracePt t="29966" x="73025" y="1295400"/>
          <p14:tracePt t="29970" x="100013" y="1312863"/>
          <p14:tracePt t="29974" x="136525" y="1331913"/>
          <p14:tracePt t="29978" x="163513" y="1349375"/>
          <p14:tracePt t="29982" x="192088" y="1358900"/>
          <p14:tracePt t="29987" x="209550" y="1368425"/>
          <p14:tracePt t="29991" x="246063" y="1376363"/>
          <p14:tracePt t="29994" x="265113" y="1385888"/>
          <p14:tracePt t="29998" x="292100" y="1395413"/>
          <p14:tracePt t="30002" x="319088" y="1404938"/>
          <p14:tracePt t="30006" x="338138" y="1412875"/>
          <p14:tracePt t="30009" x="355600" y="1412875"/>
          <p14:tracePt t="30014" x="374650" y="1412875"/>
          <p14:tracePt t="30018" x="392113" y="1412875"/>
          <p14:tracePt t="30024" x="401638" y="1412875"/>
          <p14:tracePt t="30026" x="409575" y="1412875"/>
          <p14:tracePt t="30030" x="419100" y="1412875"/>
          <p14:tracePt t="30034" x="428625" y="1412875"/>
          <p14:tracePt t="30047" x="438150" y="1412875"/>
          <p14:tracePt t="30076" x="446088" y="1412875"/>
          <p14:tracePt t="30088" x="455613" y="1412875"/>
          <p14:tracePt t="30101" x="465138" y="1412875"/>
          <p14:tracePt t="30110" x="474663" y="1412875"/>
          <p14:tracePt t="30120" x="482600" y="1412875"/>
          <p14:tracePt t="30202" x="492125" y="1412875"/>
          <p14:tracePt t="30209" x="519113" y="1412875"/>
          <p14:tracePt t="30212" x="538163" y="1412875"/>
          <p14:tracePt t="30217" x="547688" y="1412875"/>
          <p14:tracePt t="30221" x="555625" y="1412875"/>
          <p14:tracePt t="30224" x="574675" y="1412875"/>
          <p14:tracePt t="30228" x="592138" y="1412875"/>
          <p14:tracePt t="30232" x="611188" y="1412875"/>
          <p14:tracePt t="30236" x="628650" y="1412875"/>
          <p14:tracePt t="30240" x="657225" y="1412875"/>
          <p14:tracePt t="30244" x="674688" y="1412875"/>
          <p14:tracePt t="30248" x="701675" y="1412875"/>
          <p14:tracePt t="30252" x="738188" y="1412875"/>
          <p14:tracePt t="30257" x="766763" y="1412875"/>
          <p14:tracePt t="30260" x="830263" y="1412875"/>
          <p14:tracePt t="30264" x="911225" y="1412875"/>
          <p14:tracePt t="30268" x="966788" y="1412875"/>
          <p14:tracePt t="30273" x="1020763" y="1412875"/>
          <p14:tracePt t="30276" x="1076325" y="1412875"/>
          <p14:tracePt t="30280" x="1149350" y="1412875"/>
          <p14:tracePt t="30284" x="1239838" y="1412875"/>
          <p14:tracePt t="30288" x="1331913" y="1412875"/>
          <p14:tracePt t="30292" x="1431925" y="1412875"/>
          <p14:tracePt t="30296" x="1522413" y="1412875"/>
          <p14:tracePt t="30300" x="1631950" y="1412875"/>
          <p14:tracePt t="30304" x="1724025" y="1412875"/>
          <p14:tracePt t="30308" x="1814513" y="1412875"/>
          <p14:tracePt t="30310" x="1906588" y="1412875"/>
          <p14:tracePt t="30314" x="1978025" y="1412875"/>
          <p14:tracePt t="30318" x="2079625" y="1431925"/>
          <p14:tracePt t="30323" x="2152650" y="1441450"/>
          <p14:tracePt t="30326" x="2206625" y="1441450"/>
          <p14:tracePt t="30330" x="2270125" y="1449388"/>
          <p14:tracePt t="30334" x="2306638" y="1449388"/>
          <p14:tracePt t="30338" x="2352675" y="1458913"/>
          <p14:tracePt t="30342" x="2389188" y="1477963"/>
          <p14:tracePt t="30346" x="2425700" y="1477963"/>
          <p14:tracePt t="30350" x="2452688" y="1477963"/>
          <p14:tracePt t="30356" x="2471738" y="1477963"/>
          <p14:tracePt t="30358" x="2489200" y="1477963"/>
          <p14:tracePt t="30362" x="2508250" y="1485900"/>
          <p14:tracePt t="30370" x="2516188" y="1485900"/>
          <p14:tracePt t="30494" x="2516188" y="1495425"/>
          <p14:tracePt t="30498" x="2516188" y="1504950"/>
          <p14:tracePt t="30506" x="2516188" y="1522413"/>
          <p14:tracePt t="30509" x="2516188" y="1531938"/>
          <p14:tracePt t="30512" x="2498725" y="1541463"/>
          <p14:tracePt t="30516" x="2479675" y="1550988"/>
          <p14:tracePt t="30521" x="2462213" y="1558925"/>
          <p14:tracePt t="30524" x="2443163" y="1577975"/>
          <p14:tracePt t="30528" x="2425700" y="1587500"/>
          <p14:tracePt t="30532" x="2406650" y="1595438"/>
          <p14:tracePt t="30536" x="2379663" y="1614488"/>
          <p14:tracePt t="30541" x="2362200" y="1631950"/>
          <p14:tracePt t="30544" x="2335213" y="1651000"/>
          <p14:tracePt t="30548" x="2306638" y="1677988"/>
          <p14:tracePt t="30551" x="2243138" y="1704975"/>
          <p14:tracePt t="30557" x="2197100" y="1741488"/>
          <p14:tracePt t="30560" x="2133600" y="1787525"/>
          <p14:tracePt t="30564" x="2087563" y="1814513"/>
          <p14:tracePt t="30568" x="2024063" y="1860550"/>
          <p14:tracePt t="30573" x="1978025" y="1878013"/>
          <p14:tracePt t="30576" x="1914525" y="1914525"/>
          <p14:tracePt t="30580" x="1851025" y="1960563"/>
          <p14:tracePt t="30583" x="1797050" y="1987550"/>
          <p14:tracePt t="30590" x="1751013" y="2024063"/>
          <p14:tracePt t="30592" x="1687513" y="2079625"/>
          <p14:tracePt t="30596" x="1622425" y="2116138"/>
          <p14:tracePt t="30600" x="1577975" y="2152650"/>
          <p14:tracePt t="30604" x="1522413" y="2206625"/>
          <p14:tracePt t="30608" x="1477963" y="2243138"/>
          <p14:tracePt t="30612" x="1431925" y="2279650"/>
          <p14:tracePt t="30616" x="1385888" y="2306638"/>
          <p14:tracePt t="30620" x="1349375" y="2343150"/>
          <p14:tracePt t="30624" x="1322388" y="2371725"/>
          <p14:tracePt t="30628" x="1285875" y="2398713"/>
          <p14:tracePt t="30632" x="1266825" y="2416175"/>
          <p14:tracePt t="30637" x="1249363" y="2435225"/>
          <p14:tracePt t="30642" x="1239838" y="2452688"/>
          <p14:tracePt t="30647" x="1230313" y="2462213"/>
          <p14:tracePt t="30652" x="1222375" y="2471738"/>
          <p14:tracePt t="30890" x="1222375" y="2481263"/>
          <p14:tracePt t="30906" x="1230313" y="2481263"/>
          <p14:tracePt t="30914" x="1266825" y="2471738"/>
          <p14:tracePt t="30916" x="1276350" y="2462213"/>
          <p14:tracePt t="30920" x="1295400" y="2462213"/>
          <p14:tracePt t="30924" x="1312863" y="2452688"/>
          <p14:tracePt t="30928" x="1331913" y="2444750"/>
          <p14:tracePt t="30931" x="1339850" y="2444750"/>
          <p14:tracePt t="30936" x="1358900" y="2444750"/>
          <p14:tracePt t="30941" x="1376363" y="2435225"/>
          <p14:tracePt t="30943" x="1395413" y="2435225"/>
          <p14:tracePt t="30947" x="1404938" y="2435225"/>
          <p14:tracePt t="30951" x="1412875" y="2435225"/>
          <p14:tracePt t="30957" x="1431925" y="2435225"/>
          <p14:tracePt t="30959" x="1449388" y="2416175"/>
          <p14:tracePt t="30968" x="1468438" y="2416175"/>
          <p14:tracePt t="30973" x="1477963" y="2416175"/>
          <p14:tracePt t="30976" x="1495425" y="2416175"/>
          <p14:tracePt t="30980" x="1514475" y="2408238"/>
          <p14:tracePt t="30984" x="1531938" y="2408238"/>
          <p14:tracePt t="30990" x="1541463" y="2408238"/>
          <p14:tracePt t="30992" x="1558925" y="2408238"/>
          <p14:tracePt t="30996" x="1577975" y="2408238"/>
          <p14:tracePt t="31000" x="1604963" y="2398713"/>
          <p14:tracePt t="31004" x="1631950" y="2389188"/>
          <p14:tracePt t="31008" x="1651000" y="2389188"/>
          <p14:tracePt t="31010" x="1677988" y="2389188"/>
          <p14:tracePt t="31014" x="1714500" y="2389188"/>
          <p14:tracePt t="31018" x="1751013" y="2379663"/>
          <p14:tracePt t="31023" x="1778000" y="2371725"/>
          <p14:tracePt t="31026" x="1814513" y="2371725"/>
          <p14:tracePt t="31030" x="1841500" y="2362200"/>
          <p14:tracePt t="31034" x="1870075" y="2362200"/>
          <p14:tracePt t="31040" x="1897063" y="2362200"/>
          <p14:tracePt t="31042" x="1943100" y="2352675"/>
          <p14:tracePt t="31046" x="1970088" y="2352675"/>
          <p14:tracePt t="31050" x="2014538" y="2343150"/>
          <p14:tracePt t="31054" x="2043113" y="2343150"/>
          <p14:tracePt t="31058" x="2079625" y="2325688"/>
          <p14:tracePt t="31062" x="2124075" y="2325688"/>
          <p14:tracePt t="31069" x="2170113" y="2316163"/>
          <p14:tracePt t="31071" x="2206625" y="2306638"/>
          <p14:tracePt t="31076" x="2243138" y="2298700"/>
          <p14:tracePt t="31078" x="2279650" y="2298700"/>
          <p14:tracePt t="31082" x="2325688" y="2289175"/>
          <p14:tracePt t="31086" x="2362200" y="2289175"/>
          <p14:tracePt t="31090" x="2406650" y="2279650"/>
          <p14:tracePt t="31094" x="2435225" y="2279650"/>
          <p14:tracePt t="31098" x="2471738" y="2270125"/>
          <p14:tracePt t="31102" x="2516188" y="2252663"/>
          <p14:tracePt t="31106" x="2544763" y="2252663"/>
          <p14:tracePt t="31110" x="2581275" y="2252663"/>
          <p14:tracePt t="31114" x="2589213" y="2252663"/>
          <p14:tracePt t="31118" x="2625725" y="2243138"/>
          <p14:tracePt t="31124" x="2644775" y="2243138"/>
          <p14:tracePt t="31126" x="2662238" y="2243138"/>
          <p14:tracePt t="31130" x="2681288" y="2233613"/>
          <p14:tracePt t="31142" x="2690813" y="2233613"/>
          <p14:tracePt t="34107" x="2698750" y="2233613"/>
          <p14:tracePt t="34117" x="2708275" y="2233613"/>
          <p14:tracePt t="34132" x="2708275" y="2243138"/>
          <p14:tracePt t="34148" x="2708275" y="2252663"/>
          <p14:tracePt t="34192" x="2708275" y="2262188"/>
          <p14:tracePt t="34202" x="2708275" y="2270125"/>
          <p14:tracePt t="35096" x="2698750" y="2270125"/>
          <p14:tracePt t="35104" x="2698750" y="2262188"/>
          <p14:tracePt t="35112" x="2690813" y="2252663"/>
          <p14:tracePt t="35125" x="2681288" y="2243138"/>
          <p14:tracePt t="35152" x="2681288" y="2233613"/>
          <p14:tracePt t="35167" x="2681288" y="2225675"/>
          <p14:tracePt t="35200" x="2690813" y="2225675"/>
          <p14:tracePt t="35205" x="2698750" y="2225675"/>
          <p14:tracePt t="35208" x="2708275" y="2225675"/>
          <p14:tracePt t="35216" x="2717800" y="2225675"/>
          <p14:tracePt t="35227" x="2727325" y="2225675"/>
          <p14:tracePt t="35596" x="2727325" y="2216150"/>
          <p14:tracePt t="35642" x="2727325" y="2206625"/>
          <p14:tracePt t="35817" x="2727325" y="2197100"/>
          <p14:tracePt t="36071" x="2708275" y="2189163"/>
          <p14:tracePt t="36092" x="2698750" y="2179638"/>
          <p14:tracePt t="36100" x="2690813" y="2170113"/>
          <p14:tracePt t="36103" x="2681288" y="2170113"/>
          <p14:tracePt t="36110" x="2681288" y="2160588"/>
          <p14:tracePt t="36114" x="2671763" y="2152650"/>
          <p14:tracePt t="36118" x="2662238" y="2143125"/>
          <p14:tracePt t="36122" x="2654300" y="2133600"/>
          <p14:tracePt t="36126" x="2644775" y="2125663"/>
          <p14:tracePt t="36130" x="2644775" y="2116138"/>
          <p14:tracePt t="36134" x="2625725" y="2089150"/>
          <p14:tracePt t="36139" x="2617788" y="2089150"/>
          <p14:tracePt t="36142" x="2598738" y="2070100"/>
          <p14:tracePt t="36146" x="2581275" y="2052638"/>
          <p14:tracePt t="36150" x="2571750" y="2033588"/>
          <p14:tracePt t="36157" x="2552700" y="1997075"/>
          <p14:tracePt t="36161" x="2544763" y="1987550"/>
          <p14:tracePt t="36162" x="2535238" y="1960563"/>
          <p14:tracePt t="36165" x="2525713" y="1960563"/>
          <p14:tracePt t="36170" x="2516188" y="1951038"/>
          <p14:tracePt t="36174" x="2516188" y="1943100"/>
          <p14:tracePt t="36178" x="2508250" y="1933575"/>
          <p14:tracePt t="36182" x="2498725" y="1924050"/>
          <p14:tracePt t="36186" x="2489200" y="1914525"/>
          <p14:tracePt t="36195" x="2479675" y="1906588"/>
          <p14:tracePt t="36199" x="2471738" y="1897063"/>
          <p14:tracePt t="39088" x="2462213" y="1897063"/>
          <p14:tracePt t="39093" x="2452688" y="1897063"/>
          <p14:tracePt t="39101" x="2435225" y="1906588"/>
          <p14:tracePt t="39102" x="2425700" y="1914525"/>
          <p14:tracePt t="39107" x="2416175" y="1924050"/>
          <p14:tracePt t="39110" x="2398713" y="1943100"/>
          <p14:tracePt t="39114" x="2379663" y="1960563"/>
          <p14:tracePt t="39118" x="2362200" y="1987550"/>
          <p14:tracePt t="39122" x="2343150" y="2024063"/>
          <p14:tracePt t="39126" x="2316163" y="2052638"/>
          <p14:tracePt t="39130" x="2298700" y="2097088"/>
          <p14:tracePt t="39134" x="2279650" y="2125663"/>
          <p14:tracePt t="39139" x="2270125" y="2160588"/>
          <p14:tracePt t="39142" x="2252663" y="2189163"/>
          <p14:tracePt t="39146" x="2233613" y="2216150"/>
          <p14:tracePt t="39151" x="2216150" y="2252663"/>
          <p14:tracePt t="39160" x="2197100" y="2306638"/>
          <p14:tracePt t="39161" x="2189163" y="2325688"/>
          <p14:tracePt t="39166" x="2179638" y="2343150"/>
          <p14:tracePt t="39170" x="2170113" y="2362200"/>
          <p14:tracePt t="39174" x="2160588" y="2398713"/>
          <p14:tracePt t="39177" x="2152650" y="2416175"/>
          <p14:tracePt t="39182" x="2143125" y="2435225"/>
          <p14:tracePt t="39191" x="2143125" y="2444750"/>
          <p14:tracePt t="39194" x="2143125" y="2452688"/>
          <p14:tracePt t="39195" x="2133600" y="2462213"/>
          <p14:tracePt t="39199" x="2133600" y="2471738"/>
          <p14:tracePt t="39206" x="2124075" y="2489200"/>
          <p14:tracePt t="39208" x="2124075" y="2498725"/>
          <p14:tracePt t="39212" x="2124075" y="2508250"/>
          <p14:tracePt t="39216" x="2116138" y="2525713"/>
          <p14:tracePt t="39224" x="2106613" y="2544763"/>
          <p14:tracePt t="39228" x="2106613" y="2562225"/>
          <p14:tracePt t="39232" x="2097088" y="2581275"/>
          <p14:tracePt t="39236" x="2097088" y="2598738"/>
          <p14:tracePt t="39240" x="2087563" y="2617788"/>
          <p14:tracePt t="39244" x="2079625" y="2654300"/>
          <p14:tracePt t="39249" x="2070100" y="2671763"/>
          <p14:tracePt t="39252" x="2070100" y="2698750"/>
          <p14:tracePt t="39256" x="2060575" y="2727325"/>
          <p14:tracePt t="39260" x="2043113" y="2754313"/>
          <p14:tracePt t="39263" x="2033588" y="2790825"/>
          <p14:tracePt t="39268" x="2024063" y="2817813"/>
          <p14:tracePt t="39272" x="2014538" y="2844800"/>
          <p14:tracePt t="39276" x="2006600" y="2881313"/>
          <p14:tracePt t="39280" x="1997075" y="2909888"/>
          <p14:tracePt t="39285" x="1987550" y="2927350"/>
          <p14:tracePt t="39291" x="1970088" y="2954338"/>
          <p14:tracePt t="39292" x="1960563" y="2990850"/>
          <p14:tracePt t="39296" x="1951038" y="3009900"/>
          <p14:tracePt t="39300" x="1943100" y="3027363"/>
          <p14:tracePt t="39306" x="1933575" y="3046413"/>
          <p14:tracePt t="39308" x="1924050" y="3063875"/>
          <p14:tracePt t="39312" x="1914525" y="3082925"/>
          <p14:tracePt t="39316" x="1914525" y="3090863"/>
          <p14:tracePt t="39320" x="1906588" y="3100388"/>
          <p14:tracePt t="39324" x="1897063" y="3109913"/>
          <p14:tracePt t="39329" x="1887538" y="3119438"/>
          <p14:tracePt t="39333" x="1887538" y="3127375"/>
          <p14:tracePt t="39336" x="1878013" y="3146425"/>
          <p14:tracePt t="39341" x="1870075" y="3163888"/>
          <p14:tracePt t="39344" x="1860550" y="3182938"/>
          <p14:tracePt t="39348" x="1851025" y="3200400"/>
          <p14:tracePt t="39352" x="1841500" y="3219450"/>
          <p14:tracePt t="39357" x="1824038" y="3255963"/>
          <p14:tracePt t="39359" x="1814513" y="3273425"/>
          <p14:tracePt t="39364" x="1797050" y="3302000"/>
          <p14:tracePt t="39366" x="1778000" y="3346450"/>
          <p14:tracePt t="39369" x="1768475" y="3375025"/>
          <p14:tracePt t="39374" x="1760538" y="3402013"/>
          <p14:tracePt t="39378" x="1731963" y="3446463"/>
          <p14:tracePt t="39381" x="1714500" y="3475038"/>
          <p14:tracePt t="39386" x="1695450" y="3511550"/>
          <p14:tracePt t="39390" x="1687513" y="3529013"/>
          <p14:tracePt t="39393" x="1668463" y="3556000"/>
          <p14:tracePt t="39397" x="1658938" y="3584575"/>
          <p14:tracePt t="39401" x="1631950" y="3611563"/>
          <p14:tracePt t="39406" x="1622425" y="3629025"/>
          <p14:tracePt t="39410" x="1614488" y="3648075"/>
          <p14:tracePt t="39413" x="1604963" y="3665538"/>
          <p14:tracePt t="39418" x="1604963" y="3675063"/>
          <p14:tracePt t="39422" x="1595438" y="3694113"/>
          <p14:tracePt t="39427" x="1585913" y="3694113"/>
          <p14:tracePt t="39434" x="1585913" y="3702050"/>
          <p14:tracePt t="39442" x="1585913" y="3711575"/>
          <p14:tracePt t="39506" x="1585913" y="3721100"/>
          <p14:tracePt t="39525" x="1577975" y="3730625"/>
          <p14:tracePt t="39646" x="1595438" y="3738563"/>
          <p14:tracePt t="39650" x="1614488" y="3738563"/>
          <p14:tracePt t="39658" x="1658938" y="3757613"/>
          <p14:tracePt t="39660" x="1687513" y="3767138"/>
          <p14:tracePt t="39664" x="1724025" y="3775075"/>
          <p14:tracePt t="39668" x="1778000" y="3784600"/>
          <p14:tracePt t="39673" x="1814513" y="3794125"/>
          <p14:tracePt t="39676" x="1860550" y="3811588"/>
          <p14:tracePt t="39680" x="1887538" y="3821113"/>
          <p14:tracePt t="39684" x="1924050" y="3830638"/>
          <p14:tracePt t="39688" x="1951038" y="3840163"/>
          <p14:tracePt t="39692" x="1970088" y="3840163"/>
          <p14:tracePt t="39696" x="1987550" y="3848100"/>
          <p14:tracePt t="39706" x="2006600" y="3848100"/>
          <p14:tracePt t="39708" x="2014538" y="3857625"/>
          <p14:tracePt t="39717" x="2014538" y="3867150"/>
          <p14:tracePt t="39719" x="2024063" y="3867150"/>
          <p14:tracePt t="39729" x="2033588" y="3875088"/>
          <p14:tracePt t="39730" x="2051050" y="3884613"/>
          <p14:tracePt t="39736" x="2060575" y="3894138"/>
          <p14:tracePt t="39740" x="2070100" y="3903663"/>
          <p14:tracePt t="39742" x="2087563" y="3921125"/>
          <p14:tracePt t="39746" x="2097088" y="3940175"/>
          <p14:tracePt t="39750" x="2116138" y="3957638"/>
          <p14:tracePt t="39756" x="2124075" y="3976688"/>
          <p14:tracePt t="39758" x="2143125" y="3994150"/>
          <p14:tracePt t="39762" x="2160588" y="4013200"/>
          <p14:tracePt t="39766" x="2170113" y="4049713"/>
          <p14:tracePt t="39770" x="2179638" y="4067175"/>
          <p14:tracePt t="39774" x="2189163" y="4076700"/>
          <p14:tracePt t="39778" x="2197100" y="4086225"/>
          <p14:tracePt t="39782" x="2206625" y="4094163"/>
          <p14:tracePt t="39786" x="2206625" y="4103688"/>
          <p14:tracePt t="39790" x="2216150" y="4122738"/>
          <p14:tracePt t="39803" x="2225675" y="4130675"/>
          <p14:tracePt t="39807" x="2225675" y="4159250"/>
          <p14:tracePt t="39810" x="2233613" y="4159250"/>
          <p14:tracePt t="39814" x="2233613" y="4167188"/>
          <p14:tracePt t="39818" x="2243138" y="4186238"/>
          <p14:tracePt t="39823" x="2252663" y="4203700"/>
          <p14:tracePt t="39825" x="2262188" y="4222750"/>
          <p14:tracePt t="39830" x="2270125" y="4240213"/>
          <p14:tracePt t="39834" x="2279650" y="4259263"/>
          <p14:tracePt t="39838" x="2289175" y="4276725"/>
          <p14:tracePt t="39842" x="2298700" y="4295775"/>
          <p14:tracePt t="39846" x="2306638" y="4322763"/>
          <p14:tracePt t="39850" x="2325688" y="4349750"/>
          <p14:tracePt t="39855" x="2335213" y="4368800"/>
          <p14:tracePt t="39858" x="2343150" y="4386263"/>
          <p14:tracePt t="39862" x="2352675" y="4413250"/>
          <p14:tracePt t="39875" x="2379663" y="4505325"/>
          <p14:tracePt t="39878" x="2379663" y="4522788"/>
          <p14:tracePt t="39882" x="2389188" y="4541838"/>
          <p14:tracePt t="39886" x="2398713" y="4559300"/>
          <p14:tracePt t="39890" x="2398713" y="4578350"/>
          <p14:tracePt t="39894" x="2406650" y="4595813"/>
          <p14:tracePt t="39898" x="2406650" y="4614863"/>
          <p14:tracePt t="39902" x="2416175" y="4632325"/>
          <p14:tracePt t="39907" x="2425700" y="4651375"/>
          <p14:tracePt t="39910" x="2435225" y="4660900"/>
          <p14:tracePt t="39914" x="2443163" y="4678363"/>
          <p14:tracePt t="39918" x="2452688" y="4687888"/>
          <p14:tracePt t="39922" x="2452688" y="4697413"/>
          <p14:tracePt t="39926" x="2462213" y="4697413"/>
          <p14:tracePt t="39935" x="2462213" y="4705350"/>
          <p14:tracePt t="39941" x="2471738" y="4714875"/>
          <p14:tracePt t="40008" x="2479675" y="4714875"/>
          <p14:tracePt t="40026" x="2489200" y="4714875"/>
          <p14:tracePt t="40042" x="2498725" y="4714875"/>
          <p14:tracePt t="40054" x="2508250" y="4714875"/>
          <p14:tracePt t="46114" x="2508250" y="4732338"/>
          <p14:tracePt t="46118" x="2508250" y="4751388"/>
          <p14:tracePt t="46127" x="2516188" y="4778375"/>
          <p14:tracePt t="46128" x="2516188" y="4797425"/>
          <p14:tracePt t="46138" x="2525713" y="4814888"/>
          <p14:tracePt t="46140" x="2525713" y="4824413"/>
          <p14:tracePt t="46144" x="2525713" y="4841875"/>
          <p14:tracePt t="46148" x="2525713" y="4851400"/>
          <p14:tracePt t="46152" x="2525713" y="4870450"/>
          <p14:tracePt t="46156" x="2535238" y="4870450"/>
          <p14:tracePt t="46160" x="2535238" y="4887913"/>
          <p14:tracePt t="46162" x="2535238" y="4906963"/>
          <p14:tracePt t="46166" x="2535238" y="4924425"/>
          <p14:tracePt t="46171" x="2544763" y="4943475"/>
          <p14:tracePt t="46174" x="2544763" y="4951413"/>
          <p14:tracePt t="46178" x="2544763" y="4970463"/>
          <p14:tracePt t="46182" x="2552700" y="4987925"/>
          <p14:tracePt t="46186" x="2552700" y="5006975"/>
          <p14:tracePt t="46190" x="2562225" y="5024438"/>
          <p14:tracePt t="46194" x="2571750" y="5043488"/>
          <p14:tracePt t="46198" x="2571750" y="5060950"/>
          <p14:tracePt t="46202" x="2571750" y="5080000"/>
          <p14:tracePt t="46206" x="2571750" y="5097463"/>
          <p14:tracePt t="46210" x="2581275" y="5116513"/>
          <p14:tracePt t="46214" x="2581275" y="5133975"/>
          <p14:tracePt t="46217" x="2581275" y="5160963"/>
          <p14:tracePt t="46221" x="2589213" y="5180013"/>
          <p14:tracePt t="46225" x="2589213" y="5197475"/>
          <p14:tracePt t="46229" x="2589213" y="5216525"/>
          <p14:tracePt t="46234" x="2589213" y="5233988"/>
          <p14:tracePt t="46238" x="2589213" y="5253038"/>
          <p14:tracePt t="46245" x="2598738" y="5270500"/>
          <p14:tracePt t="46250" x="2598738" y="5280025"/>
          <p14:tracePt t="46255" x="2598738" y="5299075"/>
          <p14:tracePt t="46258" x="2598738" y="5307013"/>
          <p14:tracePt t="46261" x="2598738" y="5316538"/>
          <p14:tracePt t="46266" x="2608263" y="5335588"/>
          <p14:tracePt t="46271" x="2608263" y="5343525"/>
          <p14:tracePt t="46274" x="2617788" y="5372100"/>
          <p14:tracePt t="46277" x="2617788" y="5399088"/>
          <p14:tracePt t="46282" x="2617788" y="5416550"/>
          <p14:tracePt t="46286" x="2625725" y="5435600"/>
          <p14:tracePt t="46290" x="2625725" y="5462588"/>
          <p14:tracePt t="46294" x="2635250" y="5489575"/>
          <p14:tracePt t="46298" x="2635250" y="5535613"/>
          <p14:tracePt t="46302" x="2635250" y="5562600"/>
          <p14:tracePt t="46306" x="2644775" y="5589588"/>
          <p14:tracePt t="46310" x="2644775" y="5618163"/>
          <p14:tracePt t="46314" x="2654300" y="5635625"/>
          <p14:tracePt t="46318" x="2654300" y="5672138"/>
          <p14:tracePt t="46322" x="2654300" y="5691188"/>
          <p14:tracePt t="46326" x="2654300" y="5699125"/>
          <p14:tracePt t="46330" x="2654300" y="5718175"/>
          <p14:tracePt t="46334" x="2654300" y="5735638"/>
          <p14:tracePt t="46339" x="2654300" y="5754688"/>
          <p14:tracePt t="46339" x="2654300" y="5772150"/>
          <p14:tracePt t="46344" x="2654300" y="5791200"/>
          <p14:tracePt t="46348" x="2654300" y="5808663"/>
          <p14:tracePt t="46352" x="2654300" y="5827713"/>
          <p14:tracePt t="46356" x="2662238" y="5845175"/>
          <p14:tracePt t="46360" x="2662238" y="5854700"/>
          <p14:tracePt t="46364" x="2662238" y="5864225"/>
          <p14:tracePt t="46367" x="2662238" y="5873750"/>
          <p14:tracePt t="46376" x="2662238" y="5881688"/>
          <p14:tracePt t="46380" x="2662238" y="5900738"/>
          <p14:tracePt t="46384" x="2662238" y="5918200"/>
          <p14:tracePt t="46388" x="2662238" y="5927725"/>
          <p14:tracePt t="46394" x="2662238" y="5946775"/>
          <p14:tracePt t="46396" x="2662238" y="5964238"/>
          <p14:tracePt t="46400" x="2662238" y="5973763"/>
          <p14:tracePt t="46405" x="2662238" y="5983288"/>
          <p14:tracePt t="46408" x="2662238" y="6000750"/>
          <p14:tracePt t="46412" x="2662238" y="6018213"/>
          <p14:tracePt t="46416" x="2662238" y="6027738"/>
          <p14:tracePt t="46421" x="2662238" y="6046788"/>
          <p14:tracePt t="46424" x="2662238" y="6064250"/>
          <p14:tracePt t="46428" x="2662238" y="6083300"/>
          <p14:tracePt t="46438" x="2662238" y="6100763"/>
          <p14:tracePt t="46440" x="2662238" y="6110288"/>
          <p14:tracePt t="46443" x="2662238" y="6119813"/>
          <p14:tracePt t="46447" x="2662238" y="6127750"/>
          <p14:tracePt t="46452" x="2662238" y="6137275"/>
          <p14:tracePt t="46460" x="2662238" y="6146800"/>
          <p14:tracePt t="46470" x="2662238" y="6156325"/>
          <p14:tracePt t="46475" x="2662238" y="6164263"/>
          <p14:tracePt t="46482" x="2662238" y="6173788"/>
          <p14:tracePt t="46490" x="2662238" y="6192838"/>
          <p14:tracePt t="46496" x="2662238" y="6200775"/>
          <p14:tracePt t="46500" x="2662238" y="6210300"/>
          <p14:tracePt t="46505" x="2662238" y="6219825"/>
          <p14:tracePt t="46508" x="2662238" y="6237288"/>
          <p14:tracePt t="46512" x="2662238" y="6246813"/>
          <p14:tracePt t="46516" x="2662238" y="6256338"/>
          <p14:tracePt t="46518" x="2662238" y="6273800"/>
          <p14:tracePt t="46522" x="2662238" y="6283325"/>
          <p14:tracePt t="46525" x="2662238" y="6302375"/>
          <p14:tracePt t="46529" x="2662238" y="6319838"/>
          <p14:tracePt t="46534" x="2662238" y="6338888"/>
          <p14:tracePt t="46538" x="2662238" y="6356350"/>
          <p14:tracePt t="46542" x="2662238" y="6365875"/>
          <p14:tracePt t="46546" x="2662238" y="6383338"/>
          <p14:tracePt t="46555" x="2662238" y="6392863"/>
          <p14:tracePt t="46558" x="2662238" y="6411913"/>
          <p14:tracePt t="46562" x="2662238" y="6429375"/>
          <p14:tracePt t="46566" x="2662238" y="6446838"/>
          <p14:tracePt t="46571" x="2662238" y="6456363"/>
          <p14:tracePt t="46574" x="2662238" y="6465888"/>
          <p14:tracePt t="46582" x="2662238" y="6475413"/>
          <p14:tracePt t="46588" x="2662238" y="6492875"/>
          <p14:tracePt t="46595" x="2662238" y="6511925"/>
          <p14:tracePt t="46598" x="2662238" y="6519863"/>
          <p14:tracePt t="46602" x="2662238" y="6529388"/>
          <p14:tracePt t="46606" x="2662238" y="6548438"/>
          <p14:tracePt t="46615" x="2662238" y="6565900"/>
          <p14:tracePt t="46622" x="2662238" y="6584950"/>
          <p14:tracePt t="46626" x="2662238" y="6602413"/>
          <p14:tracePt t="46630" x="2662238" y="6611938"/>
          <p14:tracePt t="46634" x="2662238" y="6621463"/>
          <p14:tracePt t="46640" x="2662238" y="6629400"/>
          <p14:tracePt t="46648" x="2662238" y="6638925"/>
          <p14:tracePt t="46660" x="2662238" y="6657975"/>
          <p14:tracePt t="46662" x="2662238" y="6665913"/>
          <p14:tracePt t="46671" x="2662238" y="6675438"/>
          <p14:tracePt t="46702" x="2662238" y="6684963"/>
          <p14:tracePt t="46718" x="2662238" y="6694488"/>
          <p14:tracePt t="46727" x="2662238" y="6711950"/>
          <p14:tracePt t="46729" x="2662238" y="6721475"/>
          <p14:tracePt t="46734" x="2662238" y="6738938"/>
          <p14:tracePt t="46742" x="2662238" y="6748463"/>
          <p14:tracePt t="46745" x="2662238" y="6757988"/>
          <p14:tracePt t="46750" x="2662238" y="6775450"/>
          <p14:tracePt t="46752" x="2662238" y="6784975"/>
          <p14:tracePt t="46756" x="2662238" y="6794500"/>
          <p14:tracePt t="46760" x="2662238" y="6804025"/>
          <p14:tracePt t="46764" x="2662238" y="6811963"/>
          <p14:tracePt t="46776" x="2662238" y="6821488"/>
          <p14:tracePt t="46781" x="2662238" y="6831013"/>
          <p14:tracePt t="46785" x="2662238" y="6840538"/>
          <p14:tracePt t="46789" x="2662238" y="6848475"/>
          <p14:tracePt t="47400" x="2798763" y="6840538"/>
          <p14:tracePt t="47482" x="2798763" y="6831013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0">
            <a:extLst>
              <a:ext uri="{FF2B5EF4-FFF2-40B4-BE49-F238E27FC236}">
                <a16:creationId xmlns:a16="http://schemas.microsoft.com/office/drawing/2014/main" id="{7F36167B-9293-4855-AF1D-546CCE3E156F}"/>
              </a:ext>
            </a:extLst>
          </p:cNvPr>
          <p:cNvSpPr>
            <a:spLocks noEditPoints="1"/>
          </p:cNvSpPr>
          <p:nvPr/>
        </p:nvSpPr>
        <p:spPr bwMode="auto">
          <a:xfrm>
            <a:off x="612611" y="307246"/>
            <a:ext cx="331141" cy="582507"/>
          </a:xfrm>
          <a:custGeom>
            <a:avLst/>
            <a:gdLst>
              <a:gd name="T0" fmla="*/ 118 w 121"/>
              <a:gd name="T1" fmla="*/ 307 h 357"/>
              <a:gd name="T2" fmla="*/ 84 w 121"/>
              <a:gd name="T3" fmla="*/ 126 h 357"/>
              <a:gd name="T4" fmla="*/ 88 w 121"/>
              <a:gd name="T5" fmla="*/ 79 h 357"/>
              <a:gd name="T6" fmla="*/ 75 w 121"/>
              <a:gd name="T7" fmla="*/ 7 h 357"/>
              <a:gd name="T8" fmla="*/ 51 w 121"/>
              <a:gd name="T9" fmla="*/ 36 h 357"/>
              <a:gd name="T10" fmla="*/ 33 w 121"/>
              <a:gd name="T11" fmla="*/ 76 h 357"/>
              <a:gd name="T12" fmla="*/ 14 w 121"/>
              <a:gd name="T13" fmla="*/ 220 h 357"/>
              <a:gd name="T14" fmla="*/ 5 w 121"/>
              <a:gd name="T15" fmla="*/ 316 h 357"/>
              <a:gd name="T16" fmla="*/ 15 w 121"/>
              <a:gd name="T17" fmla="*/ 318 h 357"/>
              <a:gd name="T18" fmla="*/ 20 w 121"/>
              <a:gd name="T19" fmla="*/ 317 h 357"/>
              <a:gd name="T20" fmla="*/ 25 w 121"/>
              <a:gd name="T21" fmla="*/ 285 h 357"/>
              <a:gd name="T22" fmla="*/ 54 w 121"/>
              <a:gd name="T23" fmla="*/ 142 h 357"/>
              <a:gd name="T24" fmla="*/ 89 w 121"/>
              <a:gd name="T25" fmla="*/ 293 h 357"/>
              <a:gd name="T26" fmla="*/ 85 w 121"/>
              <a:gd name="T27" fmla="*/ 308 h 357"/>
              <a:gd name="T28" fmla="*/ 94 w 121"/>
              <a:gd name="T29" fmla="*/ 317 h 357"/>
              <a:gd name="T30" fmla="*/ 106 w 121"/>
              <a:gd name="T31" fmla="*/ 348 h 357"/>
              <a:gd name="T32" fmla="*/ 71 w 121"/>
              <a:gd name="T33" fmla="*/ 64 h 357"/>
              <a:gd name="T34" fmla="*/ 53 w 121"/>
              <a:gd name="T35" fmla="*/ 71 h 357"/>
              <a:gd name="T36" fmla="*/ 70 w 121"/>
              <a:gd name="T37" fmla="*/ 65 h 357"/>
              <a:gd name="T38" fmla="*/ 73 w 121"/>
              <a:gd name="T39" fmla="*/ 8 h 357"/>
              <a:gd name="T40" fmla="*/ 73 w 121"/>
              <a:gd name="T41" fmla="*/ 8 h 357"/>
              <a:gd name="T42" fmla="*/ 75 w 121"/>
              <a:gd name="T43" fmla="*/ 20 h 357"/>
              <a:gd name="T44" fmla="*/ 55 w 121"/>
              <a:gd name="T45" fmla="*/ 21 h 357"/>
              <a:gd name="T46" fmla="*/ 56 w 121"/>
              <a:gd name="T47" fmla="*/ 23 h 357"/>
              <a:gd name="T48" fmla="*/ 74 w 121"/>
              <a:gd name="T49" fmla="*/ 29 h 357"/>
              <a:gd name="T50" fmla="*/ 55 w 121"/>
              <a:gd name="T51" fmla="*/ 31 h 357"/>
              <a:gd name="T52" fmla="*/ 55 w 121"/>
              <a:gd name="T53" fmla="*/ 32 h 357"/>
              <a:gd name="T54" fmla="*/ 73 w 121"/>
              <a:gd name="T55" fmla="*/ 40 h 357"/>
              <a:gd name="T56" fmla="*/ 62 w 121"/>
              <a:gd name="T57" fmla="*/ 43 h 357"/>
              <a:gd name="T58" fmla="*/ 54 w 121"/>
              <a:gd name="T59" fmla="*/ 45 h 357"/>
              <a:gd name="T60" fmla="*/ 72 w 121"/>
              <a:gd name="T61" fmla="*/ 44 h 357"/>
              <a:gd name="T62" fmla="*/ 63 w 121"/>
              <a:gd name="T63" fmla="*/ 54 h 357"/>
              <a:gd name="T64" fmla="*/ 54 w 121"/>
              <a:gd name="T65" fmla="*/ 56 h 357"/>
              <a:gd name="T66" fmla="*/ 71 w 121"/>
              <a:gd name="T67" fmla="*/ 63 h 357"/>
              <a:gd name="T68" fmla="*/ 54 w 121"/>
              <a:gd name="T69" fmla="*/ 56 h 357"/>
              <a:gd name="T70" fmla="*/ 6 w 121"/>
              <a:gd name="T71" fmla="*/ 337 h 357"/>
              <a:gd name="T72" fmla="*/ 17 w 121"/>
              <a:gd name="T73" fmla="*/ 314 h 357"/>
              <a:gd name="T74" fmla="*/ 3 w 121"/>
              <a:gd name="T75" fmla="*/ 310 h 357"/>
              <a:gd name="T76" fmla="*/ 21 w 121"/>
              <a:gd name="T77" fmla="*/ 299 h 357"/>
              <a:gd name="T78" fmla="*/ 10 w 121"/>
              <a:gd name="T79" fmla="*/ 289 h 357"/>
              <a:gd name="T80" fmla="*/ 23 w 121"/>
              <a:gd name="T81" fmla="*/ 281 h 357"/>
              <a:gd name="T82" fmla="*/ 8 w 121"/>
              <a:gd name="T83" fmla="*/ 285 h 357"/>
              <a:gd name="T84" fmla="*/ 43 w 121"/>
              <a:gd name="T85" fmla="*/ 137 h 357"/>
              <a:gd name="T86" fmla="*/ 38 w 121"/>
              <a:gd name="T87" fmla="*/ 119 h 357"/>
              <a:gd name="T88" fmla="*/ 58 w 121"/>
              <a:gd name="T89" fmla="*/ 77 h 357"/>
              <a:gd name="T90" fmla="*/ 77 w 121"/>
              <a:gd name="T91" fmla="*/ 126 h 357"/>
              <a:gd name="T92" fmla="*/ 87 w 121"/>
              <a:gd name="T93" fmla="*/ 302 h 357"/>
              <a:gd name="T94" fmla="*/ 91 w 121"/>
              <a:gd name="T95" fmla="*/ 304 h 357"/>
              <a:gd name="T96" fmla="*/ 97 w 121"/>
              <a:gd name="T97" fmla="*/ 315 h 357"/>
              <a:gd name="T98" fmla="*/ 69 w 121"/>
              <a:gd name="T99" fmla="*/ 140 h 357"/>
              <a:gd name="T100" fmla="*/ 95 w 121"/>
              <a:gd name="T101" fmla="*/ 215 h 357"/>
              <a:gd name="T102" fmla="*/ 110 w 121"/>
              <a:gd name="T103" fmla="*/ 318 h 357"/>
              <a:gd name="T104" fmla="*/ 109 w 121"/>
              <a:gd name="T105" fmla="*/ 343 h 357"/>
              <a:gd name="T106" fmla="*/ 109 w 121"/>
              <a:gd name="T107" fmla="*/ 322 h 357"/>
              <a:gd name="T108" fmla="*/ 112 w 121"/>
              <a:gd name="T109" fmla="*/ 338 h 3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21" h="357">
                <a:moveTo>
                  <a:pt x="112" y="321"/>
                </a:moveTo>
                <a:cubicBezTo>
                  <a:pt x="112" y="321"/>
                  <a:pt x="112" y="321"/>
                  <a:pt x="112" y="321"/>
                </a:cubicBezTo>
                <a:cubicBezTo>
                  <a:pt x="116" y="318"/>
                  <a:pt x="120" y="312"/>
                  <a:pt x="118" y="307"/>
                </a:cubicBezTo>
                <a:cubicBezTo>
                  <a:pt x="118" y="306"/>
                  <a:pt x="117" y="306"/>
                  <a:pt x="117" y="306"/>
                </a:cubicBezTo>
                <a:cubicBezTo>
                  <a:pt x="112" y="276"/>
                  <a:pt x="105" y="246"/>
                  <a:pt x="100" y="216"/>
                </a:cubicBezTo>
                <a:cubicBezTo>
                  <a:pt x="95" y="186"/>
                  <a:pt x="91" y="155"/>
                  <a:pt x="84" y="126"/>
                </a:cubicBezTo>
                <a:cubicBezTo>
                  <a:pt x="84" y="125"/>
                  <a:pt x="83" y="125"/>
                  <a:pt x="83" y="125"/>
                </a:cubicBezTo>
                <a:cubicBezTo>
                  <a:pt x="87" y="117"/>
                  <a:pt x="88" y="109"/>
                  <a:pt x="90" y="101"/>
                </a:cubicBezTo>
                <a:cubicBezTo>
                  <a:pt x="90" y="95"/>
                  <a:pt x="93" y="84"/>
                  <a:pt x="88" y="79"/>
                </a:cubicBezTo>
                <a:cubicBezTo>
                  <a:pt x="85" y="75"/>
                  <a:pt x="80" y="74"/>
                  <a:pt x="74" y="73"/>
                </a:cubicBezTo>
                <a:cubicBezTo>
                  <a:pt x="76" y="58"/>
                  <a:pt x="77" y="44"/>
                  <a:pt x="78" y="29"/>
                </a:cubicBezTo>
                <a:cubicBezTo>
                  <a:pt x="78" y="21"/>
                  <a:pt x="80" y="13"/>
                  <a:pt x="75" y="7"/>
                </a:cubicBezTo>
                <a:cubicBezTo>
                  <a:pt x="75" y="6"/>
                  <a:pt x="75" y="6"/>
                  <a:pt x="75" y="5"/>
                </a:cubicBezTo>
                <a:cubicBezTo>
                  <a:pt x="66" y="0"/>
                  <a:pt x="55" y="2"/>
                  <a:pt x="51" y="13"/>
                </a:cubicBezTo>
                <a:cubicBezTo>
                  <a:pt x="49" y="20"/>
                  <a:pt x="51" y="29"/>
                  <a:pt x="51" y="36"/>
                </a:cubicBezTo>
                <a:cubicBezTo>
                  <a:pt x="50" y="48"/>
                  <a:pt x="49" y="59"/>
                  <a:pt x="50" y="71"/>
                </a:cubicBezTo>
                <a:cubicBezTo>
                  <a:pt x="44" y="70"/>
                  <a:pt x="38" y="70"/>
                  <a:pt x="34" y="74"/>
                </a:cubicBezTo>
                <a:cubicBezTo>
                  <a:pt x="33" y="74"/>
                  <a:pt x="33" y="75"/>
                  <a:pt x="33" y="76"/>
                </a:cubicBezTo>
                <a:cubicBezTo>
                  <a:pt x="33" y="76"/>
                  <a:pt x="33" y="76"/>
                  <a:pt x="33" y="77"/>
                </a:cubicBezTo>
                <a:cubicBezTo>
                  <a:pt x="31" y="93"/>
                  <a:pt x="27" y="114"/>
                  <a:pt x="36" y="128"/>
                </a:cubicBezTo>
                <a:cubicBezTo>
                  <a:pt x="26" y="158"/>
                  <a:pt x="20" y="189"/>
                  <a:pt x="14" y="220"/>
                </a:cubicBezTo>
                <a:cubicBezTo>
                  <a:pt x="9" y="249"/>
                  <a:pt x="3" y="279"/>
                  <a:pt x="0" y="309"/>
                </a:cubicBezTo>
                <a:cubicBezTo>
                  <a:pt x="0" y="309"/>
                  <a:pt x="0" y="310"/>
                  <a:pt x="0" y="311"/>
                </a:cubicBezTo>
                <a:cubicBezTo>
                  <a:pt x="1" y="313"/>
                  <a:pt x="3" y="315"/>
                  <a:pt x="5" y="316"/>
                </a:cubicBezTo>
                <a:cubicBezTo>
                  <a:pt x="3" y="329"/>
                  <a:pt x="2" y="341"/>
                  <a:pt x="1" y="354"/>
                </a:cubicBezTo>
                <a:cubicBezTo>
                  <a:pt x="1" y="356"/>
                  <a:pt x="4" y="357"/>
                  <a:pt x="4" y="355"/>
                </a:cubicBezTo>
                <a:cubicBezTo>
                  <a:pt x="9" y="343"/>
                  <a:pt x="12" y="331"/>
                  <a:pt x="15" y="318"/>
                </a:cubicBezTo>
                <a:cubicBezTo>
                  <a:pt x="16" y="318"/>
                  <a:pt x="16" y="318"/>
                  <a:pt x="17" y="318"/>
                </a:cubicBezTo>
                <a:cubicBezTo>
                  <a:pt x="17" y="318"/>
                  <a:pt x="17" y="318"/>
                  <a:pt x="17" y="318"/>
                </a:cubicBezTo>
                <a:cubicBezTo>
                  <a:pt x="18" y="319"/>
                  <a:pt x="20" y="319"/>
                  <a:pt x="20" y="317"/>
                </a:cubicBezTo>
                <a:cubicBezTo>
                  <a:pt x="22" y="310"/>
                  <a:pt x="23" y="303"/>
                  <a:pt x="25" y="296"/>
                </a:cubicBezTo>
                <a:cubicBezTo>
                  <a:pt x="26" y="295"/>
                  <a:pt x="26" y="293"/>
                  <a:pt x="26" y="292"/>
                </a:cubicBezTo>
                <a:cubicBezTo>
                  <a:pt x="27" y="290"/>
                  <a:pt x="27" y="287"/>
                  <a:pt x="25" y="285"/>
                </a:cubicBezTo>
                <a:cubicBezTo>
                  <a:pt x="26" y="284"/>
                  <a:pt x="26" y="284"/>
                  <a:pt x="26" y="283"/>
                </a:cubicBezTo>
                <a:cubicBezTo>
                  <a:pt x="31" y="259"/>
                  <a:pt x="35" y="234"/>
                  <a:pt x="40" y="209"/>
                </a:cubicBezTo>
                <a:cubicBezTo>
                  <a:pt x="45" y="187"/>
                  <a:pt x="50" y="165"/>
                  <a:pt x="54" y="142"/>
                </a:cubicBezTo>
                <a:cubicBezTo>
                  <a:pt x="58" y="143"/>
                  <a:pt x="62" y="143"/>
                  <a:pt x="66" y="142"/>
                </a:cubicBezTo>
                <a:cubicBezTo>
                  <a:pt x="69" y="170"/>
                  <a:pt x="74" y="199"/>
                  <a:pt x="78" y="227"/>
                </a:cubicBezTo>
                <a:cubicBezTo>
                  <a:pt x="82" y="248"/>
                  <a:pt x="84" y="271"/>
                  <a:pt x="89" y="293"/>
                </a:cubicBezTo>
                <a:cubicBezTo>
                  <a:pt x="86" y="292"/>
                  <a:pt x="84" y="294"/>
                  <a:pt x="83" y="296"/>
                </a:cubicBezTo>
                <a:cubicBezTo>
                  <a:pt x="82" y="297"/>
                  <a:pt x="82" y="299"/>
                  <a:pt x="83" y="301"/>
                </a:cubicBezTo>
                <a:cubicBezTo>
                  <a:pt x="83" y="303"/>
                  <a:pt x="85" y="306"/>
                  <a:pt x="85" y="308"/>
                </a:cubicBezTo>
                <a:cubicBezTo>
                  <a:pt x="84" y="309"/>
                  <a:pt x="86" y="311"/>
                  <a:pt x="88" y="309"/>
                </a:cubicBezTo>
                <a:cubicBezTo>
                  <a:pt x="89" y="308"/>
                  <a:pt x="90" y="308"/>
                  <a:pt x="92" y="307"/>
                </a:cubicBezTo>
                <a:cubicBezTo>
                  <a:pt x="93" y="310"/>
                  <a:pt x="93" y="314"/>
                  <a:pt x="94" y="317"/>
                </a:cubicBezTo>
                <a:cubicBezTo>
                  <a:pt x="95" y="318"/>
                  <a:pt x="95" y="318"/>
                  <a:pt x="96" y="318"/>
                </a:cubicBezTo>
                <a:cubicBezTo>
                  <a:pt x="98" y="320"/>
                  <a:pt x="99" y="321"/>
                  <a:pt x="101" y="322"/>
                </a:cubicBezTo>
                <a:cubicBezTo>
                  <a:pt x="103" y="330"/>
                  <a:pt x="105" y="339"/>
                  <a:pt x="106" y="348"/>
                </a:cubicBezTo>
                <a:cubicBezTo>
                  <a:pt x="106" y="348"/>
                  <a:pt x="107" y="349"/>
                  <a:pt x="107" y="349"/>
                </a:cubicBezTo>
                <a:cubicBezTo>
                  <a:pt x="121" y="354"/>
                  <a:pt x="113" y="326"/>
                  <a:pt x="112" y="321"/>
                </a:cubicBezTo>
                <a:close/>
                <a:moveTo>
                  <a:pt x="71" y="64"/>
                </a:moveTo>
                <a:cubicBezTo>
                  <a:pt x="70" y="67"/>
                  <a:pt x="70" y="70"/>
                  <a:pt x="70" y="73"/>
                </a:cubicBezTo>
                <a:cubicBezTo>
                  <a:pt x="66" y="73"/>
                  <a:pt x="63" y="72"/>
                  <a:pt x="60" y="72"/>
                </a:cubicBezTo>
                <a:cubicBezTo>
                  <a:pt x="58" y="72"/>
                  <a:pt x="55" y="71"/>
                  <a:pt x="53" y="71"/>
                </a:cubicBezTo>
                <a:cubicBezTo>
                  <a:pt x="53" y="69"/>
                  <a:pt x="53" y="68"/>
                  <a:pt x="53" y="67"/>
                </a:cubicBezTo>
                <a:cubicBezTo>
                  <a:pt x="56" y="66"/>
                  <a:pt x="59" y="66"/>
                  <a:pt x="62" y="65"/>
                </a:cubicBezTo>
                <a:cubicBezTo>
                  <a:pt x="65" y="65"/>
                  <a:pt x="67" y="65"/>
                  <a:pt x="70" y="65"/>
                </a:cubicBezTo>
                <a:cubicBezTo>
                  <a:pt x="70" y="65"/>
                  <a:pt x="70" y="65"/>
                  <a:pt x="71" y="64"/>
                </a:cubicBezTo>
                <a:close/>
                <a:moveTo>
                  <a:pt x="73" y="8"/>
                </a:moveTo>
                <a:cubicBezTo>
                  <a:pt x="73" y="8"/>
                  <a:pt x="73" y="8"/>
                  <a:pt x="73" y="8"/>
                </a:cubicBezTo>
                <a:cubicBezTo>
                  <a:pt x="73" y="9"/>
                  <a:pt x="74" y="10"/>
                  <a:pt x="74" y="11"/>
                </a:cubicBezTo>
                <a:cubicBezTo>
                  <a:pt x="69" y="11"/>
                  <a:pt x="63" y="12"/>
                  <a:pt x="58" y="12"/>
                </a:cubicBezTo>
                <a:cubicBezTo>
                  <a:pt x="61" y="7"/>
                  <a:pt x="65" y="4"/>
                  <a:pt x="73" y="8"/>
                </a:cubicBezTo>
                <a:close/>
                <a:moveTo>
                  <a:pt x="57" y="14"/>
                </a:moveTo>
                <a:cubicBezTo>
                  <a:pt x="63" y="14"/>
                  <a:pt x="69" y="15"/>
                  <a:pt x="74" y="14"/>
                </a:cubicBezTo>
                <a:cubicBezTo>
                  <a:pt x="75" y="16"/>
                  <a:pt x="75" y="18"/>
                  <a:pt x="75" y="20"/>
                </a:cubicBezTo>
                <a:cubicBezTo>
                  <a:pt x="72" y="19"/>
                  <a:pt x="69" y="20"/>
                  <a:pt x="67" y="20"/>
                </a:cubicBezTo>
                <a:cubicBezTo>
                  <a:pt x="63" y="20"/>
                  <a:pt x="60" y="20"/>
                  <a:pt x="56" y="20"/>
                </a:cubicBezTo>
                <a:cubicBezTo>
                  <a:pt x="56" y="20"/>
                  <a:pt x="56" y="21"/>
                  <a:pt x="55" y="21"/>
                </a:cubicBezTo>
                <a:cubicBezTo>
                  <a:pt x="56" y="18"/>
                  <a:pt x="56" y="16"/>
                  <a:pt x="57" y="14"/>
                </a:cubicBezTo>
                <a:close/>
                <a:moveTo>
                  <a:pt x="55" y="22"/>
                </a:moveTo>
                <a:cubicBezTo>
                  <a:pt x="55" y="23"/>
                  <a:pt x="56" y="23"/>
                  <a:pt x="56" y="23"/>
                </a:cubicBezTo>
                <a:cubicBezTo>
                  <a:pt x="60" y="23"/>
                  <a:pt x="63" y="23"/>
                  <a:pt x="67" y="23"/>
                </a:cubicBezTo>
                <a:cubicBezTo>
                  <a:pt x="70" y="23"/>
                  <a:pt x="72" y="23"/>
                  <a:pt x="75" y="22"/>
                </a:cubicBezTo>
                <a:cubicBezTo>
                  <a:pt x="75" y="24"/>
                  <a:pt x="74" y="26"/>
                  <a:pt x="74" y="29"/>
                </a:cubicBezTo>
                <a:cubicBezTo>
                  <a:pt x="74" y="29"/>
                  <a:pt x="74" y="29"/>
                  <a:pt x="74" y="29"/>
                </a:cubicBezTo>
                <a:cubicBezTo>
                  <a:pt x="71" y="28"/>
                  <a:pt x="68" y="29"/>
                  <a:pt x="65" y="30"/>
                </a:cubicBezTo>
                <a:cubicBezTo>
                  <a:pt x="61" y="30"/>
                  <a:pt x="58" y="30"/>
                  <a:pt x="55" y="31"/>
                </a:cubicBezTo>
                <a:cubicBezTo>
                  <a:pt x="55" y="28"/>
                  <a:pt x="55" y="25"/>
                  <a:pt x="55" y="22"/>
                </a:cubicBezTo>
                <a:close/>
                <a:moveTo>
                  <a:pt x="55" y="41"/>
                </a:moveTo>
                <a:cubicBezTo>
                  <a:pt x="55" y="39"/>
                  <a:pt x="55" y="36"/>
                  <a:pt x="55" y="32"/>
                </a:cubicBezTo>
                <a:cubicBezTo>
                  <a:pt x="58" y="33"/>
                  <a:pt x="62" y="33"/>
                  <a:pt x="65" y="33"/>
                </a:cubicBezTo>
                <a:cubicBezTo>
                  <a:pt x="68" y="32"/>
                  <a:pt x="71" y="32"/>
                  <a:pt x="74" y="31"/>
                </a:cubicBezTo>
                <a:cubicBezTo>
                  <a:pt x="73" y="35"/>
                  <a:pt x="73" y="38"/>
                  <a:pt x="73" y="40"/>
                </a:cubicBezTo>
                <a:cubicBezTo>
                  <a:pt x="73" y="41"/>
                  <a:pt x="73" y="42"/>
                  <a:pt x="73" y="43"/>
                </a:cubicBezTo>
                <a:cubicBezTo>
                  <a:pt x="72" y="42"/>
                  <a:pt x="72" y="42"/>
                  <a:pt x="72" y="42"/>
                </a:cubicBezTo>
                <a:cubicBezTo>
                  <a:pt x="69" y="42"/>
                  <a:pt x="65" y="43"/>
                  <a:pt x="62" y="43"/>
                </a:cubicBezTo>
                <a:cubicBezTo>
                  <a:pt x="60" y="43"/>
                  <a:pt x="57" y="43"/>
                  <a:pt x="55" y="43"/>
                </a:cubicBezTo>
                <a:cubicBezTo>
                  <a:pt x="55" y="42"/>
                  <a:pt x="55" y="42"/>
                  <a:pt x="55" y="41"/>
                </a:cubicBezTo>
                <a:close/>
                <a:moveTo>
                  <a:pt x="54" y="45"/>
                </a:moveTo>
                <a:cubicBezTo>
                  <a:pt x="57" y="45"/>
                  <a:pt x="60" y="45"/>
                  <a:pt x="63" y="45"/>
                </a:cubicBezTo>
                <a:cubicBezTo>
                  <a:pt x="66" y="45"/>
                  <a:pt x="69" y="45"/>
                  <a:pt x="72" y="44"/>
                </a:cubicBezTo>
                <a:cubicBezTo>
                  <a:pt x="72" y="44"/>
                  <a:pt x="72" y="44"/>
                  <a:pt x="72" y="44"/>
                </a:cubicBezTo>
                <a:cubicBezTo>
                  <a:pt x="72" y="47"/>
                  <a:pt x="72" y="50"/>
                  <a:pt x="72" y="53"/>
                </a:cubicBezTo>
                <a:cubicBezTo>
                  <a:pt x="72" y="52"/>
                  <a:pt x="71" y="52"/>
                  <a:pt x="71" y="52"/>
                </a:cubicBezTo>
                <a:cubicBezTo>
                  <a:pt x="68" y="52"/>
                  <a:pt x="66" y="53"/>
                  <a:pt x="63" y="54"/>
                </a:cubicBezTo>
                <a:cubicBezTo>
                  <a:pt x="60" y="54"/>
                  <a:pt x="57" y="54"/>
                  <a:pt x="54" y="54"/>
                </a:cubicBezTo>
                <a:cubicBezTo>
                  <a:pt x="54" y="51"/>
                  <a:pt x="54" y="48"/>
                  <a:pt x="54" y="45"/>
                </a:cubicBezTo>
                <a:close/>
                <a:moveTo>
                  <a:pt x="54" y="56"/>
                </a:moveTo>
                <a:cubicBezTo>
                  <a:pt x="59" y="57"/>
                  <a:pt x="66" y="57"/>
                  <a:pt x="71" y="54"/>
                </a:cubicBezTo>
                <a:cubicBezTo>
                  <a:pt x="72" y="54"/>
                  <a:pt x="72" y="54"/>
                  <a:pt x="72" y="54"/>
                </a:cubicBezTo>
                <a:cubicBezTo>
                  <a:pt x="71" y="57"/>
                  <a:pt x="71" y="60"/>
                  <a:pt x="71" y="63"/>
                </a:cubicBezTo>
                <a:cubicBezTo>
                  <a:pt x="71" y="63"/>
                  <a:pt x="70" y="63"/>
                  <a:pt x="70" y="63"/>
                </a:cubicBezTo>
                <a:cubicBezTo>
                  <a:pt x="65" y="62"/>
                  <a:pt x="59" y="63"/>
                  <a:pt x="53" y="64"/>
                </a:cubicBezTo>
                <a:cubicBezTo>
                  <a:pt x="53" y="61"/>
                  <a:pt x="54" y="59"/>
                  <a:pt x="54" y="56"/>
                </a:cubicBezTo>
                <a:close/>
                <a:moveTo>
                  <a:pt x="7" y="317"/>
                </a:moveTo>
                <a:cubicBezTo>
                  <a:pt x="9" y="318"/>
                  <a:pt x="10" y="318"/>
                  <a:pt x="11" y="318"/>
                </a:cubicBezTo>
                <a:cubicBezTo>
                  <a:pt x="10" y="325"/>
                  <a:pt x="8" y="331"/>
                  <a:pt x="6" y="337"/>
                </a:cubicBezTo>
                <a:cubicBezTo>
                  <a:pt x="7" y="330"/>
                  <a:pt x="7" y="324"/>
                  <a:pt x="7" y="317"/>
                </a:cubicBezTo>
                <a:close/>
                <a:moveTo>
                  <a:pt x="21" y="299"/>
                </a:moveTo>
                <a:cubicBezTo>
                  <a:pt x="20" y="304"/>
                  <a:pt x="18" y="309"/>
                  <a:pt x="17" y="314"/>
                </a:cubicBezTo>
                <a:cubicBezTo>
                  <a:pt x="17" y="314"/>
                  <a:pt x="17" y="314"/>
                  <a:pt x="17" y="314"/>
                </a:cubicBezTo>
                <a:cubicBezTo>
                  <a:pt x="11" y="314"/>
                  <a:pt x="7" y="313"/>
                  <a:pt x="3" y="310"/>
                </a:cubicBezTo>
                <a:cubicBezTo>
                  <a:pt x="3" y="310"/>
                  <a:pt x="3" y="310"/>
                  <a:pt x="3" y="310"/>
                </a:cubicBezTo>
                <a:cubicBezTo>
                  <a:pt x="4" y="304"/>
                  <a:pt x="5" y="298"/>
                  <a:pt x="6" y="293"/>
                </a:cubicBezTo>
                <a:cubicBezTo>
                  <a:pt x="7" y="297"/>
                  <a:pt x="10" y="300"/>
                  <a:pt x="15" y="300"/>
                </a:cubicBezTo>
                <a:cubicBezTo>
                  <a:pt x="17" y="301"/>
                  <a:pt x="19" y="300"/>
                  <a:pt x="21" y="299"/>
                </a:cubicBezTo>
                <a:close/>
                <a:moveTo>
                  <a:pt x="22" y="290"/>
                </a:moveTo>
                <a:cubicBezTo>
                  <a:pt x="22" y="294"/>
                  <a:pt x="19" y="296"/>
                  <a:pt x="16" y="296"/>
                </a:cubicBezTo>
                <a:cubicBezTo>
                  <a:pt x="12" y="296"/>
                  <a:pt x="10" y="292"/>
                  <a:pt x="10" y="289"/>
                </a:cubicBezTo>
                <a:cubicBezTo>
                  <a:pt x="11" y="285"/>
                  <a:pt x="15" y="283"/>
                  <a:pt x="18" y="282"/>
                </a:cubicBezTo>
                <a:cubicBezTo>
                  <a:pt x="20" y="284"/>
                  <a:pt x="23" y="286"/>
                  <a:pt x="22" y="290"/>
                </a:cubicBezTo>
                <a:close/>
                <a:moveTo>
                  <a:pt x="23" y="281"/>
                </a:moveTo>
                <a:cubicBezTo>
                  <a:pt x="22" y="279"/>
                  <a:pt x="20" y="278"/>
                  <a:pt x="18" y="278"/>
                </a:cubicBezTo>
                <a:cubicBezTo>
                  <a:pt x="17" y="278"/>
                  <a:pt x="17" y="278"/>
                  <a:pt x="16" y="279"/>
                </a:cubicBezTo>
                <a:cubicBezTo>
                  <a:pt x="13" y="280"/>
                  <a:pt x="10" y="282"/>
                  <a:pt x="8" y="285"/>
                </a:cubicBezTo>
                <a:cubicBezTo>
                  <a:pt x="11" y="263"/>
                  <a:pt x="14" y="240"/>
                  <a:pt x="18" y="218"/>
                </a:cubicBezTo>
                <a:cubicBezTo>
                  <a:pt x="24" y="189"/>
                  <a:pt x="31" y="160"/>
                  <a:pt x="37" y="131"/>
                </a:cubicBezTo>
                <a:cubicBezTo>
                  <a:pt x="39" y="133"/>
                  <a:pt x="41" y="135"/>
                  <a:pt x="43" y="137"/>
                </a:cubicBezTo>
                <a:cubicBezTo>
                  <a:pt x="46" y="139"/>
                  <a:pt x="48" y="141"/>
                  <a:pt x="51" y="142"/>
                </a:cubicBezTo>
                <a:cubicBezTo>
                  <a:pt x="38" y="186"/>
                  <a:pt x="30" y="235"/>
                  <a:pt x="23" y="281"/>
                </a:cubicBezTo>
                <a:close/>
                <a:moveTo>
                  <a:pt x="38" y="119"/>
                </a:moveTo>
                <a:cubicBezTo>
                  <a:pt x="33" y="106"/>
                  <a:pt x="35" y="91"/>
                  <a:pt x="35" y="78"/>
                </a:cubicBezTo>
                <a:cubicBezTo>
                  <a:pt x="36" y="78"/>
                  <a:pt x="37" y="78"/>
                  <a:pt x="37" y="77"/>
                </a:cubicBezTo>
                <a:cubicBezTo>
                  <a:pt x="42" y="74"/>
                  <a:pt x="53" y="76"/>
                  <a:pt x="58" y="77"/>
                </a:cubicBezTo>
                <a:cubicBezTo>
                  <a:pt x="63" y="78"/>
                  <a:pt x="72" y="77"/>
                  <a:pt x="77" y="80"/>
                </a:cubicBezTo>
                <a:cubicBezTo>
                  <a:pt x="87" y="84"/>
                  <a:pt x="86" y="89"/>
                  <a:pt x="85" y="98"/>
                </a:cubicBezTo>
                <a:cubicBezTo>
                  <a:pt x="84" y="108"/>
                  <a:pt x="82" y="118"/>
                  <a:pt x="77" y="126"/>
                </a:cubicBezTo>
                <a:cubicBezTo>
                  <a:pt x="65" y="144"/>
                  <a:pt x="44" y="139"/>
                  <a:pt x="38" y="119"/>
                </a:cubicBezTo>
                <a:close/>
                <a:moveTo>
                  <a:pt x="88" y="305"/>
                </a:moveTo>
                <a:cubicBezTo>
                  <a:pt x="88" y="304"/>
                  <a:pt x="87" y="303"/>
                  <a:pt x="87" y="302"/>
                </a:cubicBezTo>
                <a:cubicBezTo>
                  <a:pt x="86" y="301"/>
                  <a:pt x="86" y="300"/>
                  <a:pt x="86" y="298"/>
                </a:cubicBezTo>
                <a:cubicBezTo>
                  <a:pt x="86" y="296"/>
                  <a:pt x="87" y="295"/>
                  <a:pt x="89" y="295"/>
                </a:cubicBezTo>
                <a:cubicBezTo>
                  <a:pt x="90" y="298"/>
                  <a:pt x="90" y="301"/>
                  <a:pt x="91" y="304"/>
                </a:cubicBezTo>
                <a:cubicBezTo>
                  <a:pt x="90" y="304"/>
                  <a:pt x="89" y="304"/>
                  <a:pt x="88" y="305"/>
                </a:cubicBezTo>
                <a:close/>
                <a:moveTo>
                  <a:pt x="98" y="316"/>
                </a:moveTo>
                <a:cubicBezTo>
                  <a:pt x="98" y="315"/>
                  <a:pt x="98" y="315"/>
                  <a:pt x="97" y="315"/>
                </a:cubicBezTo>
                <a:cubicBezTo>
                  <a:pt x="95" y="287"/>
                  <a:pt x="88" y="259"/>
                  <a:pt x="83" y="231"/>
                </a:cubicBezTo>
                <a:cubicBezTo>
                  <a:pt x="79" y="201"/>
                  <a:pt x="75" y="171"/>
                  <a:pt x="70" y="141"/>
                </a:cubicBezTo>
                <a:cubicBezTo>
                  <a:pt x="69" y="140"/>
                  <a:pt x="69" y="140"/>
                  <a:pt x="69" y="140"/>
                </a:cubicBezTo>
                <a:cubicBezTo>
                  <a:pt x="73" y="138"/>
                  <a:pt x="77" y="135"/>
                  <a:pt x="80" y="131"/>
                </a:cubicBezTo>
                <a:cubicBezTo>
                  <a:pt x="81" y="129"/>
                  <a:pt x="82" y="127"/>
                  <a:pt x="83" y="126"/>
                </a:cubicBezTo>
                <a:cubicBezTo>
                  <a:pt x="85" y="156"/>
                  <a:pt x="90" y="185"/>
                  <a:pt x="95" y="215"/>
                </a:cubicBezTo>
                <a:cubicBezTo>
                  <a:pt x="101" y="246"/>
                  <a:pt x="105" y="277"/>
                  <a:pt x="113" y="308"/>
                </a:cubicBezTo>
                <a:cubicBezTo>
                  <a:pt x="113" y="308"/>
                  <a:pt x="114" y="309"/>
                  <a:pt x="115" y="309"/>
                </a:cubicBezTo>
                <a:cubicBezTo>
                  <a:pt x="114" y="312"/>
                  <a:pt x="113" y="316"/>
                  <a:pt x="110" y="318"/>
                </a:cubicBezTo>
                <a:cubicBezTo>
                  <a:pt x="106" y="320"/>
                  <a:pt x="101" y="318"/>
                  <a:pt x="98" y="316"/>
                </a:cubicBezTo>
                <a:close/>
                <a:moveTo>
                  <a:pt x="111" y="343"/>
                </a:moveTo>
                <a:cubicBezTo>
                  <a:pt x="110" y="346"/>
                  <a:pt x="109" y="346"/>
                  <a:pt x="109" y="343"/>
                </a:cubicBezTo>
                <a:cubicBezTo>
                  <a:pt x="107" y="340"/>
                  <a:pt x="107" y="335"/>
                  <a:pt x="107" y="332"/>
                </a:cubicBezTo>
                <a:cubicBezTo>
                  <a:pt x="106" y="329"/>
                  <a:pt x="105" y="325"/>
                  <a:pt x="103" y="322"/>
                </a:cubicBezTo>
                <a:cubicBezTo>
                  <a:pt x="105" y="323"/>
                  <a:pt x="107" y="323"/>
                  <a:pt x="109" y="322"/>
                </a:cubicBezTo>
                <a:cubicBezTo>
                  <a:pt x="109" y="322"/>
                  <a:pt x="109" y="322"/>
                  <a:pt x="109" y="322"/>
                </a:cubicBezTo>
                <a:cubicBezTo>
                  <a:pt x="110" y="326"/>
                  <a:pt x="110" y="329"/>
                  <a:pt x="111" y="333"/>
                </a:cubicBezTo>
                <a:cubicBezTo>
                  <a:pt x="111" y="335"/>
                  <a:pt x="112" y="337"/>
                  <a:pt x="112" y="338"/>
                </a:cubicBezTo>
                <a:cubicBezTo>
                  <a:pt x="113" y="340"/>
                  <a:pt x="112" y="341"/>
                  <a:pt x="111" y="343"/>
                </a:cubicBezTo>
                <a:close/>
              </a:path>
            </a:pathLst>
          </a:custGeom>
          <a:solidFill>
            <a:srgbClr val="1D71B7"/>
          </a:solidFill>
          <a:ln w="12700">
            <a:solidFill>
              <a:srgbClr val="00B050"/>
            </a:solidFill>
            <a:round/>
          </a:ln>
          <a:extLst/>
        </p:spPr>
        <p:txBody>
          <a:bodyPr/>
          <a:lstStyle/>
          <a:p>
            <a:pPr eaLnBrk="1" hangingPunct="1">
              <a:defRPr/>
            </a:pPr>
            <a:endParaRPr lang="zh-CN" altLang="en-US" sz="1707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015835"/>
              </a:solidFill>
            </a:endParaRPr>
          </a:p>
        </p:txBody>
      </p:sp>
      <p:grpSp>
        <p:nvGrpSpPr>
          <p:cNvPr id="5" name="组合 28">
            <a:extLst>
              <a:ext uri="{FF2B5EF4-FFF2-40B4-BE49-F238E27FC236}">
                <a16:creationId xmlns:a16="http://schemas.microsoft.com/office/drawing/2014/main" id="{60DEB640-05A8-4250-800F-3AE16FE131A0}"/>
              </a:ext>
            </a:extLst>
          </p:cNvPr>
          <p:cNvGrpSpPr>
            <a:grpSpLocks/>
          </p:cNvGrpSpPr>
          <p:nvPr/>
        </p:nvGrpSpPr>
        <p:grpSpPr bwMode="auto">
          <a:xfrm>
            <a:off x="285985" y="219945"/>
            <a:ext cx="962093" cy="818821"/>
            <a:chOff x="2162095" y="1474764"/>
            <a:chExt cx="2054900" cy="2002277"/>
          </a:xfrm>
        </p:grpSpPr>
        <p:sp>
          <p:nvSpPr>
            <p:cNvPr id="6" name="Freeform 44">
              <a:extLst>
                <a:ext uri="{FF2B5EF4-FFF2-40B4-BE49-F238E27FC236}">
                  <a16:creationId xmlns:a16="http://schemas.microsoft.com/office/drawing/2014/main" id="{C3A0DBAE-3913-4216-8C5B-035EC5C4136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62095" y="1875449"/>
              <a:ext cx="1740026" cy="1601592"/>
            </a:xfrm>
            <a:custGeom>
              <a:avLst/>
              <a:gdLst>
                <a:gd name="T0" fmla="*/ 1672350 w 1157"/>
                <a:gd name="T1" fmla="*/ 1325920 h 1069"/>
                <a:gd name="T2" fmla="*/ 1586627 w 1157"/>
                <a:gd name="T3" fmla="*/ 1423304 h 1069"/>
                <a:gd name="T4" fmla="*/ 1523463 w 1157"/>
                <a:gd name="T5" fmla="*/ 1394838 h 1069"/>
                <a:gd name="T6" fmla="*/ 1565572 w 1157"/>
                <a:gd name="T7" fmla="*/ 1441283 h 1069"/>
                <a:gd name="T8" fmla="*/ 1529478 w 1157"/>
                <a:gd name="T9" fmla="*/ 1486229 h 1069"/>
                <a:gd name="T10" fmla="*/ 1109887 w 1157"/>
                <a:gd name="T11" fmla="*/ 1585112 h 1069"/>
                <a:gd name="T12" fmla="*/ 703831 w 1157"/>
                <a:gd name="T13" fmla="*/ 1477240 h 1069"/>
                <a:gd name="T14" fmla="*/ 616604 w 1157"/>
                <a:gd name="T15" fmla="*/ 1370867 h 1069"/>
                <a:gd name="T16" fmla="*/ 569983 w 1157"/>
                <a:gd name="T17" fmla="*/ 1385849 h 1069"/>
                <a:gd name="T18" fmla="*/ 375978 w 1157"/>
                <a:gd name="T19" fmla="*/ 1352888 h 1069"/>
                <a:gd name="T20" fmla="*/ 121817 w 1157"/>
                <a:gd name="T21" fmla="*/ 512390 h 1069"/>
                <a:gd name="T22" fmla="*/ 216563 w 1157"/>
                <a:gd name="T23" fmla="*/ 516884 h 1069"/>
                <a:gd name="T24" fmla="*/ 123321 w 1157"/>
                <a:gd name="T25" fmla="*/ 495909 h 1069"/>
                <a:gd name="T26" fmla="*/ 150391 w 1157"/>
                <a:gd name="T27" fmla="*/ 220238 h 1069"/>
                <a:gd name="T28" fmla="*/ 466213 w 1157"/>
                <a:gd name="T29" fmla="*/ 41950 h 1069"/>
                <a:gd name="T30" fmla="*/ 270704 w 1157"/>
                <a:gd name="T31" fmla="*/ 76409 h 1069"/>
                <a:gd name="T32" fmla="*/ 103770 w 1157"/>
                <a:gd name="T33" fmla="*/ 473436 h 1069"/>
                <a:gd name="T34" fmla="*/ 154903 w 1157"/>
                <a:gd name="T35" fmla="*/ 1144636 h 1069"/>
                <a:gd name="T36" fmla="*/ 580510 w 1157"/>
                <a:gd name="T37" fmla="*/ 1396337 h 1069"/>
                <a:gd name="T38" fmla="*/ 795569 w 1157"/>
                <a:gd name="T39" fmla="*/ 1534172 h 1069"/>
                <a:gd name="T40" fmla="*/ 1395630 w 1157"/>
                <a:gd name="T41" fmla="*/ 1559642 h 1069"/>
                <a:gd name="T42" fmla="*/ 1615201 w 1157"/>
                <a:gd name="T43" fmla="*/ 1420308 h 1069"/>
                <a:gd name="T44" fmla="*/ 1731003 w 1157"/>
                <a:gd name="T45" fmla="*/ 1162615 h 1069"/>
                <a:gd name="T46" fmla="*/ 184981 w 1157"/>
                <a:gd name="T47" fmla="*/ 530368 h 1069"/>
                <a:gd name="T48" fmla="*/ 129336 w 1157"/>
                <a:gd name="T49" fmla="*/ 504899 h 1069"/>
                <a:gd name="T50" fmla="*/ 580510 w 1157"/>
                <a:gd name="T51" fmla="*/ 1381354 h 1069"/>
                <a:gd name="T52" fmla="*/ 574494 w 1157"/>
                <a:gd name="T53" fmla="*/ 1340903 h 1069"/>
                <a:gd name="T54" fmla="*/ 585022 w 1157"/>
                <a:gd name="T55" fmla="*/ 1379856 h 1069"/>
                <a:gd name="T56" fmla="*/ 1544517 w 1157"/>
                <a:gd name="T57" fmla="*/ 1418810 h 1069"/>
                <a:gd name="T58" fmla="*/ 1533990 w 1157"/>
                <a:gd name="T59" fmla="*/ 1396337 h 1069"/>
                <a:gd name="T60" fmla="*/ 1544517 w 1157"/>
                <a:gd name="T61" fmla="*/ 1379856 h 1069"/>
                <a:gd name="T62" fmla="*/ 1574596 w 1157"/>
                <a:gd name="T63" fmla="*/ 1411319 h 1069"/>
                <a:gd name="T64" fmla="*/ 1571588 w 1157"/>
                <a:gd name="T65" fmla="*/ 1427799 h 106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157" h="1069">
                  <a:moveTo>
                    <a:pt x="1151" y="776"/>
                  </a:moveTo>
                  <a:cubicBezTo>
                    <a:pt x="1140" y="814"/>
                    <a:pt x="1132" y="850"/>
                    <a:pt x="1112" y="885"/>
                  </a:cubicBezTo>
                  <a:cubicBezTo>
                    <a:pt x="1102" y="901"/>
                    <a:pt x="1091" y="917"/>
                    <a:pt x="1078" y="931"/>
                  </a:cubicBezTo>
                  <a:cubicBezTo>
                    <a:pt x="1071" y="938"/>
                    <a:pt x="1064" y="946"/>
                    <a:pt x="1055" y="950"/>
                  </a:cubicBezTo>
                  <a:cubicBezTo>
                    <a:pt x="1059" y="934"/>
                    <a:pt x="1056" y="914"/>
                    <a:pt x="1037" y="909"/>
                  </a:cubicBezTo>
                  <a:cubicBezTo>
                    <a:pt x="1021" y="905"/>
                    <a:pt x="1014" y="918"/>
                    <a:pt x="1013" y="931"/>
                  </a:cubicBezTo>
                  <a:cubicBezTo>
                    <a:pt x="1011" y="938"/>
                    <a:pt x="1012" y="946"/>
                    <a:pt x="1017" y="952"/>
                  </a:cubicBezTo>
                  <a:cubicBezTo>
                    <a:pt x="1024" y="960"/>
                    <a:pt x="1033" y="963"/>
                    <a:pt x="1041" y="962"/>
                  </a:cubicBezTo>
                  <a:cubicBezTo>
                    <a:pt x="1041" y="963"/>
                    <a:pt x="1041" y="963"/>
                    <a:pt x="1041" y="963"/>
                  </a:cubicBezTo>
                  <a:cubicBezTo>
                    <a:pt x="1035" y="974"/>
                    <a:pt x="1026" y="984"/>
                    <a:pt x="1017" y="992"/>
                  </a:cubicBezTo>
                  <a:cubicBezTo>
                    <a:pt x="994" y="1010"/>
                    <a:pt x="967" y="1020"/>
                    <a:pt x="940" y="1028"/>
                  </a:cubicBezTo>
                  <a:cubicBezTo>
                    <a:pt x="875" y="1049"/>
                    <a:pt x="806" y="1059"/>
                    <a:pt x="738" y="1058"/>
                  </a:cubicBezTo>
                  <a:cubicBezTo>
                    <a:pt x="675" y="1057"/>
                    <a:pt x="612" y="1046"/>
                    <a:pt x="553" y="1025"/>
                  </a:cubicBezTo>
                  <a:cubicBezTo>
                    <a:pt x="524" y="1014"/>
                    <a:pt x="495" y="1002"/>
                    <a:pt x="468" y="986"/>
                  </a:cubicBezTo>
                  <a:cubicBezTo>
                    <a:pt x="441" y="971"/>
                    <a:pt x="411" y="954"/>
                    <a:pt x="392" y="929"/>
                  </a:cubicBezTo>
                  <a:cubicBezTo>
                    <a:pt x="399" y="926"/>
                    <a:pt x="405" y="921"/>
                    <a:pt x="410" y="915"/>
                  </a:cubicBezTo>
                  <a:cubicBezTo>
                    <a:pt x="421" y="902"/>
                    <a:pt x="425" y="871"/>
                    <a:pt x="400" y="871"/>
                  </a:cubicBezTo>
                  <a:cubicBezTo>
                    <a:pt x="373" y="872"/>
                    <a:pt x="370" y="907"/>
                    <a:pt x="379" y="925"/>
                  </a:cubicBezTo>
                  <a:cubicBezTo>
                    <a:pt x="368" y="929"/>
                    <a:pt x="355" y="930"/>
                    <a:pt x="343" y="930"/>
                  </a:cubicBezTo>
                  <a:cubicBezTo>
                    <a:pt x="311" y="928"/>
                    <a:pt x="278" y="918"/>
                    <a:pt x="250" y="903"/>
                  </a:cubicBezTo>
                  <a:cubicBezTo>
                    <a:pt x="188" y="871"/>
                    <a:pt x="141" y="818"/>
                    <a:pt x="109" y="757"/>
                  </a:cubicBezTo>
                  <a:cubicBezTo>
                    <a:pt x="41" y="632"/>
                    <a:pt x="16" y="473"/>
                    <a:pt x="81" y="342"/>
                  </a:cubicBezTo>
                  <a:cubicBezTo>
                    <a:pt x="87" y="349"/>
                    <a:pt x="94" y="356"/>
                    <a:pt x="103" y="359"/>
                  </a:cubicBezTo>
                  <a:cubicBezTo>
                    <a:pt x="119" y="365"/>
                    <a:pt x="137" y="360"/>
                    <a:pt x="144" y="345"/>
                  </a:cubicBezTo>
                  <a:cubicBezTo>
                    <a:pt x="150" y="331"/>
                    <a:pt x="144" y="316"/>
                    <a:pt x="130" y="311"/>
                  </a:cubicBezTo>
                  <a:cubicBezTo>
                    <a:pt x="110" y="303"/>
                    <a:pt x="94" y="316"/>
                    <a:pt x="82" y="331"/>
                  </a:cubicBezTo>
                  <a:cubicBezTo>
                    <a:pt x="73" y="314"/>
                    <a:pt x="71" y="292"/>
                    <a:pt x="70" y="275"/>
                  </a:cubicBezTo>
                  <a:cubicBezTo>
                    <a:pt x="68" y="231"/>
                    <a:pt x="79" y="186"/>
                    <a:pt x="100" y="147"/>
                  </a:cubicBezTo>
                  <a:cubicBezTo>
                    <a:pt x="120" y="111"/>
                    <a:pt x="150" y="80"/>
                    <a:pt x="185" y="58"/>
                  </a:cubicBezTo>
                  <a:cubicBezTo>
                    <a:pt x="218" y="37"/>
                    <a:pt x="270" y="13"/>
                    <a:pt x="310" y="28"/>
                  </a:cubicBezTo>
                  <a:cubicBezTo>
                    <a:pt x="312" y="29"/>
                    <a:pt x="313" y="26"/>
                    <a:pt x="311" y="25"/>
                  </a:cubicBezTo>
                  <a:cubicBezTo>
                    <a:pt x="275" y="0"/>
                    <a:pt x="212" y="31"/>
                    <a:pt x="180" y="51"/>
                  </a:cubicBezTo>
                  <a:cubicBezTo>
                    <a:pt x="136" y="78"/>
                    <a:pt x="102" y="118"/>
                    <a:pt x="82" y="166"/>
                  </a:cubicBezTo>
                  <a:cubicBezTo>
                    <a:pt x="63" y="212"/>
                    <a:pt x="55" y="268"/>
                    <a:pt x="69" y="316"/>
                  </a:cubicBezTo>
                  <a:cubicBezTo>
                    <a:pt x="71" y="323"/>
                    <a:pt x="74" y="330"/>
                    <a:pt x="78" y="336"/>
                  </a:cubicBezTo>
                  <a:cubicBezTo>
                    <a:pt x="0" y="466"/>
                    <a:pt x="34" y="638"/>
                    <a:pt x="103" y="764"/>
                  </a:cubicBezTo>
                  <a:cubicBezTo>
                    <a:pt x="137" y="826"/>
                    <a:pt x="185" y="880"/>
                    <a:pt x="248" y="912"/>
                  </a:cubicBezTo>
                  <a:cubicBezTo>
                    <a:pt x="283" y="929"/>
                    <a:pt x="345" y="950"/>
                    <a:pt x="386" y="932"/>
                  </a:cubicBezTo>
                  <a:cubicBezTo>
                    <a:pt x="399" y="955"/>
                    <a:pt x="425" y="969"/>
                    <a:pt x="447" y="983"/>
                  </a:cubicBezTo>
                  <a:cubicBezTo>
                    <a:pt x="473" y="999"/>
                    <a:pt x="500" y="1013"/>
                    <a:pt x="529" y="1024"/>
                  </a:cubicBezTo>
                  <a:cubicBezTo>
                    <a:pt x="589" y="1049"/>
                    <a:pt x="654" y="1062"/>
                    <a:pt x="719" y="1065"/>
                  </a:cubicBezTo>
                  <a:cubicBezTo>
                    <a:pt x="789" y="1069"/>
                    <a:pt x="860" y="1060"/>
                    <a:pt x="928" y="1041"/>
                  </a:cubicBezTo>
                  <a:cubicBezTo>
                    <a:pt x="974" y="1027"/>
                    <a:pt x="1031" y="1008"/>
                    <a:pt x="1052" y="960"/>
                  </a:cubicBezTo>
                  <a:cubicBezTo>
                    <a:pt x="1060" y="958"/>
                    <a:pt x="1068" y="953"/>
                    <a:pt x="1074" y="948"/>
                  </a:cubicBezTo>
                  <a:cubicBezTo>
                    <a:pt x="1119" y="909"/>
                    <a:pt x="1156" y="836"/>
                    <a:pt x="1157" y="777"/>
                  </a:cubicBezTo>
                  <a:cubicBezTo>
                    <a:pt x="1157" y="773"/>
                    <a:pt x="1152" y="773"/>
                    <a:pt x="1151" y="776"/>
                  </a:cubicBezTo>
                  <a:close/>
                  <a:moveTo>
                    <a:pt x="125" y="317"/>
                  </a:moveTo>
                  <a:cubicBezTo>
                    <a:pt x="145" y="324"/>
                    <a:pt x="139" y="348"/>
                    <a:pt x="123" y="354"/>
                  </a:cubicBezTo>
                  <a:cubicBezTo>
                    <a:pt x="116" y="356"/>
                    <a:pt x="104" y="353"/>
                    <a:pt x="98" y="349"/>
                  </a:cubicBezTo>
                  <a:cubicBezTo>
                    <a:pt x="93" y="346"/>
                    <a:pt x="89" y="341"/>
                    <a:pt x="86" y="337"/>
                  </a:cubicBezTo>
                  <a:cubicBezTo>
                    <a:pt x="95" y="324"/>
                    <a:pt x="109" y="312"/>
                    <a:pt x="125" y="317"/>
                  </a:cubicBezTo>
                  <a:close/>
                  <a:moveTo>
                    <a:pt x="386" y="922"/>
                  </a:moveTo>
                  <a:cubicBezTo>
                    <a:pt x="386" y="922"/>
                    <a:pt x="386" y="922"/>
                    <a:pt x="386" y="922"/>
                  </a:cubicBezTo>
                  <a:cubicBezTo>
                    <a:pt x="381" y="914"/>
                    <a:pt x="380" y="905"/>
                    <a:pt x="382" y="895"/>
                  </a:cubicBezTo>
                  <a:cubicBezTo>
                    <a:pt x="390" y="875"/>
                    <a:pt x="399" y="875"/>
                    <a:pt x="410" y="898"/>
                  </a:cubicBezTo>
                  <a:cubicBezTo>
                    <a:pt x="409" y="908"/>
                    <a:pt x="397" y="917"/>
                    <a:pt x="389" y="921"/>
                  </a:cubicBezTo>
                  <a:cubicBezTo>
                    <a:pt x="388" y="922"/>
                    <a:pt x="387" y="922"/>
                    <a:pt x="386" y="922"/>
                  </a:cubicBezTo>
                  <a:close/>
                  <a:moveTo>
                    <a:pt x="1027" y="947"/>
                  </a:moveTo>
                  <a:cubicBezTo>
                    <a:pt x="1023" y="943"/>
                    <a:pt x="1020" y="939"/>
                    <a:pt x="1020" y="935"/>
                  </a:cubicBezTo>
                  <a:cubicBezTo>
                    <a:pt x="1020" y="934"/>
                    <a:pt x="1020" y="933"/>
                    <a:pt x="1020" y="932"/>
                  </a:cubicBezTo>
                  <a:cubicBezTo>
                    <a:pt x="1022" y="928"/>
                    <a:pt x="1024" y="924"/>
                    <a:pt x="1026" y="922"/>
                  </a:cubicBezTo>
                  <a:cubicBezTo>
                    <a:pt x="1026" y="922"/>
                    <a:pt x="1027" y="922"/>
                    <a:pt x="1027" y="921"/>
                  </a:cubicBezTo>
                  <a:cubicBezTo>
                    <a:pt x="1034" y="923"/>
                    <a:pt x="1039" y="926"/>
                    <a:pt x="1043" y="931"/>
                  </a:cubicBezTo>
                  <a:cubicBezTo>
                    <a:pt x="1045" y="934"/>
                    <a:pt x="1047" y="938"/>
                    <a:pt x="1047" y="942"/>
                  </a:cubicBezTo>
                  <a:cubicBezTo>
                    <a:pt x="1048" y="944"/>
                    <a:pt x="1047" y="947"/>
                    <a:pt x="1047" y="949"/>
                  </a:cubicBezTo>
                  <a:cubicBezTo>
                    <a:pt x="1046" y="950"/>
                    <a:pt x="1046" y="952"/>
                    <a:pt x="1045" y="953"/>
                  </a:cubicBezTo>
                  <a:cubicBezTo>
                    <a:pt x="1039" y="954"/>
                    <a:pt x="1034" y="953"/>
                    <a:pt x="1027" y="947"/>
                  </a:cubicBezTo>
                  <a:close/>
                </a:path>
              </a:pathLst>
            </a:custGeom>
            <a:solidFill>
              <a:schemeClr val="accent1"/>
            </a:solidFill>
            <a:ln w="19050">
              <a:solidFill>
                <a:srgbClr val="00B05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 sz="1707"/>
            </a:p>
          </p:txBody>
        </p:sp>
        <p:sp>
          <p:nvSpPr>
            <p:cNvPr id="7" name="Freeform 44">
              <a:extLst>
                <a:ext uri="{FF2B5EF4-FFF2-40B4-BE49-F238E27FC236}">
                  <a16:creationId xmlns:a16="http://schemas.microsoft.com/office/drawing/2014/main" id="{8CF5E396-1717-4C64-A7FA-ED84B9589842}"/>
                </a:ext>
              </a:extLst>
            </p:cNvPr>
            <p:cNvSpPr>
              <a:spLocks noEditPoints="1"/>
            </p:cNvSpPr>
            <p:nvPr/>
          </p:nvSpPr>
          <p:spPr bwMode="auto">
            <a:xfrm rot="10800000">
              <a:off x="2476969" y="1474764"/>
              <a:ext cx="1740026" cy="1601592"/>
            </a:xfrm>
            <a:custGeom>
              <a:avLst/>
              <a:gdLst>
                <a:gd name="T0" fmla="*/ 1672350 w 1157"/>
                <a:gd name="T1" fmla="*/ 1325920 h 1069"/>
                <a:gd name="T2" fmla="*/ 1586627 w 1157"/>
                <a:gd name="T3" fmla="*/ 1423304 h 1069"/>
                <a:gd name="T4" fmla="*/ 1523463 w 1157"/>
                <a:gd name="T5" fmla="*/ 1394838 h 1069"/>
                <a:gd name="T6" fmla="*/ 1565572 w 1157"/>
                <a:gd name="T7" fmla="*/ 1441283 h 1069"/>
                <a:gd name="T8" fmla="*/ 1529478 w 1157"/>
                <a:gd name="T9" fmla="*/ 1486229 h 1069"/>
                <a:gd name="T10" fmla="*/ 1109887 w 1157"/>
                <a:gd name="T11" fmla="*/ 1585112 h 1069"/>
                <a:gd name="T12" fmla="*/ 703831 w 1157"/>
                <a:gd name="T13" fmla="*/ 1477240 h 1069"/>
                <a:gd name="T14" fmla="*/ 616604 w 1157"/>
                <a:gd name="T15" fmla="*/ 1370867 h 1069"/>
                <a:gd name="T16" fmla="*/ 569983 w 1157"/>
                <a:gd name="T17" fmla="*/ 1385849 h 1069"/>
                <a:gd name="T18" fmla="*/ 375978 w 1157"/>
                <a:gd name="T19" fmla="*/ 1352888 h 1069"/>
                <a:gd name="T20" fmla="*/ 121817 w 1157"/>
                <a:gd name="T21" fmla="*/ 512390 h 1069"/>
                <a:gd name="T22" fmla="*/ 216563 w 1157"/>
                <a:gd name="T23" fmla="*/ 516884 h 1069"/>
                <a:gd name="T24" fmla="*/ 123321 w 1157"/>
                <a:gd name="T25" fmla="*/ 495909 h 1069"/>
                <a:gd name="T26" fmla="*/ 150391 w 1157"/>
                <a:gd name="T27" fmla="*/ 220238 h 1069"/>
                <a:gd name="T28" fmla="*/ 466213 w 1157"/>
                <a:gd name="T29" fmla="*/ 41950 h 1069"/>
                <a:gd name="T30" fmla="*/ 270704 w 1157"/>
                <a:gd name="T31" fmla="*/ 76409 h 1069"/>
                <a:gd name="T32" fmla="*/ 103770 w 1157"/>
                <a:gd name="T33" fmla="*/ 473436 h 1069"/>
                <a:gd name="T34" fmla="*/ 154903 w 1157"/>
                <a:gd name="T35" fmla="*/ 1144636 h 1069"/>
                <a:gd name="T36" fmla="*/ 580510 w 1157"/>
                <a:gd name="T37" fmla="*/ 1396337 h 1069"/>
                <a:gd name="T38" fmla="*/ 795569 w 1157"/>
                <a:gd name="T39" fmla="*/ 1534172 h 1069"/>
                <a:gd name="T40" fmla="*/ 1395630 w 1157"/>
                <a:gd name="T41" fmla="*/ 1559642 h 1069"/>
                <a:gd name="T42" fmla="*/ 1615201 w 1157"/>
                <a:gd name="T43" fmla="*/ 1420308 h 1069"/>
                <a:gd name="T44" fmla="*/ 1731003 w 1157"/>
                <a:gd name="T45" fmla="*/ 1162615 h 1069"/>
                <a:gd name="T46" fmla="*/ 184981 w 1157"/>
                <a:gd name="T47" fmla="*/ 530368 h 1069"/>
                <a:gd name="T48" fmla="*/ 129336 w 1157"/>
                <a:gd name="T49" fmla="*/ 504899 h 1069"/>
                <a:gd name="T50" fmla="*/ 580510 w 1157"/>
                <a:gd name="T51" fmla="*/ 1381354 h 1069"/>
                <a:gd name="T52" fmla="*/ 574494 w 1157"/>
                <a:gd name="T53" fmla="*/ 1340903 h 1069"/>
                <a:gd name="T54" fmla="*/ 585022 w 1157"/>
                <a:gd name="T55" fmla="*/ 1379856 h 1069"/>
                <a:gd name="T56" fmla="*/ 1544517 w 1157"/>
                <a:gd name="T57" fmla="*/ 1418810 h 1069"/>
                <a:gd name="T58" fmla="*/ 1533990 w 1157"/>
                <a:gd name="T59" fmla="*/ 1396337 h 1069"/>
                <a:gd name="T60" fmla="*/ 1544517 w 1157"/>
                <a:gd name="T61" fmla="*/ 1379856 h 1069"/>
                <a:gd name="T62" fmla="*/ 1574596 w 1157"/>
                <a:gd name="T63" fmla="*/ 1411319 h 1069"/>
                <a:gd name="T64" fmla="*/ 1571588 w 1157"/>
                <a:gd name="T65" fmla="*/ 1427799 h 106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157" h="1069">
                  <a:moveTo>
                    <a:pt x="1151" y="776"/>
                  </a:moveTo>
                  <a:cubicBezTo>
                    <a:pt x="1140" y="814"/>
                    <a:pt x="1132" y="850"/>
                    <a:pt x="1112" y="885"/>
                  </a:cubicBezTo>
                  <a:cubicBezTo>
                    <a:pt x="1102" y="901"/>
                    <a:pt x="1091" y="917"/>
                    <a:pt x="1078" y="931"/>
                  </a:cubicBezTo>
                  <a:cubicBezTo>
                    <a:pt x="1071" y="938"/>
                    <a:pt x="1064" y="946"/>
                    <a:pt x="1055" y="950"/>
                  </a:cubicBezTo>
                  <a:cubicBezTo>
                    <a:pt x="1059" y="934"/>
                    <a:pt x="1056" y="914"/>
                    <a:pt x="1037" y="909"/>
                  </a:cubicBezTo>
                  <a:cubicBezTo>
                    <a:pt x="1021" y="905"/>
                    <a:pt x="1014" y="918"/>
                    <a:pt x="1013" y="931"/>
                  </a:cubicBezTo>
                  <a:cubicBezTo>
                    <a:pt x="1011" y="938"/>
                    <a:pt x="1012" y="946"/>
                    <a:pt x="1017" y="952"/>
                  </a:cubicBezTo>
                  <a:cubicBezTo>
                    <a:pt x="1024" y="960"/>
                    <a:pt x="1033" y="963"/>
                    <a:pt x="1041" y="962"/>
                  </a:cubicBezTo>
                  <a:cubicBezTo>
                    <a:pt x="1041" y="963"/>
                    <a:pt x="1041" y="963"/>
                    <a:pt x="1041" y="963"/>
                  </a:cubicBezTo>
                  <a:cubicBezTo>
                    <a:pt x="1035" y="974"/>
                    <a:pt x="1026" y="984"/>
                    <a:pt x="1017" y="992"/>
                  </a:cubicBezTo>
                  <a:cubicBezTo>
                    <a:pt x="994" y="1010"/>
                    <a:pt x="967" y="1020"/>
                    <a:pt x="940" y="1028"/>
                  </a:cubicBezTo>
                  <a:cubicBezTo>
                    <a:pt x="875" y="1049"/>
                    <a:pt x="806" y="1059"/>
                    <a:pt x="738" y="1058"/>
                  </a:cubicBezTo>
                  <a:cubicBezTo>
                    <a:pt x="675" y="1057"/>
                    <a:pt x="612" y="1046"/>
                    <a:pt x="553" y="1025"/>
                  </a:cubicBezTo>
                  <a:cubicBezTo>
                    <a:pt x="524" y="1014"/>
                    <a:pt x="495" y="1002"/>
                    <a:pt x="468" y="986"/>
                  </a:cubicBezTo>
                  <a:cubicBezTo>
                    <a:pt x="441" y="971"/>
                    <a:pt x="411" y="954"/>
                    <a:pt x="392" y="929"/>
                  </a:cubicBezTo>
                  <a:cubicBezTo>
                    <a:pt x="399" y="926"/>
                    <a:pt x="405" y="921"/>
                    <a:pt x="410" y="915"/>
                  </a:cubicBezTo>
                  <a:cubicBezTo>
                    <a:pt x="421" y="902"/>
                    <a:pt x="425" y="871"/>
                    <a:pt x="400" y="871"/>
                  </a:cubicBezTo>
                  <a:cubicBezTo>
                    <a:pt x="373" y="872"/>
                    <a:pt x="370" y="907"/>
                    <a:pt x="379" y="925"/>
                  </a:cubicBezTo>
                  <a:cubicBezTo>
                    <a:pt x="368" y="929"/>
                    <a:pt x="355" y="930"/>
                    <a:pt x="343" y="930"/>
                  </a:cubicBezTo>
                  <a:cubicBezTo>
                    <a:pt x="311" y="928"/>
                    <a:pt x="278" y="918"/>
                    <a:pt x="250" y="903"/>
                  </a:cubicBezTo>
                  <a:cubicBezTo>
                    <a:pt x="188" y="871"/>
                    <a:pt x="141" y="818"/>
                    <a:pt x="109" y="757"/>
                  </a:cubicBezTo>
                  <a:cubicBezTo>
                    <a:pt x="41" y="632"/>
                    <a:pt x="16" y="473"/>
                    <a:pt x="81" y="342"/>
                  </a:cubicBezTo>
                  <a:cubicBezTo>
                    <a:pt x="87" y="349"/>
                    <a:pt x="94" y="356"/>
                    <a:pt x="103" y="359"/>
                  </a:cubicBezTo>
                  <a:cubicBezTo>
                    <a:pt x="119" y="365"/>
                    <a:pt x="137" y="360"/>
                    <a:pt x="144" y="345"/>
                  </a:cubicBezTo>
                  <a:cubicBezTo>
                    <a:pt x="150" y="331"/>
                    <a:pt x="144" y="316"/>
                    <a:pt x="130" y="311"/>
                  </a:cubicBezTo>
                  <a:cubicBezTo>
                    <a:pt x="110" y="303"/>
                    <a:pt x="94" y="316"/>
                    <a:pt x="82" y="331"/>
                  </a:cubicBezTo>
                  <a:cubicBezTo>
                    <a:pt x="73" y="314"/>
                    <a:pt x="71" y="292"/>
                    <a:pt x="70" y="275"/>
                  </a:cubicBezTo>
                  <a:cubicBezTo>
                    <a:pt x="68" y="231"/>
                    <a:pt x="79" y="186"/>
                    <a:pt x="100" y="147"/>
                  </a:cubicBezTo>
                  <a:cubicBezTo>
                    <a:pt x="120" y="111"/>
                    <a:pt x="150" y="80"/>
                    <a:pt x="185" y="58"/>
                  </a:cubicBezTo>
                  <a:cubicBezTo>
                    <a:pt x="218" y="37"/>
                    <a:pt x="270" y="13"/>
                    <a:pt x="310" y="28"/>
                  </a:cubicBezTo>
                  <a:cubicBezTo>
                    <a:pt x="312" y="29"/>
                    <a:pt x="313" y="26"/>
                    <a:pt x="311" y="25"/>
                  </a:cubicBezTo>
                  <a:cubicBezTo>
                    <a:pt x="275" y="0"/>
                    <a:pt x="212" y="31"/>
                    <a:pt x="180" y="51"/>
                  </a:cubicBezTo>
                  <a:cubicBezTo>
                    <a:pt x="136" y="78"/>
                    <a:pt x="102" y="118"/>
                    <a:pt x="82" y="166"/>
                  </a:cubicBezTo>
                  <a:cubicBezTo>
                    <a:pt x="63" y="212"/>
                    <a:pt x="55" y="268"/>
                    <a:pt x="69" y="316"/>
                  </a:cubicBezTo>
                  <a:cubicBezTo>
                    <a:pt x="71" y="323"/>
                    <a:pt x="74" y="330"/>
                    <a:pt x="78" y="336"/>
                  </a:cubicBezTo>
                  <a:cubicBezTo>
                    <a:pt x="0" y="466"/>
                    <a:pt x="34" y="638"/>
                    <a:pt x="103" y="764"/>
                  </a:cubicBezTo>
                  <a:cubicBezTo>
                    <a:pt x="137" y="826"/>
                    <a:pt x="185" y="880"/>
                    <a:pt x="248" y="912"/>
                  </a:cubicBezTo>
                  <a:cubicBezTo>
                    <a:pt x="283" y="929"/>
                    <a:pt x="345" y="950"/>
                    <a:pt x="386" y="932"/>
                  </a:cubicBezTo>
                  <a:cubicBezTo>
                    <a:pt x="399" y="955"/>
                    <a:pt x="425" y="969"/>
                    <a:pt x="447" y="983"/>
                  </a:cubicBezTo>
                  <a:cubicBezTo>
                    <a:pt x="473" y="999"/>
                    <a:pt x="500" y="1013"/>
                    <a:pt x="529" y="1024"/>
                  </a:cubicBezTo>
                  <a:cubicBezTo>
                    <a:pt x="589" y="1049"/>
                    <a:pt x="654" y="1062"/>
                    <a:pt x="719" y="1065"/>
                  </a:cubicBezTo>
                  <a:cubicBezTo>
                    <a:pt x="789" y="1069"/>
                    <a:pt x="860" y="1060"/>
                    <a:pt x="928" y="1041"/>
                  </a:cubicBezTo>
                  <a:cubicBezTo>
                    <a:pt x="974" y="1027"/>
                    <a:pt x="1031" y="1008"/>
                    <a:pt x="1052" y="960"/>
                  </a:cubicBezTo>
                  <a:cubicBezTo>
                    <a:pt x="1060" y="958"/>
                    <a:pt x="1068" y="953"/>
                    <a:pt x="1074" y="948"/>
                  </a:cubicBezTo>
                  <a:cubicBezTo>
                    <a:pt x="1119" y="909"/>
                    <a:pt x="1156" y="836"/>
                    <a:pt x="1157" y="777"/>
                  </a:cubicBezTo>
                  <a:cubicBezTo>
                    <a:pt x="1157" y="773"/>
                    <a:pt x="1152" y="773"/>
                    <a:pt x="1151" y="776"/>
                  </a:cubicBezTo>
                  <a:close/>
                  <a:moveTo>
                    <a:pt x="125" y="317"/>
                  </a:moveTo>
                  <a:cubicBezTo>
                    <a:pt x="145" y="324"/>
                    <a:pt x="139" y="348"/>
                    <a:pt x="123" y="354"/>
                  </a:cubicBezTo>
                  <a:cubicBezTo>
                    <a:pt x="116" y="356"/>
                    <a:pt x="104" y="353"/>
                    <a:pt x="98" y="349"/>
                  </a:cubicBezTo>
                  <a:cubicBezTo>
                    <a:pt x="93" y="346"/>
                    <a:pt x="89" y="341"/>
                    <a:pt x="86" y="337"/>
                  </a:cubicBezTo>
                  <a:cubicBezTo>
                    <a:pt x="95" y="324"/>
                    <a:pt x="109" y="312"/>
                    <a:pt x="125" y="317"/>
                  </a:cubicBezTo>
                  <a:close/>
                  <a:moveTo>
                    <a:pt x="386" y="922"/>
                  </a:moveTo>
                  <a:cubicBezTo>
                    <a:pt x="386" y="922"/>
                    <a:pt x="386" y="922"/>
                    <a:pt x="386" y="922"/>
                  </a:cubicBezTo>
                  <a:cubicBezTo>
                    <a:pt x="381" y="914"/>
                    <a:pt x="380" y="905"/>
                    <a:pt x="382" y="895"/>
                  </a:cubicBezTo>
                  <a:cubicBezTo>
                    <a:pt x="390" y="875"/>
                    <a:pt x="399" y="875"/>
                    <a:pt x="410" y="898"/>
                  </a:cubicBezTo>
                  <a:cubicBezTo>
                    <a:pt x="409" y="908"/>
                    <a:pt x="397" y="917"/>
                    <a:pt x="389" y="921"/>
                  </a:cubicBezTo>
                  <a:cubicBezTo>
                    <a:pt x="388" y="922"/>
                    <a:pt x="387" y="922"/>
                    <a:pt x="386" y="922"/>
                  </a:cubicBezTo>
                  <a:close/>
                  <a:moveTo>
                    <a:pt x="1027" y="947"/>
                  </a:moveTo>
                  <a:cubicBezTo>
                    <a:pt x="1023" y="943"/>
                    <a:pt x="1020" y="939"/>
                    <a:pt x="1020" y="935"/>
                  </a:cubicBezTo>
                  <a:cubicBezTo>
                    <a:pt x="1020" y="934"/>
                    <a:pt x="1020" y="933"/>
                    <a:pt x="1020" y="932"/>
                  </a:cubicBezTo>
                  <a:cubicBezTo>
                    <a:pt x="1022" y="928"/>
                    <a:pt x="1024" y="924"/>
                    <a:pt x="1026" y="922"/>
                  </a:cubicBezTo>
                  <a:cubicBezTo>
                    <a:pt x="1026" y="922"/>
                    <a:pt x="1027" y="922"/>
                    <a:pt x="1027" y="921"/>
                  </a:cubicBezTo>
                  <a:cubicBezTo>
                    <a:pt x="1034" y="923"/>
                    <a:pt x="1039" y="926"/>
                    <a:pt x="1043" y="931"/>
                  </a:cubicBezTo>
                  <a:cubicBezTo>
                    <a:pt x="1045" y="934"/>
                    <a:pt x="1047" y="938"/>
                    <a:pt x="1047" y="942"/>
                  </a:cubicBezTo>
                  <a:cubicBezTo>
                    <a:pt x="1048" y="944"/>
                    <a:pt x="1047" y="947"/>
                    <a:pt x="1047" y="949"/>
                  </a:cubicBezTo>
                  <a:cubicBezTo>
                    <a:pt x="1046" y="950"/>
                    <a:pt x="1046" y="952"/>
                    <a:pt x="1045" y="953"/>
                  </a:cubicBezTo>
                  <a:cubicBezTo>
                    <a:pt x="1039" y="954"/>
                    <a:pt x="1034" y="953"/>
                    <a:pt x="1027" y="947"/>
                  </a:cubicBezTo>
                  <a:close/>
                </a:path>
              </a:pathLst>
            </a:custGeom>
            <a:solidFill>
              <a:schemeClr val="accent1"/>
            </a:solidFill>
            <a:ln w="19050">
              <a:solidFill>
                <a:srgbClr val="00B05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 sz="1707"/>
            </a:p>
          </p:txBody>
        </p:sp>
      </p:grp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5609849B-48F9-4D60-BDCB-A31EA2151BC7}"/>
              </a:ext>
            </a:extLst>
          </p:cNvPr>
          <p:cNvCxnSpPr>
            <a:cxnSpLocks/>
          </p:cNvCxnSpPr>
          <p:nvPr/>
        </p:nvCxnSpPr>
        <p:spPr>
          <a:xfrm>
            <a:off x="1137921" y="925879"/>
            <a:ext cx="3449799" cy="0"/>
          </a:xfrm>
          <a:prstGeom prst="line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 16">
            <a:extLst>
              <a:ext uri="{FF2B5EF4-FFF2-40B4-BE49-F238E27FC236}">
                <a16:creationId xmlns:a16="http://schemas.microsoft.com/office/drawing/2014/main" id="{DDE784A7-0857-449A-B435-F5B25CDD5D7F}"/>
              </a:ext>
            </a:extLst>
          </p:cNvPr>
          <p:cNvSpPr/>
          <p:nvPr/>
        </p:nvSpPr>
        <p:spPr>
          <a:xfrm>
            <a:off x="285985" y="3332040"/>
            <a:ext cx="5687092" cy="2954911"/>
          </a:xfrm>
          <a:prstGeom prst="rect">
            <a:avLst/>
          </a:prstGeom>
          <a:ln w="28575">
            <a:solidFill>
              <a:schemeClr val="accent3">
                <a:lumMod val="60000"/>
                <a:lumOff val="4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altLang="zh-CN" sz="1707" b="1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Chl</a:t>
            </a:r>
            <a:r>
              <a:rPr lang="en-US" altLang="zh-CN" sz="1707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-a</a:t>
            </a:r>
            <a:r>
              <a:rPr lang="zh-CN" altLang="en-US" sz="1707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：</a:t>
            </a:r>
            <a:r>
              <a:rPr lang="en-US" altLang="zh-CN" sz="1707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endParaRPr lang="en-US" altLang="zh-CN" sz="1138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eaLnBrk="1" hangingPunct="1">
              <a:defRPr/>
            </a:pPr>
            <a:endParaRPr lang="en-US" altLang="zh-CN" sz="1138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eaLnBrk="1" hangingPunct="1">
              <a:defRPr/>
            </a:pPr>
            <a:r>
              <a:rPr lang="en-US" altLang="zh-CN" sz="1138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  Moderate-Resolution Imaging Spectroradiometer</a:t>
            </a:r>
          </a:p>
          <a:p>
            <a:pPr eaLnBrk="1" hangingPunct="1">
              <a:defRPr/>
            </a:pPr>
            <a:r>
              <a:rPr lang="en-US" altLang="zh-CN" sz="1896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(MODIS)</a:t>
            </a:r>
          </a:p>
          <a:p>
            <a:pPr eaLnBrk="1" hangingPunct="1">
              <a:defRPr/>
            </a:pPr>
            <a:endParaRPr lang="en-US" altLang="zh-CN" sz="1138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eaLnBrk="1" hangingPunct="1">
              <a:defRPr/>
            </a:pPr>
            <a:r>
              <a:rPr lang="en-US" altLang="zh-CN" sz="1138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  Sea-viewing Wide Field-of-view Sensor </a:t>
            </a:r>
          </a:p>
          <a:p>
            <a:pPr eaLnBrk="1" hangingPunct="1">
              <a:defRPr/>
            </a:pPr>
            <a:r>
              <a:rPr lang="en-US" altLang="zh-CN" sz="1896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(</a:t>
            </a:r>
            <a:r>
              <a:rPr lang="en-US" altLang="zh-CN" sz="1896" b="1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SeaWiFS</a:t>
            </a:r>
            <a:r>
              <a:rPr lang="en-US" altLang="zh-CN" sz="1896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)</a:t>
            </a:r>
          </a:p>
          <a:p>
            <a:pPr eaLnBrk="1" hangingPunct="1">
              <a:defRPr/>
            </a:pPr>
            <a:endParaRPr lang="en-US" altLang="zh-CN" sz="1327" b="1" dirty="0">
              <a:solidFill>
                <a:srgbClr val="4F4F4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eaLnBrk="1" hangingPunct="1">
              <a:defRPr/>
            </a:pPr>
            <a:r>
              <a:rPr lang="en-US" altLang="zh-CN" sz="2000" dirty="0"/>
              <a:t>   spatial resolution :1/12</a:t>
            </a:r>
            <a:r>
              <a:rPr lang="en-US" altLang="zh-CN" sz="2000" baseline="30000" dirty="0"/>
              <a:t>o</a:t>
            </a:r>
            <a:endParaRPr lang="en-US" altLang="zh-CN" sz="2000" dirty="0"/>
          </a:p>
          <a:p>
            <a:pPr eaLnBrk="1" hangingPunct="1">
              <a:defRPr/>
            </a:pPr>
            <a:r>
              <a:rPr lang="en-US" altLang="zh-CN" sz="2000" dirty="0"/>
              <a:t>   temporal resolution: 1 day</a:t>
            </a:r>
          </a:p>
          <a:p>
            <a:pPr eaLnBrk="1" hangingPunct="1">
              <a:defRPr/>
            </a:pPr>
            <a:endParaRPr lang="en-US" altLang="zh-CN" sz="1517" dirty="0"/>
          </a:p>
          <a:p>
            <a:pPr eaLnBrk="1" hangingPunct="1">
              <a:defRPr/>
            </a:pPr>
            <a:r>
              <a:rPr lang="en-US" altLang="zh-CN" sz="1517" dirty="0"/>
              <a:t>     </a:t>
            </a:r>
            <a:r>
              <a:rPr lang="en-US" altLang="zh-CN" sz="1517" b="1" dirty="0"/>
              <a:t>January 1, 1998---December 31, 2018</a:t>
            </a:r>
            <a:r>
              <a:rPr lang="en-US" altLang="zh-CN" sz="1707" b="1" dirty="0"/>
              <a:t> (a total of 21 years)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9C107CD4-F342-409C-B9C2-8E4C7B4DEB74}"/>
              </a:ext>
            </a:extLst>
          </p:cNvPr>
          <p:cNvSpPr/>
          <p:nvPr/>
        </p:nvSpPr>
        <p:spPr>
          <a:xfrm>
            <a:off x="433406" y="1305666"/>
            <a:ext cx="2263141" cy="500906"/>
          </a:xfrm>
          <a:prstGeom prst="rect">
            <a:avLst/>
          </a:prstGeom>
          <a:ln w="38100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altLang="zh-CN" sz="2655" b="1" dirty="0">
                <a:latin typeface="+mn-ea"/>
              </a:rPr>
              <a:t>Data source</a:t>
            </a:r>
            <a:endParaRPr lang="zh-CN" altLang="en-US" sz="2655" dirty="0">
              <a:latin typeface="+mn-ea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CB075E01-F66C-4CB4-9B6A-5250BFF275E9}"/>
              </a:ext>
            </a:extLst>
          </p:cNvPr>
          <p:cNvSpPr/>
          <p:nvPr/>
        </p:nvSpPr>
        <p:spPr bwMode="auto">
          <a:xfrm>
            <a:off x="7553470" y="3225300"/>
            <a:ext cx="3315125" cy="829073"/>
          </a:xfrm>
          <a:prstGeom prst="rect">
            <a:avLst/>
          </a:prstGeom>
          <a:ln w="19050">
            <a:solidFill>
              <a:schemeClr val="bg2">
                <a:lumMod val="75000"/>
              </a:schemeClr>
            </a:solidFill>
            <a:prstDash val="lgDash"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altLang="zh-CN" sz="1896" b="1" dirty="0"/>
              <a:t>13-day  running mean</a:t>
            </a:r>
          </a:p>
          <a:p>
            <a:pPr eaLnBrk="1" hangingPunct="1">
              <a:defRPr/>
            </a:pPr>
            <a:endParaRPr lang="en-US" altLang="zh-CN" sz="996" b="1" dirty="0"/>
          </a:p>
          <a:p>
            <a:pPr eaLnBrk="1" hangingPunct="1">
              <a:defRPr/>
            </a:pPr>
            <a:r>
              <a:rPr lang="en-US" altLang="zh-CN" sz="1896" b="1" dirty="0"/>
              <a:t>100-km  running mean</a:t>
            </a:r>
            <a:endParaRPr lang="en-US" altLang="zh-CN" sz="1896" b="1" baseline="30000" dirty="0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3D34A431-071D-47D4-A7CC-233C3858BD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382" t="2544" r="1382" b="1977"/>
          <a:stretch/>
        </p:blipFill>
        <p:spPr>
          <a:xfrm>
            <a:off x="7488869" y="4228186"/>
            <a:ext cx="3444326" cy="1947653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D3CEE008-AEF3-4F5E-A764-EFDE4DC312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3470" y="1027778"/>
            <a:ext cx="3444331" cy="1947644"/>
          </a:xfrm>
          <a:prstGeom prst="rect">
            <a:avLst/>
          </a:prstGeom>
        </p:spPr>
      </p:pic>
      <p:sp>
        <p:nvSpPr>
          <p:cNvPr id="28" name="箭头: 右 27">
            <a:extLst>
              <a:ext uri="{FF2B5EF4-FFF2-40B4-BE49-F238E27FC236}">
                <a16:creationId xmlns:a16="http://schemas.microsoft.com/office/drawing/2014/main" id="{85BDEEED-9206-48BC-B53E-DF39E1345E07}"/>
              </a:ext>
            </a:extLst>
          </p:cNvPr>
          <p:cNvSpPr/>
          <p:nvPr/>
        </p:nvSpPr>
        <p:spPr>
          <a:xfrm>
            <a:off x="6232607" y="3008205"/>
            <a:ext cx="935635" cy="1264468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96" dirty="0">
              <a:solidFill>
                <a:srgbClr val="015835"/>
              </a:solidFill>
            </a:endParaRPr>
          </a:p>
        </p:txBody>
      </p:sp>
      <p:sp>
        <p:nvSpPr>
          <p:cNvPr id="31" name="箭头: 右 30">
            <a:extLst>
              <a:ext uri="{FF2B5EF4-FFF2-40B4-BE49-F238E27FC236}">
                <a16:creationId xmlns:a16="http://schemas.microsoft.com/office/drawing/2014/main" id="{88B66324-CDDF-483C-AE8E-E35569CDE998}"/>
              </a:ext>
            </a:extLst>
          </p:cNvPr>
          <p:cNvSpPr/>
          <p:nvPr/>
        </p:nvSpPr>
        <p:spPr>
          <a:xfrm>
            <a:off x="11132066" y="3049530"/>
            <a:ext cx="935635" cy="1264468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96" dirty="0">
              <a:solidFill>
                <a:srgbClr val="015835"/>
              </a:solidFill>
            </a:endParaRPr>
          </a:p>
        </p:txBody>
      </p:sp>
      <p:pic>
        <p:nvPicPr>
          <p:cNvPr id="34" name="图片 33">
            <a:extLst>
              <a:ext uri="{FF2B5EF4-FFF2-40B4-BE49-F238E27FC236}">
                <a16:creationId xmlns:a16="http://schemas.microsoft.com/office/drawing/2014/main" id="{20F4DDA9-6668-4463-B645-B6C8C1A36D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985" y="2159003"/>
            <a:ext cx="5539346" cy="1007645"/>
          </a:xfrm>
          <a:prstGeom prst="rect">
            <a:avLst/>
          </a:prstGeom>
        </p:spPr>
      </p:pic>
      <p:sp>
        <p:nvSpPr>
          <p:cNvPr id="9" name="乘号 8">
            <a:extLst>
              <a:ext uri="{FF2B5EF4-FFF2-40B4-BE49-F238E27FC236}">
                <a16:creationId xmlns:a16="http://schemas.microsoft.com/office/drawing/2014/main" id="{3338627F-5475-49DD-8E27-3BA184EDFE9E}"/>
              </a:ext>
            </a:extLst>
          </p:cNvPr>
          <p:cNvSpPr/>
          <p:nvPr/>
        </p:nvSpPr>
        <p:spPr>
          <a:xfrm>
            <a:off x="7274853" y="961232"/>
            <a:ext cx="4001563" cy="2001392"/>
          </a:xfrm>
          <a:prstGeom prst="mathMultiply">
            <a:avLst>
              <a:gd name="adj1" fmla="val 7439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96" dirty="0">
              <a:solidFill>
                <a:srgbClr val="015835"/>
              </a:solidFill>
            </a:endParaRPr>
          </a:p>
        </p:txBody>
      </p:sp>
      <p:sp>
        <p:nvSpPr>
          <p:cNvPr id="19" name="乘号 18">
            <a:extLst>
              <a:ext uri="{FF2B5EF4-FFF2-40B4-BE49-F238E27FC236}">
                <a16:creationId xmlns:a16="http://schemas.microsoft.com/office/drawing/2014/main" id="{AFB4B25A-88E4-4590-B0D6-C216CEE49064}"/>
              </a:ext>
            </a:extLst>
          </p:cNvPr>
          <p:cNvSpPr/>
          <p:nvPr/>
        </p:nvSpPr>
        <p:spPr>
          <a:xfrm>
            <a:off x="7292345" y="4270387"/>
            <a:ext cx="4001563" cy="2001392"/>
          </a:xfrm>
          <a:prstGeom prst="mathMultiply">
            <a:avLst>
              <a:gd name="adj1" fmla="val 7439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96" dirty="0">
              <a:solidFill>
                <a:srgbClr val="015835"/>
              </a:solidFill>
            </a:endParaRPr>
          </a:p>
        </p:txBody>
      </p:sp>
      <p:sp>
        <p:nvSpPr>
          <p:cNvPr id="36" name="矩形 259">
            <a:extLst>
              <a:ext uri="{FF2B5EF4-FFF2-40B4-BE49-F238E27FC236}">
                <a16:creationId xmlns:a16="http://schemas.microsoft.com/office/drawing/2014/main" id="{F366C4BE-0FCB-46F0-875F-C9508A348E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6496" y="307246"/>
            <a:ext cx="284690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en-GB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ata</a:t>
            </a:r>
            <a:endParaRPr lang="zh-CN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19F58ACD-A96A-41DA-8194-D1A74245AAE7}"/>
              </a:ext>
            </a:extLst>
          </p:cNvPr>
          <p:cNvSpPr txBox="1"/>
          <p:nvPr/>
        </p:nvSpPr>
        <p:spPr>
          <a:xfrm>
            <a:off x="11487609" y="6424582"/>
            <a:ext cx="509305" cy="355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707" dirty="0"/>
              <a:t>4</a:t>
            </a:r>
            <a:endParaRPr lang="zh-CN" altLang="en-US" sz="1707" dirty="0"/>
          </a:p>
        </p:txBody>
      </p:sp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792EFA20-FD84-4D47-A2AB-5C2E83A631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6361"/>
      </p:ext>
    </p:extLst>
  </p:cSld>
  <p:clrMapOvr>
    <a:masterClrMapping/>
  </p:clrMapOvr>
  <p:transition advTm="42712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5303" x="8562975" y="100013"/>
          <p14:tracePt t="35308" x="8616950" y="163513"/>
          <p14:tracePt t="35311" x="8662988" y="228600"/>
          <p14:tracePt t="35315" x="8716963" y="292100"/>
          <p14:tracePt t="35320" x="8772525" y="374650"/>
          <p14:tracePt t="35322" x="8826500" y="455613"/>
          <p14:tracePt t="35325" x="8882063" y="555625"/>
          <p14:tracePt t="35329" x="8955088" y="657225"/>
          <p14:tracePt t="35334" x="9028113" y="757238"/>
          <p14:tracePt t="35339" x="9101138" y="857250"/>
          <p14:tracePt t="35341" x="9174163" y="976313"/>
          <p14:tracePt t="35346" x="9264650" y="1093788"/>
          <p14:tracePt t="35350" x="9356725" y="1212850"/>
          <p14:tracePt t="35357" x="9437688" y="1331913"/>
          <p14:tracePt t="35358" x="9510713" y="1449388"/>
          <p14:tracePt t="35361" x="9602788" y="1550988"/>
          <p14:tracePt t="35365" x="9675813" y="1668463"/>
          <p14:tracePt t="35370" x="9748838" y="1751013"/>
          <p14:tracePt t="35373" x="9802813" y="1833563"/>
          <p14:tracePt t="35377" x="9856788" y="1914525"/>
          <p14:tracePt t="35381" x="9893300" y="1979613"/>
          <p14:tracePt t="35386" x="9929813" y="2024063"/>
          <p14:tracePt t="35390" x="9958388" y="2060575"/>
          <p14:tracePt t="35393" x="9975850" y="2089150"/>
          <p14:tracePt t="35397" x="10002838" y="2125663"/>
          <p14:tracePt t="35401" x="10021888" y="2143125"/>
          <p14:tracePt t="35405" x="10031413" y="2160588"/>
          <p14:tracePt t="35409" x="10039350" y="2179638"/>
          <p14:tracePt t="35414" x="10048875" y="2197100"/>
          <p14:tracePt t="35417" x="10058400" y="2206625"/>
          <p14:tracePt t="35424" x="10067925" y="2216150"/>
          <p14:tracePt t="35430" x="10085388" y="2233613"/>
          <p14:tracePt t="35434" x="10112375" y="2262188"/>
          <p14:tracePt t="35438" x="10121900" y="2279650"/>
          <p14:tracePt t="35441" x="10140950" y="2298700"/>
          <p14:tracePt t="35447" x="10148888" y="2316163"/>
          <p14:tracePt t="35451" x="10167938" y="2335213"/>
          <p14:tracePt t="35457" x="10177463" y="2343150"/>
          <p14:tracePt t="35463" x="10185400" y="2362200"/>
          <p14:tracePt t="35496" x="10194925" y="2371725"/>
          <p14:tracePt t="35515" x="10194925" y="2379663"/>
          <p14:tracePt t="35516" x="10194925" y="2398713"/>
          <p14:tracePt t="35520" x="10194925" y="2408238"/>
          <p14:tracePt t="35532" x="10177463" y="2416175"/>
          <p14:tracePt t="35544" x="10167938" y="2425700"/>
          <p14:tracePt t="35553" x="10158413" y="2435225"/>
          <p14:tracePt t="35561" x="10148888" y="2435225"/>
          <p14:tracePt t="35569" x="10140950" y="2444750"/>
          <p14:tracePt t="35578" x="10131425" y="2462213"/>
          <p14:tracePt t="35580" x="10121900" y="2481263"/>
          <p14:tracePt t="35584" x="10112375" y="2489200"/>
          <p14:tracePt t="35588" x="10112375" y="2498725"/>
          <p14:tracePt t="35591" x="10104438" y="2498725"/>
          <p14:tracePt t="35596" x="10094913" y="2517775"/>
          <p14:tracePt t="35611" x="10085388" y="2525713"/>
          <p14:tracePt t="35618" x="10075863" y="2535238"/>
          <p14:tracePt t="35620" x="10075863" y="2544763"/>
          <p14:tracePt t="35624" x="10067925" y="2554288"/>
          <p14:tracePt t="35633" x="10058400" y="2562225"/>
          <p14:tracePt t="35635" x="10039350" y="2562225"/>
          <p14:tracePt t="35639" x="10021888" y="2571750"/>
          <p14:tracePt t="35644" x="10012363" y="2581275"/>
          <p14:tracePt t="35648" x="9994900" y="2589213"/>
          <p14:tracePt t="35652" x="9975850" y="2598738"/>
          <p14:tracePt t="35656" x="9966325" y="2598738"/>
          <p14:tracePt t="35659" x="9948863" y="2608263"/>
          <p14:tracePt t="35663" x="9921875" y="2617788"/>
          <p14:tracePt t="35667" x="9902825" y="2625725"/>
          <p14:tracePt t="35672" x="9885363" y="2625725"/>
          <p14:tracePt t="35675" x="9856788" y="2625725"/>
          <p14:tracePt t="35679" x="9829800" y="2635250"/>
          <p14:tracePt t="35684" x="9785350" y="2635250"/>
          <p14:tracePt t="35689" x="9756775" y="2635250"/>
          <p14:tracePt t="35691" x="9729788" y="2635250"/>
          <p14:tracePt t="35693" x="9712325" y="2635250"/>
          <p14:tracePt t="35698" x="9683750" y="2635250"/>
          <p14:tracePt t="35702" x="9647238" y="2635250"/>
          <p14:tracePt t="35705" x="9629775" y="2635250"/>
          <p14:tracePt t="35709" x="9602788" y="2635250"/>
          <p14:tracePt t="35714" x="9593263" y="2635250"/>
          <p14:tracePt t="35718" x="9574213" y="2625725"/>
          <p14:tracePt t="35726" x="9547225" y="2617788"/>
          <p14:tracePt t="35729" x="9537700" y="2617788"/>
          <p14:tracePt t="35733" x="9520238" y="2617788"/>
          <p14:tracePt t="35740" x="9501188" y="2608263"/>
          <p14:tracePt t="35741" x="9493250" y="2608263"/>
          <p14:tracePt t="35745" x="9483725" y="2608263"/>
          <p14:tracePt t="35749" x="9474200" y="2608263"/>
          <p14:tracePt t="35757" x="9464675" y="2608263"/>
          <p14:tracePt t="35762" x="9456738" y="2608263"/>
          <p14:tracePt t="35769" x="9447213" y="2608263"/>
          <p14:tracePt t="35783" x="9437688" y="2608263"/>
          <p14:tracePt t="35828" x="9429750" y="2608263"/>
          <p14:tracePt t="35832" x="9420225" y="2608263"/>
          <p14:tracePt t="35838" x="9410700" y="2608263"/>
          <p14:tracePt t="35841" x="9401175" y="2608263"/>
          <p14:tracePt t="35845" x="9393238" y="2608263"/>
          <p14:tracePt t="35850" x="9383713" y="2608263"/>
          <p14:tracePt t="35854" x="9374188" y="2608263"/>
          <p14:tracePt t="35858" x="9356725" y="2608263"/>
          <p14:tracePt t="35866" x="9337675" y="2598738"/>
          <p14:tracePt t="35870" x="9328150" y="2598738"/>
          <p14:tracePt t="35891" x="9283700" y="2589213"/>
          <p14:tracePt t="35892" x="9264650" y="2581275"/>
          <p14:tracePt t="35896" x="9255125" y="2581275"/>
          <p14:tracePt t="35900" x="9237663" y="2562225"/>
          <p14:tracePt t="35907" x="9228138" y="2562225"/>
          <p14:tracePt t="35910" x="9210675" y="2554288"/>
          <p14:tracePt t="35912" x="9201150" y="2554288"/>
          <p14:tracePt t="35916" x="9182100" y="2544763"/>
          <p14:tracePt t="35924" x="9182100" y="2535238"/>
          <p14:tracePt t="35928" x="9174163" y="2535238"/>
          <p14:tracePt t="35932" x="9164638" y="2535238"/>
          <p14:tracePt t="35936" x="9145588" y="2525713"/>
          <p14:tracePt t="35944" x="9137650" y="2517775"/>
          <p14:tracePt t="35948" x="9128125" y="2508250"/>
          <p14:tracePt t="36012" x="9118600" y="2508250"/>
          <p14:tracePt t="36183" x="9118600" y="2498725"/>
          <p14:tracePt t="36368" x="9109075" y="2489200"/>
          <p14:tracePt t="36494" x="9109075" y="2498725"/>
          <p14:tracePt t="36500" x="9109075" y="2508250"/>
          <p14:tracePt t="36504" x="9109075" y="2525713"/>
          <p14:tracePt t="36508" x="9109075" y="2544763"/>
          <p14:tracePt t="36511" x="9109075" y="2571750"/>
          <p14:tracePt t="36515" x="9109075" y="2589213"/>
          <p14:tracePt t="36519" x="9109075" y="2617788"/>
          <p14:tracePt t="36524" x="9109075" y="2662238"/>
          <p14:tracePt t="36528" x="9109075" y="2690813"/>
          <p14:tracePt t="36532" x="9109075" y="2735263"/>
          <p14:tracePt t="36536" x="9109075" y="2790825"/>
          <p14:tracePt t="36540" x="9109075" y="2844800"/>
          <p14:tracePt t="36543" x="9109075" y="2917825"/>
          <p14:tracePt t="36548" x="9109075" y="2990850"/>
          <p14:tracePt t="36552" x="9109075" y="3063875"/>
          <p14:tracePt t="36556" x="9109075" y="3136900"/>
          <p14:tracePt t="36559" x="9109075" y="3209925"/>
          <p14:tracePt t="36563" x="9109075" y="3292475"/>
          <p14:tracePt t="36568" x="9109075" y="3365500"/>
          <p14:tracePt t="36573" x="9109075" y="3438525"/>
          <p14:tracePt t="36575" x="9109075" y="3511550"/>
          <p14:tracePt t="36579" x="9109075" y="3584575"/>
          <p14:tracePt t="36581" x="9109075" y="3648075"/>
          <p14:tracePt t="36586" x="9109075" y="3702050"/>
          <p14:tracePt t="36590" x="9118600" y="3757613"/>
          <p14:tracePt t="36593" x="9137650" y="3821113"/>
          <p14:tracePt t="36597" x="9145588" y="3894138"/>
          <p14:tracePt t="36601" x="9145588" y="3948113"/>
          <p14:tracePt t="36606" x="9155113" y="4013200"/>
          <p14:tracePt t="36609" x="9174163" y="4086225"/>
          <p14:tracePt t="36613" x="9182100" y="4149725"/>
          <p14:tracePt t="36617" x="9182100" y="4203700"/>
          <p14:tracePt t="36623" x="9191625" y="4268788"/>
          <p14:tracePt t="36626" x="9210675" y="4322763"/>
          <p14:tracePt t="36631" x="9218613" y="4386263"/>
          <p14:tracePt t="36635" x="9228138" y="4459288"/>
          <p14:tracePt t="36641" x="9247188" y="4532313"/>
          <p14:tracePt t="36646" x="9283700" y="4678363"/>
          <p14:tracePt t="36649" x="9291638" y="4751388"/>
          <p14:tracePt t="36653" x="9320213" y="4833938"/>
          <p14:tracePt t="36658" x="9347200" y="4906963"/>
          <p14:tracePt t="36661" x="9356725" y="4970463"/>
          <p14:tracePt t="36665" x="9383713" y="5033963"/>
          <p14:tracePt t="36669" x="9393238" y="5070475"/>
          <p14:tracePt t="36674" x="9410700" y="5133975"/>
          <p14:tracePt t="36677" x="9420225" y="5170488"/>
          <p14:tracePt t="36682" x="9429750" y="5207000"/>
          <p14:tracePt t="36685" x="9437688" y="5233988"/>
          <p14:tracePt t="36691" x="9447213" y="5262563"/>
          <p14:tracePt t="36693" x="9456738" y="5280025"/>
          <p14:tracePt t="36697" x="9464675" y="5299075"/>
          <p14:tracePt t="36701" x="9464675" y="5316538"/>
          <p14:tracePt t="36711" x="9464675" y="5326063"/>
          <p14:tracePt t="36718" x="9464675" y="5335588"/>
          <p14:tracePt t="36838" x="9474200" y="5343525"/>
          <p14:tracePt t="36983" x="9474200" y="5353050"/>
          <p14:tracePt t="36995" x="9464675" y="5343525"/>
          <p14:tracePt t="37000" x="9456738" y="5335588"/>
          <p14:tracePt t="37013" x="9456738" y="5326063"/>
          <p14:tracePt t="37014" x="9447213" y="5316538"/>
          <p14:tracePt t="37018" x="9447213" y="5307013"/>
          <p14:tracePt t="37023" x="9437688" y="5299075"/>
          <p14:tracePt t="37041" x="9429750" y="5289550"/>
          <p14:tracePt t="37042" x="9429750" y="5280025"/>
          <p14:tracePt t="37045" x="9410700" y="5262563"/>
          <p14:tracePt t="37056" x="9410700" y="5253038"/>
          <p14:tracePt t="37061" x="9401175" y="5253038"/>
          <p14:tracePt t="37066" x="9374188" y="5233988"/>
          <p14:tracePt t="37071" x="9356725" y="5226050"/>
          <p14:tracePt t="37088" x="9337675" y="5207000"/>
          <p14:tracePt t="37116" x="9328150" y="5207000"/>
          <p14:tracePt t="37120" x="9320213" y="5207000"/>
          <p14:tracePt t="37126" x="9310688" y="5207000"/>
          <p14:tracePt t="37130" x="9301163" y="5207000"/>
          <p14:tracePt t="37134" x="9274175" y="5216525"/>
          <p14:tracePt t="37139" x="9247188" y="5189538"/>
          <p14:tracePt t="37141" x="9228138" y="5189538"/>
          <p14:tracePt t="37146" x="9201150" y="5180013"/>
          <p14:tracePt t="37150" x="9191625" y="5180013"/>
          <p14:tracePt t="37156" x="9174163" y="5170488"/>
          <p14:tracePt t="37157" x="9164638" y="5170488"/>
          <p14:tracePt t="37161" x="9145588" y="5170488"/>
          <p14:tracePt t="37165" x="9128125" y="5160963"/>
          <p14:tracePt t="37169" x="9118600" y="5160963"/>
          <p14:tracePt t="37173" x="9109075" y="5160963"/>
          <p14:tracePt t="37179" x="9072563" y="5153025"/>
          <p14:tracePt t="37183" x="9055100" y="5143500"/>
          <p14:tracePt t="37189" x="9037638" y="5143500"/>
          <p14:tracePt t="37191" x="9018588" y="5143500"/>
          <p14:tracePt t="37198" x="9001125" y="5133975"/>
          <p14:tracePt t="37212" x="8991600" y="5133975"/>
          <p14:tracePt t="37216" x="8982075" y="5133975"/>
          <p14:tracePt t="37229" x="8972550" y="5133975"/>
          <p14:tracePt t="37285" x="8964613" y="5126038"/>
          <p14:tracePt t="37303" x="8955088" y="5116513"/>
          <p14:tracePt t="37311" x="8945563" y="5116513"/>
          <p14:tracePt t="37318" x="8936038" y="5116513"/>
          <p14:tracePt t="37326" x="8909050" y="5106988"/>
          <p14:tracePt t="37332" x="8882063" y="5097463"/>
          <p14:tracePt t="37336" x="8872538" y="5097463"/>
          <p14:tracePt t="37340" x="8845550" y="5080000"/>
          <p14:tracePt t="37343" x="8836025" y="5080000"/>
          <p14:tracePt t="37348" x="8818563" y="5070475"/>
          <p14:tracePt t="37352" x="8799513" y="5070475"/>
          <p14:tracePt t="37356" x="8782050" y="5060950"/>
          <p14:tracePt t="37359" x="8772525" y="5053013"/>
          <p14:tracePt t="37363" x="8753475" y="5043488"/>
          <p14:tracePt t="37372" x="8726488" y="5033963"/>
          <p14:tracePt t="37375" x="8716963" y="5033963"/>
          <p14:tracePt t="37380" x="8699500" y="5024438"/>
          <p14:tracePt t="37384" x="8680450" y="5024438"/>
          <p14:tracePt t="37389" x="8662988" y="5016500"/>
          <p14:tracePt t="37392" x="8653463" y="5016500"/>
          <p14:tracePt t="37396" x="8636000" y="5006975"/>
          <p14:tracePt t="37400" x="8626475" y="4997450"/>
          <p14:tracePt t="37415" x="8616950" y="4987925"/>
          <p14:tracePt t="37416" x="8609013" y="4979988"/>
          <p14:tracePt t="37420" x="8589963" y="4979988"/>
          <p14:tracePt t="37423" x="8580438" y="4970463"/>
          <p14:tracePt t="37428" x="8572500" y="4970463"/>
          <p14:tracePt t="37433" x="8562975" y="4970463"/>
          <p14:tracePt t="37442" x="8553450" y="4960938"/>
          <p14:tracePt t="37449" x="8553450" y="4951413"/>
          <p14:tracePt t="37456" x="8543925" y="4943475"/>
          <p14:tracePt t="38502" x="8543925" y="4933950"/>
          <p14:tracePt t="38522" x="8553450" y="4924425"/>
          <p14:tracePt t="38529" x="8580438" y="4924425"/>
          <p14:tracePt t="38531" x="8599488" y="4924425"/>
          <p14:tracePt t="38535" x="8609013" y="4924425"/>
          <p14:tracePt t="38540" x="8626475" y="4914900"/>
          <p14:tracePt t="38543" x="8645525" y="4914900"/>
          <p14:tracePt t="38547" x="8653463" y="4914900"/>
          <p14:tracePt t="38551" x="8689975" y="4906963"/>
          <p14:tracePt t="38556" x="8716963" y="4906963"/>
          <p14:tracePt t="38559" x="8745538" y="4906963"/>
          <p14:tracePt t="38563" x="8763000" y="4897438"/>
          <p14:tracePt t="38567" x="8799513" y="4887913"/>
          <p14:tracePt t="38573" x="8826500" y="4887913"/>
          <p14:tracePt t="38575" x="8882063" y="4878388"/>
          <p14:tracePt t="38579" x="8918575" y="4878388"/>
          <p14:tracePt t="38583" x="8964613" y="4878388"/>
          <p14:tracePt t="38588" x="9001125" y="4878388"/>
          <p14:tracePt t="38591" x="9037638" y="4870450"/>
          <p14:tracePt t="38596" x="9072563" y="4870450"/>
          <p14:tracePt t="38600" x="9118600" y="4860925"/>
          <p14:tracePt t="38604" x="9145588" y="4860925"/>
          <p14:tracePt t="38608" x="9174163" y="4860925"/>
          <p14:tracePt t="38611" x="9201150" y="4860925"/>
          <p14:tracePt t="38617" x="9247188" y="4860925"/>
          <p14:tracePt t="38621" x="9264650" y="4851400"/>
          <p14:tracePt t="38626" x="9291638" y="4841875"/>
          <p14:tracePt t="38628" x="9320213" y="4841875"/>
          <p14:tracePt t="38632" x="9364663" y="4824413"/>
          <p14:tracePt t="38636" x="9401175" y="4824413"/>
          <p14:tracePt t="38641" x="9437688" y="4814888"/>
          <p14:tracePt t="38643" x="9474200" y="4814888"/>
          <p14:tracePt t="38648" x="9520238" y="4814888"/>
          <p14:tracePt t="38651" x="9556750" y="4814888"/>
          <p14:tracePt t="38657" x="9602788" y="4805363"/>
          <p14:tracePt t="38659" x="9629775" y="4805363"/>
          <p14:tracePt t="38663" x="9675813" y="4805363"/>
          <p14:tracePt t="38667" x="9702800" y="4805363"/>
          <p14:tracePt t="38669" x="9729788" y="4805363"/>
          <p14:tracePt t="38673" x="9756775" y="4805363"/>
          <p14:tracePt t="38677" x="9785350" y="4805363"/>
          <p14:tracePt t="38681" x="9821863" y="4805363"/>
          <p14:tracePt t="38685" x="9829800" y="4805363"/>
          <p14:tracePt t="38690" x="9848850" y="4805363"/>
          <p14:tracePt t="38694" x="9866313" y="4805363"/>
          <p14:tracePt t="38703" x="9875838" y="4805363"/>
          <p14:tracePt t="38707" x="9893300" y="4805363"/>
          <p14:tracePt t="38709" x="9902825" y="4805363"/>
          <p14:tracePt t="38720" x="9912350" y="4805363"/>
          <p14:tracePt t="38726" x="9921875" y="4805363"/>
          <p14:tracePt t="38735" x="9921875" y="4797425"/>
          <p14:tracePt t="40144" x="9921875" y="4805363"/>
          <p14:tracePt t="40149" x="9921875" y="4814888"/>
          <p14:tracePt t="40150" x="9921875" y="4833938"/>
          <p14:tracePt t="40153" x="9912350" y="4841875"/>
          <p14:tracePt t="40158" x="9902825" y="4870450"/>
          <p14:tracePt t="40162" x="9893300" y="4887913"/>
          <p14:tracePt t="40165" x="9885363" y="4914900"/>
          <p14:tracePt t="40169" x="9875838" y="4943475"/>
          <p14:tracePt t="40174" x="9856788" y="4970463"/>
          <p14:tracePt t="40177" x="9848850" y="5006975"/>
          <p14:tracePt t="40181" x="9839325" y="5033963"/>
          <p14:tracePt t="40185" x="9821863" y="5089525"/>
          <p14:tracePt t="40191" x="9793288" y="5153025"/>
          <p14:tracePt t="40193" x="9775825" y="5197475"/>
          <p14:tracePt t="40197" x="9756775" y="5243513"/>
          <p14:tracePt t="40201" x="9739313" y="5307013"/>
          <p14:tracePt t="40207" x="9712325" y="5380038"/>
          <p14:tracePt t="40209" x="9693275" y="5445125"/>
          <p14:tracePt t="40213" x="9675813" y="5518150"/>
          <p14:tracePt t="40217" x="9656763" y="5599113"/>
          <p14:tracePt t="40222" x="9647238" y="5672138"/>
          <p14:tracePt t="40225" x="9620250" y="5772150"/>
          <p14:tracePt t="40229" x="9593263" y="5864225"/>
          <p14:tracePt t="40233" x="9574213" y="5946775"/>
          <p14:tracePt t="40238" x="9547225" y="6018213"/>
          <p14:tracePt t="40241" x="9537700" y="6100763"/>
          <p14:tracePt t="40246" x="9529763" y="6173788"/>
          <p14:tracePt t="40247" x="9510713" y="6256338"/>
          <p14:tracePt t="40252" x="9501188" y="6310313"/>
          <p14:tracePt t="40256" x="9493250" y="6375400"/>
          <p14:tracePt t="40259" x="9474200" y="6429375"/>
          <p14:tracePt t="40263" x="9464675" y="6492875"/>
          <p14:tracePt t="40268" x="9456738" y="6565900"/>
          <p14:tracePt t="40272" x="9437688" y="6629400"/>
          <p14:tracePt t="40275" x="9429750" y="6684963"/>
          <p14:tracePt t="40279" x="9429750" y="6738938"/>
          <p14:tracePt t="40283" x="9420225" y="6821488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DB2669A-DA96-4B8C-B1CB-3C924094F56A}"/>
              </a:ext>
            </a:extLst>
          </p:cNvPr>
          <p:cNvPicPr/>
          <p:nvPr/>
        </p:nvPicPr>
        <p:blipFill rotWithShape="1">
          <a:blip r:embed="rId4"/>
          <a:srcRect l="475" r="3515"/>
          <a:stretch/>
        </p:blipFill>
        <p:spPr>
          <a:xfrm>
            <a:off x="285985" y="1221773"/>
            <a:ext cx="7427570" cy="4502011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026347FB-9656-485E-9398-75C9ACE04F76}"/>
              </a:ext>
            </a:extLst>
          </p:cNvPr>
          <p:cNvSpPr/>
          <p:nvPr/>
        </p:nvSpPr>
        <p:spPr>
          <a:xfrm>
            <a:off x="285985" y="5616677"/>
            <a:ext cx="84692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300"/>
              </a:spcAft>
            </a:pPr>
            <a:r>
              <a:rPr lang="en-US" altLang="zh-CN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 3 </a:t>
            </a:r>
            <a:r>
              <a:rPr lang="en-US" altLang="zh-CN" sz="1200" kern="16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(a) NPOD geographical region (dashed black curve), and the color shadings show global ocean surface mean </a:t>
            </a:r>
            <a:r>
              <a:rPr lang="en-US" altLang="zh-CN" sz="1200" kern="1600" dirty="0" err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Chl</a:t>
            </a:r>
            <a:r>
              <a:rPr lang="en-US" altLang="zh-CN" sz="1200" kern="16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-a concentration (b) Comparison of monthly surface </a:t>
            </a:r>
            <a:r>
              <a:rPr lang="en-US" altLang="zh-CN" sz="1200" kern="1600" dirty="0" err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Chl</a:t>
            </a:r>
            <a:r>
              <a:rPr lang="en-US" altLang="zh-CN" sz="1200" kern="16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-a concentration retrieved by </a:t>
            </a:r>
            <a:r>
              <a:rPr lang="en-US" altLang="zh-CN" sz="1200" kern="1600" dirty="0" err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SeaWiFS</a:t>
            </a:r>
            <a:r>
              <a:rPr lang="en-US" altLang="zh-CN" sz="1200" kern="16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and MODIS-Aqua during 2003–2007 in five ocean deserts (c) Time series of </a:t>
            </a:r>
            <a:r>
              <a:rPr lang="en-US" altLang="zh-CN" sz="1200" kern="1600" dirty="0" err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monthy</a:t>
            </a:r>
            <a:r>
              <a:rPr lang="en-US" altLang="zh-CN" sz="1200" kern="16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200" kern="1600" dirty="0" err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Chl</a:t>
            </a:r>
            <a:r>
              <a:rPr lang="en-US" altLang="zh-CN" sz="1200" kern="16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-a concentrations in global ocean deserts area (the black dashed line in a) retrieved by </a:t>
            </a:r>
            <a:r>
              <a:rPr lang="en-US" altLang="zh-CN" sz="1200" kern="1600" dirty="0" err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SeaWiFS</a:t>
            </a:r>
            <a:r>
              <a:rPr lang="en-US" altLang="zh-CN" sz="1200" kern="16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(light blue curve for raw data; blue curve for merged data) and MODIS-Aqua (red curve). </a:t>
            </a:r>
            <a:endParaRPr lang="zh-CN" altLang="zh-CN" sz="1200" b="1" kern="16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Freeform 20">
            <a:extLst>
              <a:ext uri="{FF2B5EF4-FFF2-40B4-BE49-F238E27FC236}">
                <a16:creationId xmlns:a16="http://schemas.microsoft.com/office/drawing/2014/main" id="{BBF60850-5D2A-4140-9D7C-3543FE91C96A}"/>
              </a:ext>
            </a:extLst>
          </p:cNvPr>
          <p:cNvSpPr>
            <a:spLocks noEditPoints="1"/>
          </p:cNvSpPr>
          <p:nvPr/>
        </p:nvSpPr>
        <p:spPr bwMode="auto">
          <a:xfrm>
            <a:off x="612611" y="307246"/>
            <a:ext cx="331141" cy="582507"/>
          </a:xfrm>
          <a:custGeom>
            <a:avLst/>
            <a:gdLst>
              <a:gd name="T0" fmla="*/ 118 w 121"/>
              <a:gd name="T1" fmla="*/ 307 h 357"/>
              <a:gd name="T2" fmla="*/ 84 w 121"/>
              <a:gd name="T3" fmla="*/ 126 h 357"/>
              <a:gd name="T4" fmla="*/ 88 w 121"/>
              <a:gd name="T5" fmla="*/ 79 h 357"/>
              <a:gd name="T6" fmla="*/ 75 w 121"/>
              <a:gd name="T7" fmla="*/ 7 h 357"/>
              <a:gd name="T8" fmla="*/ 51 w 121"/>
              <a:gd name="T9" fmla="*/ 36 h 357"/>
              <a:gd name="T10" fmla="*/ 33 w 121"/>
              <a:gd name="T11" fmla="*/ 76 h 357"/>
              <a:gd name="T12" fmla="*/ 14 w 121"/>
              <a:gd name="T13" fmla="*/ 220 h 357"/>
              <a:gd name="T14" fmla="*/ 5 w 121"/>
              <a:gd name="T15" fmla="*/ 316 h 357"/>
              <a:gd name="T16" fmla="*/ 15 w 121"/>
              <a:gd name="T17" fmla="*/ 318 h 357"/>
              <a:gd name="T18" fmla="*/ 20 w 121"/>
              <a:gd name="T19" fmla="*/ 317 h 357"/>
              <a:gd name="T20" fmla="*/ 25 w 121"/>
              <a:gd name="T21" fmla="*/ 285 h 357"/>
              <a:gd name="T22" fmla="*/ 54 w 121"/>
              <a:gd name="T23" fmla="*/ 142 h 357"/>
              <a:gd name="T24" fmla="*/ 89 w 121"/>
              <a:gd name="T25" fmla="*/ 293 h 357"/>
              <a:gd name="T26" fmla="*/ 85 w 121"/>
              <a:gd name="T27" fmla="*/ 308 h 357"/>
              <a:gd name="T28" fmla="*/ 94 w 121"/>
              <a:gd name="T29" fmla="*/ 317 h 357"/>
              <a:gd name="T30" fmla="*/ 106 w 121"/>
              <a:gd name="T31" fmla="*/ 348 h 357"/>
              <a:gd name="T32" fmla="*/ 71 w 121"/>
              <a:gd name="T33" fmla="*/ 64 h 357"/>
              <a:gd name="T34" fmla="*/ 53 w 121"/>
              <a:gd name="T35" fmla="*/ 71 h 357"/>
              <a:gd name="T36" fmla="*/ 70 w 121"/>
              <a:gd name="T37" fmla="*/ 65 h 357"/>
              <a:gd name="T38" fmla="*/ 73 w 121"/>
              <a:gd name="T39" fmla="*/ 8 h 357"/>
              <a:gd name="T40" fmla="*/ 73 w 121"/>
              <a:gd name="T41" fmla="*/ 8 h 357"/>
              <a:gd name="T42" fmla="*/ 75 w 121"/>
              <a:gd name="T43" fmla="*/ 20 h 357"/>
              <a:gd name="T44" fmla="*/ 55 w 121"/>
              <a:gd name="T45" fmla="*/ 21 h 357"/>
              <a:gd name="T46" fmla="*/ 56 w 121"/>
              <a:gd name="T47" fmla="*/ 23 h 357"/>
              <a:gd name="T48" fmla="*/ 74 w 121"/>
              <a:gd name="T49" fmla="*/ 29 h 357"/>
              <a:gd name="T50" fmla="*/ 55 w 121"/>
              <a:gd name="T51" fmla="*/ 31 h 357"/>
              <a:gd name="T52" fmla="*/ 55 w 121"/>
              <a:gd name="T53" fmla="*/ 32 h 357"/>
              <a:gd name="T54" fmla="*/ 73 w 121"/>
              <a:gd name="T55" fmla="*/ 40 h 357"/>
              <a:gd name="T56" fmla="*/ 62 w 121"/>
              <a:gd name="T57" fmla="*/ 43 h 357"/>
              <a:gd name="T58" fmla="*/ 54 w 121"/>
              <a:gd name="T59" fmla="*/ 45 h 357"/>
              <a:gd name="T60" fmla="*/ 72 w 121"/>
              <a:gd name="T61" fmla="*/ 44 h 357"/>
              <a:gd name="T62" fmla="*/ 63 w 121"/>
              <a:gd name="T63" fmla="*/ 54 h 357"/>
              <a:gd name="T64" fmla="*/ 54 w 121"/>
              <a:gd name="T65" fmla="*/ 56 h 357"/>
              <a:gd name="T66" fmla="*/ 71 w 121"/>
              <a:gd name="T67" fmla="*/ 63 h 357"/>
              <a:gd name="T68" fmla="*/ 54 w 121"/>
              <a:gd name="T69" fmla="*/ 56 h 357"/>
              <a:gd name="T70" fmla="*/ 6 w 121"/>
              <a:gd name="T71" fmla="*/ 337 h 357"/>
              <a:gd name="T72" fmla="*/ 17 w 121"/>
              <a:gd name="T73" fmla="*/ 314 h 357"/>
              <a:gd name="T74" fmla="*/ 3 w 121"/>
              <a:gd name="T75" fmla="*/ 310 h 357"/>
              <a:gd name="T76" fmla="*/ 21 w 121"/>
              <a:gd name="T77" fmla="*/ 299 h 357"/>
              <a:gd name="T78" fmla="*/ 10 w 121"/>
              <a:gd name="T79" fmla="*/ 289 h 357"/>
              <a:gd name="T80" fmla="*/ 23 w 121"/>
              <a:gd name="T81" fmla="*/ 281 h 357"/>
              <a:gd name="T82" fmla="*/ 8 w 121"/>
              <a:gd name="T83" fmla="*/ 285 h 357"/>
              <a:gd name="T84" fmla="*/ 43 w 121"/>
              <a:gd name="T85" fmla="*/ 137 h 357"/>
              <a:gd name="T86" fmla="*/ 38 w 121"/>
              <a:gd name="T87" fmla="*/ 119 h 357"/>
              <a:gd name="T88" fmla="*/ 58 w 121"/>
              <a:gd name="T89" fmla="*/ 77 h 357"/>
              <a:gd name="T90" fmla="*/ 77 w 121"/>
              <a:gd name="T91" fmla="*/ 126 h 357"/>
              <a:gd name="T92" fmla="*/ 87 w 121"/>
              <a:gd name="T93" fmla="*/ 302 h 357"/>
              <a:gd name="T94" fmla="*/ 91 w 121"/>
              <a:gd name="T95" fmla="*/ 304 h 357"/>
              <a:gd name="T96" fmla="*/ 97 w 121"/>
              <a:gd name="T97" fmla="*/ 315 h 357"/>
              <a:gd name="T98" fmla="*/ 69 w 121"/>
              <a:gd name="T99" fmla="*/ 140 h 357"/>
              <a:gd name="T100" fmla="*/ 95 w 121"/>
              <a:gd name="T101" fmla="*/ 215 h 357"/>
              <a:gd name="T102" fmla="*/ 110 w 121"/>
              <a:gd name="T103" fmla="*/ 318 h 357"/>
              <a:gd name="T104" fmla="*/ 109 w 121"/>
              <a:gd name="T105" fmla="*/ 343 h 357"/>
              <a:gd name="T106" fmla="*/ 109 w 121"/>
              <a:gd name="T107" fmla="*/ 322 h 357"/>
              <a:gd name="T108" fmla="*/ 112 w 121"/>
              <a:gd name="T109" fmla="*/ 338 h 3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21" h="357">
                <a:moveTo>
                  <a:pt x="112" y="321"/>
                </a:moveTo>
                <a:cubicBezTo>
                  <a:pt x="112" y="321"/>
                  <a:pt x="112" y="321"/>
                  <a:pt x="112" y="321"/>
                </a:cubicBezTo>
                <a:cubicBezTo>
                  <a:pt x="116" y="318"/>
                  <a:pt x="120" y="312"/>
                  <a:pt x="118" y="307"/>
                </a:cubicBezTo>
                <a:cubicBezTo>
                  <a:pt x="118" y="306"/>
                  <a:pt x="117" y="306"/>
                  <a:pt x="117" y="306"/>
                </a:cubicBezTo>
                <a:cubicBezTo>
                  <a:pt x="112" y="276"/>
                  <a:pt x="105" y="246"/>
                  <a:pt x="100" y="216"/>
                </a:cubicBezTo>
                <a:cubicBezTo>
                  <a:pt x="95" y="186"/>
                  <a:pt x="91" y="155"/>
                  <a:pt x="84" y="126"/>
                </a:cubicBezTo>
                <a:cubicBezTo>
                  <a:pt x="84" y="125"/>
                  <a:pt x="83" y="125"/>
                  <a:pt x="83" y="125"/>
                </a:cubicBezTo>
                <a:cubicBezTo>
                  <a:pt x="87" y="117"/>
                  <a:pt x="88" y="109"/>
                  <a:pt x="90" y="101"/>
                </a:cubicBezTo>
                <a:cubicBezTo>
                  <a:pt x="90" y="95"/>
                  <a:pt x="93" y="84"/>
                  <a:pt x="88" y="79"/>
                </a:cubicBezTo>
                <a:cubicBezTo>
                  <a:pt x="85" y="75"/>
                  <a:pt x="80" y="74"/>
                  <a:pt x="74" y="73"/>
                </a:cubicBezTo>
                <a:cubicBezTo>
                  <a:pt x="76" y="58"/>
                  <a:pt x="77" y="44"/>
                  <a:pt x="78" y="29"/>
                </a:cubicBezTo>
                <a:cubicBezTo>
                  <a:pt x="78" y="21"/>
                  <a:pt x="80" y="13"/>
                  <a:pt x="75" y="7"/>
                </a:cubicBezTo>
                <a:cubicBezTo>
                  <a:pt x="75" y="6"/>
                  <a:pt x="75" y="6"/>
                  <a:pt x="75" y="5"/>
                </a:cubicBezTo>
                <a:cubicBezTo>
                  <a:pt x="66" y="0"/>
                  <a:pt x="55" y="2"/>
                  <a:pt x="51" y="13"/>
                </a:cubicBezTo>
                <a:cubicBezTo>
                  <a:pt x="49" y="20"/>
                  <a:pt x="51" y="29"/>
                  <a:pt x="51" y="36"/>
                </a:cubicBezTo>
                <a:cubicBezTo>
                  <a:pt x="50" y="48"/>
                  <a:pt x="49" y="59"/>
                  <a:pt x="50" y="71"/>
                </a:cubicBezTo>
                <a:cubicBezTo>
                  <a:pt x="44" y="70"/>
                  <a:pt x="38" y="70"/>
                  <a:pt x="34" y="74"/>
                </a:cubicBezTo>
                <a:cubicBezTo>
                  <a:pt x="33" y="74"/>
                  <a:pt x="33" y="75"/>
                  <a:pt x="33" y="76"/>
                </a:cubicBezTo>
                <a:cubicBezTo>
                  <a:pt x="33" y="76"/>
                  <a:pt x="33" y="76"/>
                  <a:pt x="33" y="77"/>
                </a:cubicBezTo>
                <a:cubicBezTo>
                  <a:pt x="31" y="93"/>
                  <a:pt x="27" y="114"/>
                  <a:pt x="36" y="128"/>
                </a:cubicBezTo>
                <a:cubicBezTo>
                  <a:pt x="26" y="158"/>
                  <a:pt x="20" y="189"/>
                  <a:pt x="14" y="220"/>
                </a:cubicBezTo>
                <a:cubicBezTo>
                  <a:pt x="9" y="249"/>
                  <a:pt x="3" y="279"/>
                  <a:pt x="0" y="309"/>
                </a:cubicBezTo>
                <a:cubicBezTo>
                  <a:pt x="0" y="309"/>
                  <a:pt x="0" y="310"/>
                  <a:pt x="0" y="311"/>
                </a:cubicBezTo>
                <a:cubicBezTo>
                  <a:pt x="1" y="313"/>
                  <a:pt x="3" y="315"/>
                  <a:pt x="5" y="316"/>
                </a:cubicBezTo>
                <a:cubicBezTo>
                  <a:pt x="3" y="329"/>
                  <a:pt x="2" y="341"/>
                  <a:pt x="1" y="354"/>
                </a:cubicBezTo>
                <a:cubicBezTo>
                  <a:pt x="1" y="356"/>
                  <a:pt x="4" y="357"/>
                  <a:pt x="4" y="355"/>
                </a:cubicBezTo>
                <a:cubicBezTo>
                  <a:pt x="9" y="343"/>
                  <a:pt x="12" y="331"/>
                  <a:pt x="15" y="318"/>
                </a:cubicBezTo>
                <a:cubicBezTo>
                  <a:pt x="16" y="318"/>
                  <a:pt x="16" y="318"/>
                  <a:pt x="17" y="318"/>
                </a:cubicBezTo>
                <a:cubicBezTo>
                  <a:pt x="17" y="318"/>
                  <a:pt x="17" y="318"/>
                  <a:pt x="17" y="318"/>
                </a:cubicBezTo>
                <a:cubicBezTo>
                  <a:pt x="18" y="319"/>
                  <a:pt x="20" y="319"/>
                  <a:pt x="20" y="317"/>
                </a:cubicBezTo>
                <a:cubicBezTo>
                  <a:pt x="22" y="310"/>
                  <a:pt x="23" y="303"/>
                  <a:pt x="25" y="296"/>
                </a:cubicBezTo>
                <a:cubicBezTo>
                  <a:pt x="26" y="295"/>
                  <a:pt x="26" y="293"/>
                  <a:pt x="26" y="292"/>
                </a:cubicBezTo>
                <a:cubicBezTo>
                  <a:pt x="27" y="290"/>
                  <a:pt x="27" y="287"/>
                  <a:pt x="25" y="285"/>
                </a:cubicBezTo>
                <a:cubicBezTo>
                  <a:pt x="26" y="284"/>
                  <a:pt x="26" y="284"/>
                  <a:pt x="26" y="283"/>
                </a:cubicBezTo>
                <a:cubicBezTo>
                  <a:pt x="31" y="259"/>
                  <a:pt x="35" y="234"/>
                  <a:pt x="40" y="209"/>
                </a:cubicBezTo>
                <a:cubicBezTo>
                  <a:pt x="45" y="187"/>
                  <a:pt x="50" y="165"/>
                  <a:pt x="54" y="142"/>
                </a:cubicBezTo>
                <a:cubicBezTo>
                  <a:pt x="58" y="143"/>
                  <a:pt x="62" y="143"/>
                  <a:pt x="66" y="142"/>
                </a:cubicBezTo>
                <a:cubicBezTo>
                  <a:pt x="69" y="170"/>
                  <a:pt x="74" y="199"/>
                  <a:pt x="78" y="227"/>
                </a:cubicBezTo>
                <a:cubicBezTo>
                  <a:pt x="82" y="248"/>
                  <a:pt x="84" y="271"/>
                  <a:pt x="89" y="293"/>
                </a:cubicBezTo>
                <a:cubicBezTo>
                  <a:pt x="86" y="292"/>
                  <a:pt x="84" y="294"/>
                  <a:pt x="83" y="296"/>
                </a:cubicBezTo>
                <a:cubicBezTo>
                  <a:pt x="82" y="297"/>
                  <a:pt x="82" y="299"/>
                  <a:pt x="83" y="301"/>
                </a:cubicBezTo>
                <a:cubicBezTo>
                  <a:pt x="83" y="303"/>
                  <a:pt x="85" y="306"/>
                  <a:pt x="85" y="308"/>
                </a:cubicBezTo>
                <a:cubicBezTo>
                  <a:pt x="84" y="309"/>
                  <a:pt x="86" y="311"/>
                  <a:pt x="88" y="309"/>
                </a:cubicBezTo>
                <a:cubicBezTo>
                  <a:pt x="89" y="308"/>
                  <a:pt x="90" y="308"/>
                  <a:pt x="92" y="307"/>
                </a:cubicBezTo>
                <a:cubicBezTo>
                  <a:pt x="93" y="310"/>
                  <a:pt x="93" y="314"/>
                  <a:pt x="94" y="317"/>
                </a:cubicBezTo>
                <a:cubicBezTo>
                  <a:pt x="95" y="318"/>
                  <a:pt x="95" y="318"/>
                  <a:pt x="96" y="318"/>
                </a:cubicBezTo>
                <a:cubicBezTo>
                  <a:pt x="98" y="320"/>
                  <a:pt x="99" y="321"/>
                  <a:pt x="101" y="322"/>
                </a:cubicBezTo>
                <a:cubicBezTo>
                  <a:pt x="103" y="330"/>
                  <a:pt x="105" y="339"/>
                  <a:pt x="106" y="348"/>
                </a:cubicBezTo>
                <a:cubicBezTo>
                  <a:pt x="106" y="348"/>
                  <a:pt x="107" y="349"/>
                  <a:pt x="107" y="349"/>
                </a:cubicBezTo>
                <a:cubicBezTo>
                  <a:pt x="121" y="354"/>
                  <a:pt x="113" y="326"/>
                  <a:pt x="112" y="321"/>
                </a:cubicBezTo>
                <a:close/>
                <a:moveTo>
                  <a:pt x="71" y="64"/>
                </a:moveTo>
                <a:cubicBezTo>
                  <a:pt x="70" y="67"/>
                  <a:pt x="70" y="70"/>
                  <a:pt x="70" y="73"/>
                </a:cubicBezTo>
                <a:cubicBezTo>
                  <a:pt x="66" y="73"/>
                  <a:pt x="63" y="72"/>
                  <a:pt x="60" y="72"/>
                </a:cubicBezTo>
                <a:cubicBezTo>
                  <a:pt x="58" y="72"/>
                  <a:pt x="55" y="71"/>
                  <a:pt x="53" y="71"/>
                </a:cubicBezTo>
                <a:cubicBezTo>
                  <a:pt x="53" y="69"/>
                  <a:pt x="53" y="68"/>
                  <a:pt x="53" y="67"/>
                </a:cubicBezTo>
                <a:cubicBezTo>
                  <a:pt x="56" y="66"/>
                  <a:pt x="59" y="66"/>
                  <a:pt x="62" y="65"/>
                </a:cubicBezTo>
                <a:cubicBezTo>
                  <a:pt x="65" y="65"/>
                  <a:pt x="67" y="65"/>
                  <a:pt x="70" y="65"/>
                </a:cubicBezTo>
                <a:cubicBezTo>
                  <a:pt x="70" y="65"/>
                  <a:pt x="70" y="65"/>
                  <a:pt x="71" y="64"/>
                </a:cubicBezTo>
                <a:close/>
                <a:moveTo>
                  <a:pt x="73" y="8"/>
                </a:moveTo>
                <a:cubicBezTo>
                  <a:pt x="73" y="8"/>
                  <a:pt x="73" y="8"/>
                  <a:pt x="73" y="8"/>
                </a:cubicBezTo>
                <a:cubicBezTo>
                  <a:pt x="73" y="9"/>
                  <a:pt x="74" y="10"/>
                  <a:pt x="74" y="11"/>
                </a:cubicBezTo>
                <a:cubicBezTo>
                  <a:pt x="69" y="11"/>
                  <a:pt x="63" y="12"/>
                  <a:pt x="58" y="12"/>
                </a:cubicBezTo>
                <a:cubicBezTo>
                  <a:pt x="61" y="7"/>
                  <a:pt x="65" y="4"/>
                  <a:pt x="73" y="8"/>
                </a:cubicBezTo>
                <a:close/>
                <a:moveTo>
                  <a:pt x="57" y="14"/>
                </a:moveTo>
                <a:cubicBezTo>
                  <a:pt x="63" y="14"/>
                  <a:pt x="69" y="15"/>
                  <a:pt x="74" y="14"/>
                </a:cubicBezTo>
                <a:cubicBezTo>
                  <a:pt x="75" y="16"/>
                  <a:pt x="75" y="18"/>
                  <a:pt x="75" y="20"/>
                </a:cubicBezTo>
                <a:cubicBezTo>
                  <a:pt x="72" y="19"/>
                  <a:pt x="69" y="20"/>
                  <a:pt x="67" y="20"/>
                </a:cubicBezTo>
                <a:cubicBezTo>
                  <a:pt x="63" y="20"/>
                  <a:pt x="60" y="20"/>
                  <a:pt x="56" y="20"/>
                </a:cubicBezTo>
                <a:cubicBezTo>
                  <a:pt x="56" y="20"/>
                  <a:pt x="56" y="21"/>
                  <a:pt x="55" y="21"/>
                </a:cubicBezTo>
                <a:cubicBezTo>
                  <a:pt x="56" y="18"/>
                  <a:pt x="56" y="16"/>
                  <a:pt x="57" y="14"/>
                </a:cubicBezTo>
                <a:close/>
                <a:moveTo>
                  <a:pt x="55" y="22"/>
                </a:moveTo>
                <a:cubicBezTo>
                  <a:pt x="55" y="23"/>
                  <a:pt x="56" y="23"/>
                  <a:pt x="56" y="23"/>
                </a:cubicBezTo>
                <a:cubicBezTo>
                  <a:pt x="60" y="23"/>
                  <a:pt x="63" y="23"/>
                  <a:pt x="67" y="23"/>
                </a:cubicBezTo>
                <a:cubicBezTo>
                  <a:pt x="70" y="23"/>
                  <a:pt x="72" y="23"/>
                  <a:pt x="75" y="22"/>
                </a:cubicBezTo>
                <a:cubicBezTo>
                  <a:pt x="75" y="24"/>
                  <a:pt x="74" y="26"/>
                  <a:pt x="74" y="29"/>
                </a:cubicBezTo>
                <a:cubicBezTo>
                  <a:pt x="74" y="29"/>
                  <a:pt x="74" y="29"/>
                  <a:pt x="74" y="29"/>
                </a:cubicBezTo>
                <a:cubicBezTo>
                  <a:pt x="71" y="28"/>
                  <a:pt x="68" y="29"/>
                  <a:pt x="65" y="30"/>
                </a:cubicBezTo>
                <a:cubicBezTo>
                  <a:pt x="61" y="30"/>
                  <a:pt x="58" y="30"/>
                  <a:pt x="55" y="31"/>
                </a:cubicBezTo>
                <a:cubicBezTo>
                  <a:pt x="55" y="28"/>
                  <a:pt x="55" y="25"/>
                  <a:pt x="55" y="22"/>
                </a:cubicBezTo>
                <a:close/>
                <a:moveTo>
                  <a:pt x="55" y="41"/>
                </a:moveTo>
                <a:cubicBezTo>
                  <a:pt x="55" y="39"/>
                  <a:pt x="55" y="36"/>
                  <a:pt x="55" y="32"/>
                </a:cubicBezTo>
                <a:cubicBezTo>
                  <a:pt x="58" y="33"/>
                  <a:pt x="62" y="33"/>
                  <a:pt x="65" y="33"/>
                </a:cubicBezTo>
                <a:cubicBezTo>
                  <a:pt x="68" y="32"/>
                  <a:pt x="71" y="32"/>
                  <a:pt x="74" y="31"/>
                </a:cubicBezTo>
                <a:cubicBezTo>
                  <a:pt x="73" y="35"/>
                  <a:pt x="73" y="38"/>
                  <a:pt x="73" y="40"/>
                </a:cubicBezTo>
                <a:cubicBezTo>
                  <a:pt x="73" y="41"/>
                  <a:pt x="73" y="42"/>
                  <a:pt x="73" y="43"/>
                </a:cubicBezTo>
                <a:cubicBezTo>
                  <a:pt x="72" y="42"/>
                  <a:pt x="72" y="42"/>
                  <a:pt x="72" y="42"/>
                </a:cubicBezTo>
                <a:cubicBezTo>
                  <a:pt x="69" y="42"/>
                  <a:pt x="65" y="43"/>
                  <a:pt x="62" y="43"/>
                </a:cubicBezTo>
                <a:cubicBezTo>
                  <a:pt x="60" y="43"/>
                  <a:pt x="57" y="43"/>
                  <a:pt x="55" y="43"/>
                </a:cubicBezTo>
                <a:cubicBezTo>
                  <a:pt x="55" y="42"/>
                  <a:pt x="55" y="42"/>
                  <a:pt x="55" y="41"/>
                </a:cubicBezTo>
                <a:close/>
                <a:moveTo>
                  <a:pt x="54" y="45"/>
                </a:moveTo>
                <a:cubicBezTo>
                  <a:pt x="57" y="45"/>
                  <a:pt x="60" y="45"/>
                  <a:pt x="63" y="45"/>
                </a:cubicBezTo>
                <a:cubicBezTo>
                  <a:pt x="66" y="45"/>
                  <a:pt x="69" y="45"/>
                  <a:pt x="72" y="44"/>
                </a:cubicBezTo>
                <a:cubicBezTo>
                  <a:pt x="72" y="44"/>
                  <a:pt x="72" y="44"/>
                  <a:pt x="72" y="44"/>
                </a:cubicBezTo>
                <a:cubicBezTo>
                  <a:pt x="72" y="47"/>
                  <a:pt x="72" y="50"/>
                  <a:pt x="72" y="53"/>
                </a:cubicBezTo>
                <a:cubicBezTo>
                  <a:pt x="72" y="52"/>
                  <a:pt x="71" y="52"/>
                  <a:pt x="71" y="52"/>
                </a:cubicBezTo>
                <a:cubicBezTo>
                  <a:pt x="68" y="52"/>
                  <a:pt x="66" y="53"/>
                  <a:pt x="63" y="54"/>
                </a:cubicBezTo>
                <a:cubicBezTo>
                  <a:pt x="60" y="54"/>
                  <a:pt x="57" y="54"/>
                  <a:pt x="54" y="54"/>
                </a:cubicBezTo>
                <a:cubicBezTo>
                  <a:pt x="54" y="51"/>
                  <a:pt x="54" y="48"/>
                  <a:pt x="54" y="45"/>
                </a:cubicBezTo>
                <a:close/>
                <a:moveTo>
                  <a:pt x="54" y="56"/>
                </a:moveTo>
                <a:cubicBezTo>
                  <a:pt x="59" y="57"/>
                  <a:pt x="66" y="57"/>
                  <a:pt x="71" y="54"/>
                </a:cubicBezTo>
                <a:cubicBezTo>
                  <a:pt x="72" y="54"/>
                  <a:pt x="72" y="54"/>
                  <a:pt x="72" y="54"/>
                </a:cubicBezTo>
                <a:cubicBezTo>
                  <a:pt x="71" y="57"/>
                  <a:pt x="71" y="60"/>
                  <a:pt x="71" y="63"/>
                </a:cubicBezTo>
                <a:cubicBezTo>
                  <a:pt x="71" y="63"/>
                  <a:pt x="70" y="63"/>
                  <a:pt x="70" y="63"/>
                </a:cubicBezTo>
                <a:cubicBezTo>
                  <a:pt x="65" y="62"/>
                  <a:pt x="59" y="63"/>
                  <a:pt x="53" y="64"/>
                </a:cubicBezTo>
                <a:cubicBezTo>
                  <a:pt x="53" y="61"/>
                  <a:pt x="54" y="59"/>
                  <a:pt x="54" y="56"/>
                </a:cubicBezTo>
                <a:close/>
                <a:moveTo>
                  <a:pt x="7" y="317"/>
                </a:moveTo>
                <a:cubicBezTo>
                  <a:pt x="9" y="318"/>
                  <a:pt x="10" y="318"/>
                  <a:pt x="11" y="318"/>
                </a:cubicBezTo>
                <a:cubicBezTo>
                  <a:pt x="10" y="325"/>
                  <a:pt x="8" y="331"/>
                  <a:pt x="6" y="337"/>
                </a:cubicBezTo>
                <a:cubicBezTo>
                  <a:pt x="7" y="330"/>
                  <a:pt x="7" y="324"/>
                  <a:pt x="7" y="317"/>
                </a:cubicBezTo>
                <a:close/>
                <a:moveTo>
                  <a:pt x="21" y="299"/>
                </a:moveTo>
                <a:cubicBezTo>
                  <a:pt x="20" y="304"/>
                  <a:pt x="18" y="309"/>
                  <a:pt x="17" y="314"/>
                </a:cubicBezTo>
                <a:cubicBezTo>
                  <a:pt x="17" y="314"/>
                  <a:pt x="17" y="314"/>
                  <a:pt x="17" y="314"/>
                </a:cubicBezTo>
                <a:cubicBezTo>
                  <a:pt x="11" y="314"/>
                  <a:pt x="7" y="313"/>
                  <a:pt x="3" y="310"/>
                </a:cubicBezTo>
                <a:cubicBezTo>
                  <a:pt x="3" y="310"/>
                  <a:pt x="3" y="310"/>
                  <a:pt x="3" y="310"/>
                </a:cubicBezTo>
                <a:cubicBezTo>
                  <a:pt x="4" y="304"/>
                  <a:pt x="5" y="298"/>
                  <a:pt x="6" y="293"/>
                </a:cubicBezTo>
                <a:cubicBezTo>
                  <a:pt x="7" y="297"/>
                  <a:pt x="10" y="300"/>
                  <a:pt x="15" y="300"/>
                </a:cubicBezTo>
                <a:cubicBezTo>
                  <a:pt x="17" y="301"/>
                  <a:pt x="19" y="300"/>
                  <a:pt x="21" y="299"/>
                </a:cubicBezTo>
                <a:close/>
                <a:moveTo>
                  <a:pt x="22" y="290"/>
                </a:moveTo>
                <a:cubicBezTo>
                  <a:pt x="22" y="294"/>
                  <a:pt x="19" y="296"/>
                  <a:pt x="16" y="296"/>
                </a:cubicBezTo>
                <a:cubicBezTo>
                  <a:pt x="12" y="296"/>
                  <a:pt x="10" y="292"/>
                  <a:pt x="10" y="289"/>
                </a:cubicBezTo>
                <a:cubicBezTo>
                  <a:pt x="11" y="285"/>
                  <a:pt x="15" y="283"/>
                  <a:pt x="18" y="282"/>
                </a:cubicBezTo>
                <a:cubicBezTo>
                  <a:pt x="20" y="284"/>
                  <a:pt x="23" y="286"/>
                  <a:pt x="22" y="290"/>
                </a:cubicBezTo>
                <a:close/>
                <a:moveTo>
                  <a:pt x="23" y="281"/>
                </a:moveTo>
                <a:cubicBezTo>
                  <a:pt x="22" y="279"/>
                  <a:pt x="20" y="278"/>
                  <a:pt x="18" y="278"/>
                </a:cubicBezTo>
                <a:cubicBezTo>
                  <a:pt x="17" y="278"/>
                  <a:pt x="17" y="278"/>
                  <a:pt x="16" y="279"/>
                </a:cubicBezTo>
                <a:cubicBezTo>
                  <a:pt x="13" y="280"/>
                  <a:pt x="10" y="282"/>
                  <a:pt x="8" y="285"/>
                </a:cubicBezTo>
                <a:cubicBezTo>
                  <a:pt x="11" y="263"/>
                  <a:pt x="14" y="240"/>
                  <a:pt x="18" y="218"/>
                </a:cubicBezTo>
                <a:cubicBezTo>
                  <a:pt x="24" y="189"/>
                  <a:pt x="31" y="160"/>
                  <a:pt x="37" y="131"/>
                </a:cubicBezTo>
                <a:cubicBezTo>
                  <a:pt x="39" y="133"/>
                  <a:pt x="41" y="135"/>
                  <a:pt x="43" y="137"/>
                </a:cubicBezTo>
                <a:cubicBezTo>
                  <a:pt x="46" y="139"/>
                  <a:pt x="48" y="141"/>
                  <a:pt x="51" y="142"/>
                </a:cubicBezTo>
                <a:cubicBezTo>
                  <a:pt x="38" y="186"/>
                  <a:pt x="30" y="235"/>
                  <a:pt x="23" y="281"/>
                </a:cubicBezTo>
                <a:close/>
                <a:moveTo>
                  <a:pt x="38" y="119"/>
                </a:moveTo>
                <a:cubicBezTo>
                  <a:pt x="33" y="106"/>
                  <a:pt x="35" y="91"/>
                  <a:pt x="35" y="78"/>
                </a:cubicBezTo>
                <a:cubicBezTo>
                  <a:pt x="36" y="78"/>
                  <a:pt x="37" y="78"/>
                  <a:pt x="37" y="77"/>
                </a:cubicBezTo>
                <a:cubicBezTo>
                  <a:pt x="42" y="74"/>
                  <a:pt x="53" y="76"/>
                  <a:pt x="58" y="77"/>
                </a:cubicBezTo>
                <a:cubicBezTo>
                  <a:pt x="63" y="78"/>
                  <a:pt x="72" y="77"/>
                  <a:pt x="77" y="80"/>
                </a:cubicBezTo>
                <a:cubicBezTo>
                  <a:pt x="87" y="84"/>
                  <a:pt x="86" y="89"/>
                  <a:pt x="85" y="98"/>
                </a:cubicBezTo>
                <a:cubicBezTo>
                  <a:pt x="84" y="108"/>
                  <a:pt x="82" y="118"/>
                  <a:pt x="77" y="126"/>
                </a:cubicBezTo>
                <a:cubicBezTo>
                  <a:pt x="65" y="144"/>
                  <a:pt x="44" y="139"/>
                  <a:pt x="38" y="119"/>
                </a:cubicBezTo>
                <a:close/>
                <a:moveTo>
                  <a:pt x="88" y="305"/>
                </a:moveTo>
                <a:cubicBezTo>
                  <a:pt x="88" y="304"/>
                  <a:pt x="87" y="303"/>
                  <a:pt x="87" y="302"/>
                </a:cubicBezTo>
                <a:cubicBezTo>
                  <a:pt x="86" y="301"/>
                  <a:pt x="86" y="300"/>
                  <a:pt x="86" y="298"/>
                </a:cubicBezTo>
                <a:cubicBezTo>
                  <a:pt x="86" y="296"/>
                  <a:pt x="87" y="295"/>
                  <a:pt x="89" y="295"/>
                </a:cubicBezTo>
                <a:cubicBezTo>
                  <a:pt x="90" y="298"/>
                  <a:pt x="90" y="301"/>
                  <a:pt x="91" y="304"/>
                </a:cubicBezTo>
                <a:cubicBezTo>
                  <a:pt x="90" y="304"/>
                  <a:pt x="89" y="304"/>
                  <a:pt x="88" y="305"/>
                </a:cubicBezTo>
                <a:close/>
                <a:moveTo>
                  <a:pt x="98" y="316"/>
                </a:moveTo>
                <a:cubicBezTo>
                  <a:pt x="98" y="315"/>
                  <a:pt x="98" y="315"/>
                  <a:pt x="97" y="315"/>
                </a:cubicBezTo>
                <a:cubicBezTo>
                  <a:pt x="95" y="287"/>
                  <a:pt x="88" y="259"/>
                  <a:pt x="83" y="231"/>
                </a:cubicBezTo>
                <a:cubicBezTo>
                  <a:pt x="79" y="201"/>
                  <a:pt x="75" y="171"/>
                  <a:pt x="70" y="141"/>
                </a:cubicBezTo>
                <a:cubicBezTo>
                  <a:pt x="69" y="140"/>
                  <a:pt x="69" y="140"/>
                  <a:pt x="69" y="140"/>
                </a:cubicBezTo>
                <a:cubicBezTo>
                  <a:pt x="73" y="138"/>
                  <a:pt x="77" y="135"/>
                  <a:pt x="80" y="131"/>
                </a:cubicBezTo>
                <a:cubicBezTo>
                  <a:pt x="81" y="129"/>
                  <a:pt x="82" y="127"/>
                  <a:pt x="83" y="126"/>
                </a:cubicBezTo>
                <a:cubicBezTo>
                  <a:pt x="85" y="156"/>
                  <a:pt x="90" y="185"/>
                  <a:pt x="95" y="215"/>
                </a:cubicBezTo>
                <a:cubicBezTo>
                  <a:pt x="101" y="246"/>
                  <a:pt x="105" y="277"/>
                  <a:pt x="113" y="308"/>
                </a:cubicBezTo>
                <a:cubicBezTo>
                  <a:pt x="113" y="308"/>
                  <a:pt x="114" y="309"/>
                  <a:pt x="115" y="309"/>
                </a:cubicBezTo>
                <a:cubicBezTo>
                  <a:pt x="114" y="312"/>
                  <a:pt x="113" y="316"/>
                  <a:pt x="110" y="318"/>
                </a:cubicBezTo>
                <a:cubicBezTo>
                  <a:pt x="106" y="320"/>
                  <a:pt x="101" y="318"/>
                  <a:pt x="98" y="316"/>
                </a:cubicBezTo>
                <a:close/>
                <a:moveTo>
                  <a:pt x="111" y="343"/>
                </a:moveTo>
                <a:cubicBezTo>
                  <a:pt x="110" y="346"/>
                  <a:pt x="109" y="346"/>
                  <a:pt x="109" y="343"/>
                </a:cubicBezTo>
                <a:cubicBezTo>
                  <a:pt x="107" y="340"/>
                  <a:pt x="107" y="335"/>
                  <a:pt x="107" y="332"/>
                </a:cubicBezTo>
                <a:cubicBezTo>
                  <a:pt x="106" y="329"/>
                  <a:pt x="105" y="325"/>
                  <a:pt x="103" y="322"/>
                </a:cubicBezTo>
                <a:cubicBezTo>
                  <a:pt x="105" y="323"/>
                  <a:pt x="107" y="323"/>
                  <a:pt x="109" y="322"/>
                </a:cubicBezTo>
                <a:cubicBezTo>
                  <a:pt x="109" y="322"/>
                  <a:pt x="109" y="322"/>
                  <a:pt x="109" y="322"/>
                </a:cubicBezTo>
                <a:cubicBezTo>
                  <a:pt x="110" y="326"/>
                  <a:pt x="110" y="329"/>
                  <a:pt x="111" y="333"/>
                </a:cubicBezTo>
                <a:cubicBezTo>
                  <a:pt x="111" y="335"/>
                  <a:pt x="112" y="337"/>
                  <a:pt x="112" y="338"/>
                </a:cubicBezTo>
                <a:cubicBezTo>
                  <a:pt x="113" y="340"/>
                  <a:pt x="112" y="341"/>
                  <a:pt x="111" y="343"/>
                </a:cubicBezTo>
                <a:close/>
              </a:path>
            </a:pathLst>
          </a:custGeom>
          <a:solidFill>
            <a:srgbClr val="1D71B7"/>
          </a:solidFill>
          <a:ln w="12700">
            <a:solidFill>
              <a:srgbClr val="00B050"/>
            </a:solidFill>
            <a:round/>
          </a:ln>
          <a:extLst/>
        </p:spPr>
        <p:txBody>
          <a:bodyPr/>
          <a:lstStyle/>
          <a:p>
            <a:pPr eaLnBrk="1" hangingPunct="1">
              <a:defRPr/>
            </a:pPr>
            <a:endParaRPr lang="zh-CN" altLang="en-US" sz="1707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015835"/>
              </a:solidFill>
            </a:endParaRPr>
          </a:p>
        </p:txBody>
      </p:sp>
      <p:grpSp>
        <p:nvGrpSpPr>
          <p:cNvPr id="5" name="组合 28">
            <a:extLst>
              <a:ext uri="{FF2B5EF4-FFF2-40B4-BE49-F238E27FC236}">
                <a16:creationId xmlns:a16="http://schemas.microsoft.com/office/drawing/2014/main" id="{5D1CB90C-1ADF-4D16-B950-165AF7F966F4}"/>
              </a:ext>
            </a:extLst>
          </p:cNvPr>
          <p:cNvGrpSpPr>
            <a:grpSpLocks/>
          </p:cNvGrpSpPr>
          <p:nvPr/>
        </p:nvGrpSpPr>
        <p:grpSpPr bwMode="auto">
          <a:xfrm>
            <a:off x="285985" y="219945"/>
            <a:ext cx="962093" cy="818821"/>
            <a:chOff x="2162095" y="1474764"/>
            <a:chExt cx="2054900" cy="2002277"/>
          </a:xfrm>
        </p:grpSpPr>
        <p:sp>
          <p:nvSpPr>
            <p:cNvPr id="6" name="Freeform 44">
              <a:extLst>
                <a:ext uri="{FF2B5EF4-FFF2-40B4-BE49-F238E27FC236}">
                  <a16:creationId xmlns:a16="http://schemas.microsoft.com/office/drawing/2014/main" id="{7614CB51-6766-4A9B-8615-D6F4B4522C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62095" y="1875449"/>
              <a:ext cx="1740026" cy="1601592"/>
            </a:xfrm>
            <a:custGeom>
              <a:avLst/>
              <a:gdLst>
                <a:gd name="T0" fmla="*/ 1672350 w 1157"/>
                <a:gd name="T1" fmla="*/ 1325920 h 1069"/>
                <a:gd name="T2" fmla="*/ 1586627 w 1157"/>
                <a:gd name="T3" fmla="*/ 1423304 h 1069"/>
                <a:gd name="T4" fmla="*/ 1523463 w 1157"/>
                <a:gd name="T5" fmla="*/ 1394838 h 1069"/>
                <a:gd name="T6" fmla="*/ 1565572 w 1157"/>
                <a:gd name="T7" fmla="*/ 1441283 h 1069"/>
                <a:gd name="T8" fmla="*/ 1529478 w 1157"/>
                <a:gd name="T9" fmla="*/ 1486229 h 1069"/>
                <a:gd name="T10" fmla="*/ 1109887 w 1157"/>
                <a:gd name="T11" fmla="*/ 1585112 h 1069"/>
                <a:gd name="T12" fmla="*/ 703831 w 1157"/>
                <a:gd name="T13" fmla="*/ 1477240 h 1069"/>
                <a:gd name="T14" fmla="*/ 616604 w 1157"/>
                <a:gd name="T15" fmla="*/ 1370867 h 1069"/>
                <a:gd name="T16" fmla="*/ 569983 w 1157"/>
                <a:gd name="T17" fmla="*/ 1385849 h 1069"/>
                <a:gd name="T18" fmla="*/ 375978 w 1157"/>
                <a:gd name="T19" fmla="*/ 1352888 h 1069"/>
                <a:gd name="T20" fmla="*/ 121817 w 1157"/>
                <a:gd name="T21" fmla="*/ 512390 h 1069"/>
                <a:gd name="T22" fmla="*/ 216563 w 1157"/>
                <a:gd name="T23" fmla="*/ 516884 h 1069"/>
                <a:gd name="T24" fmla="*/ 123321 w 1157"/>
                <a:gd name="T25" fmla="*/ 495909 h 1069"/>
                <a:gd name="T26" fmla="*/ 150391 w 1157"/>
                <a:gd name="T27" fmla="*/ 220238 h 1069"/>
                <a:gd name="T28" fmla="*/ 466213 w 1157"/>
                <a:gd name="T29" fmla="*/ 41950 h 1069"/>
                <a:gd name="T30" fmla="*/ 270704 w 1157"/>
                <a:gd name="T31" fmla="*/ 76409 h 1069"/>
                <a:gd name="T32" fmla="*/ 103770 w 1157"/>
                <a:gd name="T33" fmla="*/ 473436 h 1069"/>
                <a:gd name="T34" fmla="*/ 154903 w 1157"/>
                <a:gd name="T35" fmla="*/ 1144636 h 1069"/>
                <a:gd name="T36" fmla="*/ 580510 w 1157"/>
                <a:gd name="T37" fmla="*/ 1396337 h 1069"/>
                <a:gd name="T38" fmla="*/ 795569 w 1157"/>
                <a:gd name="T39" fmla="*/ 1534172 h 1069"/>
                <a:gd name="T40" fmla="*/ 1395630 w 1157"/>
                <a:gd name="T41" fmla="*/ 1559642 h 1069"/>
                <a:gd name="T42" fmla="*/ 1615201 w 1157"/>
                <a:gd name="T43" fmla="*/ 1420308 h 1069"/>
                <a:gd name="T44" fmla="*/ 1731003 w 1157"/>
                <a:gd name="T45" fmla="*/ 1162615 h 1069"/>
                <a:gd name="T46" fmla="*/ 184981 w 1157"/>
                <a:gd name="T47" fmla="*/ 530368 h 1069"/>
                <a:gd name="T48" fmla="*/ 129336 w 1157"/>
                <a:gd name="T49" fmla="*/ 504899 h 1069"/>
                <a:gd name="T50" fmla="*/ 580510 w 1157"/>
                <a:gd name="T51" fmla="*/ 1381354 h 1069"/>
                <a:gd name="T52" fmla="*/ 574494 w 1157"/>
                <a:gd name="T53" fmla="*/ 1340903 h 1069"/>
                <a:gd name="T54" fmla="*/ 585022 w 1157"/>
                <a:gd name="T55" fmla="*/ 1379856 h 1069"/>
                <a:gd name="T56" fmla="*/ 1544517 w 1157"/>
                <a:gd name="T57" fmla="*/ 1418810 h 1069"/>
                <a:gd name="T58" fmla="*/ 1533990 w 1157"/>
                <a:gd name="T59" fmla="*/ 1396337 h 1069"/>
                <a:gd name="T60" fmla="*/ 1544517 w 1157"/>
                <a:gd name="T61" fmla="*/ 1379856 h 1069"/>
                <a:gd name="T62" fmla="*/ 1574596 w 1157"/>
                <a:gd name="T63" fmla="*/ 1411319 h 1069"/>
                <a:gd name="T64" fmla="*/ 1571588 w 1157"/>
                <a:gd name="T65" fmla="*/ 1427799 h 106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157" h="1069">
                  <a:moveTo>
                    <a:pt x="1151" y="776"/>
                  </a:moveTo>
                  <a:cubicBezTo>
                    <a:pt x="1140" y="814"/>
                    <a:pt x="1132" y="850"/>
                    <a:pt x="1112" y="885"/>
                  </a:cubicBezTo>
                  <a:cubicBezTo>
                    <a:pt x="1102" y="901"/>
                    <a:pt x="1091" y="917"/>
                    <a:pt x="1078" y="931"/>
                  </a:cubicBezTo>
                  <a:cubicBezTo>
                    <a:pt x="1071" y="938"/>
                    <a:pt x="1064" y="946"/>
                    <a:pt x="1055" y="950"/>
                  </a:cubicBezTo>
                  <a:cubicBezTo>
                    <a:pt x="1059" y="934"/>
                    <a:pt x="1056" y="914"/>
                    <a:pt x="1037" y="909"/>
                  </a:cubicBezTo>
                  <a:cubicBezTo>
                    <a:pt x="1021" y="905"/>
                    <a:pt x="1014" y="918"/>
                    <a:pt x="1013" y="931"/>
                  </a:cubicBezTo>
                  <a:cubicBezTo>
                    <a:pt x="1011" y="938"/>
                    <a:pt x="1012" y="946"/>
                    <a:pt x="1017" y="952"/>
                  </a:cubicBezTo>
                  <a:cubicBezTo>
                    <a:pt x="1024" y="960"/>
                    <a:pt x="1033" y="963"/>
                    <a:pt x="1041" y="962"/>
                  </a:cubicBezTo>
                  <a:cubicBezTo>
                    <a:pt x="1041" y="963"/>
                    <a:pt x="1041" y="963"/>
                    <a:pt x="1041" y="963"/>
                  </a:cubicBezTo>
                  <a:cubicBezTo>
                    <a:pt x="1035" y="974"/>
                    <a:pt x="1026" y="984"/>
                    <a:pt x="1017" y="992"/>
                  </a:cubicBezTo>
                  <a:cubicBezTo>
                    <a:pt x="994" y="1010"/>
                    <a:pt x="967" y="1020"/>
                    <a:pt x="940" y="1028"/>
                  </a:cubicBezTo>
                  <a:cubicBezTo>
                    <a:pt x="875" y="1049"/>
                    <a:pt x="806" y="1059"/>
                    <a:pt x="738" y="1058"/>
                  </a:cubicBezTo>
                  <a:cubicBezTo>
                    <a:pt x="675" y="1057"/>
                    <a:pt x="612" y="1046"/>
                    <a:pt x="553" y="1025"/>
                  </a:cubicBezTo>
                  <a:cubicBezTo>
                    <a:pt x="524" y="1014"/>
                    <a:pt x="495" y="1002"/>
                    <a:pt x="468" y="986"/>
                  </a:cubicBezTo>
                  <a:cubicBezTo>
                    <a:pt x="441" y="971"/>
                    <a:pt x="411" y="954"/>
                    <a:pt x="392" y="929"/>
                  </a:cubicBezTo>
                  <a:cubicBezTo>
                    <a:pt x="399" y="926"/>
                    <a:pt x="405" y="921"/>
                    <a:pt x="410" y="915"/>
                  </a:cubicBezTo>
                  <a:cubicBezTo>
                    <a:pt x="421" y="902"/>
                    <a:pt x="425" y="871"/>
                    <a:pt x="400" y="871"/>
                  </a:cubicBezTo>
                  <a:cubicBezTo>
                    <a:pt x="373" y="872"/>
                    <a:pt x="370" y="907"/>
                    <a:pt x="379" y="925"/>
                  </a:cubicBezTo>
                  <a:cubicBezTo>
                    <a:pt x="368" y="929"/>
                    <a:pt x="355" y="930"/>
                    <a:pt x="343" y="930"/>
                  </a:cubicBezTo>
                  <a:cubicBezTo>
                    <a:pt x="311" y="928"/>
                    <a:pt x="278" y="918"/>
                    <a:pt x="250" y="903"/>
                  </a:cubicBezTo>
                  <a:cubicBezTo>
                    <a:pt x="188" y="871"/>
                    <a:pt x="141" y="818"/>
                    <a:pt x="109" y="757"/>
                  </a:cubicBezTo>
                  <a:cubicBezTo>
                    <a:pt x="41" y="632"/>
                    <a:pt x="16" y="473"/>
                    <a:pt x="81" y="342"/>
                  </a:cubicBezTo>
                  <a:cubicBezTo>
                    <a:pt x="87" y="349"/>
                    <a:pt x="94" y="356"/>
                    <a:pt x="103" y="359"/>
                  </a:cubicBezTo>
                  <a:cubicBezTo>
                    <a:pt x="119" y="365"/>
                    <a:pt x="137" y="360"/>
                    <a:pt x="144" y="345"/>
                  </a:cubicBezTo>
                  <a:cubicBezTo>
                    <a:pt x="150" y="331"/>
                    <a:pt x="144" y="316"/>
                    <a:pt x="130" y="311"/>
                  </a:cubicBezTo>
                  <a:cubicBezTo>
                    <a:pt x="110" y="303"/>
                    <a:pt x="94" y="316"/>
                    <a:pt x="82" y="331"/>
                  </a:cubicBezTo>
                  <a:cubicBezTo>
                    <a:pt x="73" y="314"/>
                    <a:pt x="71" y="292"/>
                    <a:pt x="70" y="275"/>
                  </a:cubicBezTo>
                  <a:cubicBezTo>
                    <a:pt x="68" y="231"/>
                    <a:pt x="79" y="186"/>
                    <a:pt x="100" y="147"/>
                  </a:cubicBezTo>
                  <a:cubicBezTo>
                    <a:pt x="120" y="111"/>
                    <a:pt x="150" y="80"/>
                    <a:pt x="185" y="58"/>
                  </a:cubicBezTo>
                  <a:cubicBezTo>
                    <a:pt x="218" y="37"/>
                    <a:pt x="270" y="13"/>
                    <a:pt x="310" y="28"/>
                  </a:cubicBezTo>
                  <a:cubicBezTo>
                    <a:pt x="312" y="29"/>
                    <a:pt x="313" y="26"/>
                    <a:pt x="311" y="25"/>
                  </a:cubicBezTo>
                  <a:cubicBezTo>
                    <a:pt x="275" y="0"/>
                    <a:pt x="212" y="31"/>
                    <a:pt x="180" y="51"/>
                  </a:cubicBezTo>
                  <a:cubicBezTo>
                    <a:pt x="136" y="78"/>
                    <a:pt x="102" y="118"/>
                    <a:pt x="82" y="166"/>
                  </a:cubicBezTo>
                  <a:cubicBezTo>
                    <a:pt x="63" y="212"/>
                    <a:pt x="55" y="268"/>
                    <a:pt x="69" y="316"/>
                  </a:cubicBezTo>
                  <a:cubicBezTo>
                    <a:pt x="71" y="323"/>
                    <a:pt x="74" y="330"/>
                    <a:pt x="78" y="336"/>
                  </a:cubicBezTo>
                  <a:cubicBezTo>
                    <a:pt x="0" y="466"/>
                    <a:pt x="34" y="638"/>
                    <a:pt x="103" y="764"/>
                  </a:cubicBezTo>
                  <a:cubicBezTo>
                    <a:pt x="137" y="826"/>
                    <a:pt x="185" y="880"/>
                    <a:pt x="248" y="912"/>
                  </a:cubicBezTo>
                  <a:cubicBezTo>
                    <a:pt x="283" y="929"/>
                    <a:pt x="345" y="950"/>
                    <a:pt x="386" y="932"/>
                  </a:cubicBezTo>
                  <a:cubicBezTo>
                    <a:pt x="399" y="955"/>
                    <a:pt x="425" y="969"/>
                    <a:pt x="447" y="983"/>
                  </a:cubicBezTo>
                  <a:cubicBezTo>
                    <a:pt x="473" y="999"/>
                    <a:pt x="500" y="1013"/>
                    <a:pt x="529" y="1024"/>
                  </a:cubicBezTo>
                  <a:cubicBezTo>
                    <a:pt x="589" y="1049"/>
                    <a:pt x="654" y="1062"/>
                    <a:pt x="719" y="1065"/>
                  </a:cubicBezTo>
                  <a:cubicBezTo>
                    <a:pt x="789" y="1069"/>
                    <a:pt x="860" y="1060"/>
                    <a:pt x="928" y="1041"/>
                  </a:cubicBezTo>
                  <a:cubicBezTo>
                    <a:pt x="974" y="1027"/>
                    <a:pt x="1031" y="1008"/>
                    <a:pt x="1052" y="960"/>
                  </a:cubicBezTo>
                  <a:cubicBezTo>
                    <a:pt x="1060" y="958"/>
                    <a:pt x="1068" y="953"/>
                    <a:pt x="1074" y="948"/>
                  </a:cubicBezTo>
                  <a:cubicBezTo>
                    <a:pt x="1119" y="909"/>
                    <a:pt x="1156" y="836"/>
                    <a:pt x="1157" y="777"/>
                  </a:cubicBezTo>
                  <a:cubicBezTo>
                    <a:pt x="1157" y="773"/>
                    <a:pt x="1152" y="773"/>
                    <a:pt x="1151" y="776"/>
                  </a:cubicBezTo>
                  <a:close/>
                  <a:moveTo>
                    <a:pt x="125" y="317"/>
                  </a:moveTo>
                  <a:cubicBezTo>
                    <a:pt x="145" y="324"/>
                    <a:pt x="139" y="348"/>
                    <a:pt x="123" y="354"/>
                  </a:cubicBezTo>
                  <a:cubicBezTo>
                    <a:pt x="116" y="356"/>
                    <a:pt x="104" y="353"/>
                    <a:pt x="98" y="349"/>
                  </a:cubicBezTo>
                  <a:cubicBezTo>
                    <a:pt x="93" y="346"/>
                    <a:pt x="89" y="341"/>
                    <a:pt x="86" y="337"/>
                  </a:cubicBezTo>
                  <a:cubicBezTo>
                    <a:pt x="95" y="324"/>
                    <a:pt x="109" y="312"/>
                    <a:pt x="125" y="317"/>
                  </a:cubicBezTo>
                  <a:close/>
                  <a:moveTo>
                    <a:pt x="386" y="922"/>
                  </a:moveTo>
                  <a:cubicBezTo>
                    <a:pt x="386" y="922"/>
                    <a:pt x="386" y="922"/>
                    <a:pt x="386" y="922"/>
                  </a:cubicBezTo>
                  <a:cubicBezTo>
                    <a:pt x="381" y="914"/>
                    <a:pt x="380" y="905"/>
                    <a:pt x="382" y="895"/>
                  </a:cubicBezTo>
                  <a:cubicBezTo>
                    <a:pt x="390" y="875"/>
                    <a:pt x="399" y="875"/>
                    <a:pt x="410" y="898"/>
                  </a:cubicBezTo>
                  <a:cubicBezTo>
                    <a:pt x="409" y="908"/>
                    <a:pt x="397" y="917"/>
                    <a:pt x="389" y="921"/>
                  </a:cubicBezTo>
                  <a:cubicBezTo>
                    <a:pt x="388" y="922"/>
                    <a:pt x="387" y="922"/>
                    <a:pt x="386" y="922"/>
                  </a:cubicBezTo>
                  <a:close/>
                  <a:moveTo>
                    <a:pt x="1027" y="947"/>
                  </a:moveTo>
                  <a:cubicBezTo>
                    <a:pt x="1023" y="943"/>
                    <a:pt x="1020" y="939"/>
                    <a:pt x="1020" y="935"/>
                  </a:cubicBezTo>
                  <a:cubicBezTo>
                    <a:pt x="1020" y="934"/>
                    <a:pt x="1020" y="933"/>
                    <a:pt x="1020" y="932"/>
                  </a:cubicBezTo>
                  <a:cubicBezTo>
                    <a:pt x="1022" y="928"/>
                    <a:pt x="1024" y="924"/>
                    <a:pt x="1026" y="922"/>
                  </a:cubicBezTo>
                  <a:cubicBezTo>
                    <a:pt x="1026" y="922"/>
                    <a:pt x="1027" y="922"/>
                    <a:pt x="1027" y="921"/>
                  </a:cubicBezTo>
                  <a:cubicBezTo>
                    <a:pt x="1034" y="923"/>
                    <a:pt x="1039" y="926"/>
                    <a:pt x="1043" y="931"/>
                  </a:cubicBezTo>
                  <a:cubicBezTo>
                    <a:pt x="1045" y="934"/>
                    <a:pt x="1047" y="938"/>
                    <a:pt x="1047" y="942"/>
                  </a:cubicBezTo>
                  <a:cubicBezTo>
                    <a:pt x="1048" y="944"/>
                    <a:pt x="1047" y="947"/>
                    <a:pt x="1047" y="949"/>
                  </a:cubicBezTo>
                  <a:cubicBezTo>
                    <a:pt x="1046" y="950"/>
                    <a:pt x="1046" y="952"/>
                    <a:pt x="1045" y="953"/>
                  </a:cubicBezTo>
                  <a:cubicBezTo>
                    <a:pt x="1039" y="954"/>
                    <a:pt x="1034" y="953"/>
                    <a:pt x="1027" y="947"/>
                  </a:cubicBezTo>
                  <a:close/>
                </a:path>
              </a:pathLst>
            </a:custGeom>
            <a:solidFill>
              <a:schemeClr val="accent1"/>
            </a:solidFill>
            <a:ln w="19050">
              <a:solidFill>
                <a:srgbClr val="00B05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 sz="1707"/>
            </a:p>
          </p:txBody>
        </p:sp>
        <p:sp>
          <p:nvSpPr>
            <p:cNvPr id="7" name="Freeform 44">
              <a:extLst>
                <a:ext uri="{FF2B5EF4-FFF2-40B4-BE49-F238E27FC236}">
                  <a16:creationId xmlns:a16="http://schemas.microsoft.com/office/drawing/2014/main" id="{DF8CA198-DEEE-48F8-92A4-3EEBFE284A33}"/>
                </a:ext>
              </a:extLst>
            </p:cNvPr>
            <p:cNvSpPr>
              <a:spLocks noEditPoints="1"/>
            </p:cNvSpPr>
            <p:nvPr/>
          </p:nvSpPr>
          <p:spPr bwMode="auto">
            <a:xfrm rot="10800000">
              <a:off x="2476969" y="1474764"/>
              <a:ext cx="1740026" cy="1601592"/>
            </a:xfrm>
            <a:custGeom>
              <a:avLst/>
              <a:gdLst>
                <a:gd name="T0" fmla="*/ 1672350 w 1157"/>
                <a:gd name="T1" fmla="*/ 1325920 h 1069"/>
                <a:gd name="T2" fmla="*/ 1586627 w 1157"/>
                <a:gd name="T3" fmla="*/ 1423304 h 1069"/>
                <a:gd name="T4" fmla="*/ 1523463 w 1157"/>
                <a:gd name="T5" fmla="*/ 1394838 h 1069"/>
                <a:gd name="T6" fmla="*/ 1565572 w 1157"/>
                <a:gd name="T7" fmla="*/ 1441283 h 1069"/>
                <a:gd name="T8" fmla="*/ 1529478 w 1157"/>
                <a:gd name="T9" fmla="*/ 1486229 h 1069"/>
                <a:gd name="T10" fmla="*/ 1109887 w 1157"/>
                <a:gd name="T11" fmla="*/ 1585112 h 1069"/>
                <a:gd name="T12" fmla="*/ 703831 w 1157"/>
                <a:gd name="T13" fmla="*/ 1477240 h 1069"/>
                <a:gd name="T14" fmla="*/ 616604 w 1157"/>
                <a:gd name="T15" fmla="*/ 1370867 h 1069"/>
                <a:gd name="T16" fmla="*/ 569983 w 1157"/>
                <a:gd name="T17" fmla="*/ 1385849 h 1069"/>
                <a:gd name="T18" fmla="*/ 375978 w 1157"/>
                <a:gd name="T19" fmla="*/ 1352888 h 1069"/>
                <a:gd name="T20" fmla="*/ 121817 w 1157"/>
                <a:gd name="T21" fmla="*/ 512390 h 1069"/>
                <a:gd name="T22" fmla="*/ 216563 w 1157"/>
                <a:gd name="T23" fmla="*/ 516884 h 1069"/>
                <a:gd name="T24" fmla="*/ 123321 w 1157"/>
                <a:gd name="T25" fmla="*/ 495909 h 1069"/>
                <a:gd name="T26" fmla="*/ 150391 w 1157"/>
                <a:gd name="T27" fmla="*/ 220238 h 1069"/>
                <a:gd name="T28" fmla="*/ 466213 w 1157"/>
                <a:gd name="T29" fmla="*/ 41950 h 1069"/>
                <a:gd name="T30" fmla="*/ 270704 w 1157"/>
                <a:gd name="T31" fmla="*/ 76409 h 1069"/>
                <a:gd name="T32" fmla="*/ 103770 w 1157"/>
                <a:gd name="T33" fmla="*/ 473436 h 1069"/>
                <a:gd name="T34" fmla="*/ 154903 w 1157"/>
                <a:gd name="T35" fmla="*/ 1144636 h 1069"/>
                <a:gd name="T36" fmla="*/ 580510 w 1157"/>
                <a:gd name="T37" fmla="*/ 1396337 h 1069"/>
                <a:gd name="T38" fmla="*/ 795569 w 1157"/>
                <a:gd name="T39" fmla="*/ 1534172 h 1069"/>
                <a:gd name="T40" fmla="*/ 1395630 w 1157"/>
                <a:gd name="T41" fmla="*/ 1559642 h 1069"/>
                <a:gd name="T42" fmla="*/ 1615201 w 1157"/>
                <a:gd name="T43" fmla="*/ 1420308 h 1069"/>
                <a:gd name="T44" fmla="*/ 1731003 w 1157"/>
                <a:gd name="T45" fmla="*/ 1162615 h 1069"/>
                <a:gd name="T46" fmla="*/ 184981 w 1157"/>
                <a:gd name="T47" fmla="*/ 530368 h 1069"/>
                <a:gd name="T48" fmla="*/ 129336 w 1157"/>
                <a:gd name="T49" fmla="*/ 504899 h 1069"/>
                <a:gd name="T50" fmla="*/ 580510 w 1157"/>
                <a:gd name="T51" fmla="*/ 1381354 h 1069"/>
                <a:gd name="T52" fmla="*/ 574494 w 1157"/>
                <a:gd name="T53" fmla="*/ 1340903 h 1069"/>
                <a:gd name="T54" fmla="*/ 585022 w 1157"/>
                <a:gd name="T55" fmla="*/ 1379856 h 1069"/>
                <a:gd name="T56" fmla="*/ 1544517 w 1157"/>
                <a:gd name="T57" fmla="*/ 1418810 h 1069"/>
                <a:gd name="T58" fmla="*/ 1533990 w 1157"/>
                <a:gd name="T59" fmla="*/ 1396337 h 1069"/>
                <a:gd name="T60" fmla="*/ 1544517 w 1157"/>
                <a:gd name="T61" fmla="*/ 1379856 h 1069"/>
                <a:gd name="T62" fmla="*/ 1574596 w 1157"/>
                <a:gd name="T63" fmla="*/ 1411319 h 1069"/>
                <a:gd name="T64" fmla="*/ 1571588 w 1157"/>
                <a:gd name="T65" fmla="*/ 1427799 h 106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157" h="1069">
                  <a:moveTo>
                    <a:pt x="1151" y="776"/>
                  </a:moveTo>
                  <a:cubicBezTo>
                    <a:pt x="1140" y="814"/>
                    <a:pt x="1132" y="850"/>
                    <a:pt x="1112" y="885"/>
                  </a:cubicBezTo>
                  <a:cubicBezTo>
                    <a:pt x="1102" y="901"/>
                    <a:pt x="1091" y="917"/>
                    <a:pt x="1078" y="931"/>
                  </a:cubicBezTo>
                  <a:cubicBezTo>
                    <a:pt x="1071" y="938"/>
                    <a:pt x="1064" y="946"/>
                    <a:pt x="1055" y="950"/>
                  </a:cubicBezTo>
                  <a:cubicBezTo>
                    <a:pt x="1059" y="934"/>
                    <a:pt x="1056" y="914"/>
                    <a:pt x="1037" y="909"/>
                  </a:cubicBezTo>
                  <a:cubicBezTo>
                    <a:pt x="1021" y="905"/>
                    <a:pt x="1014" y="918"/>
                    <a:pt x="1013" y="931"/>
                  </a:cubicBezTo>
                  <a:cubicBezTo>
                    <a:pt x="1011" y="938"/>
                    <a:pt x="1012" y="946"/>
                    <a:pt x="1017" y="952"/>
                  </a:cubicBezTo>
                  <a:cubicBezTo>
                    <a:pt x="1024" y="960"/>
                    <a:pt x="1033" y="963"/>
                    <a:pt x="1041" y="962"/>
                  </a:cubicBezTo>
                  <a:cubicBezTo>
                    <a:pt x="1041" y="963"/>
                    <a:pt x="1041" y="963"/>
                    <a:pt x="1041" y="963"/>
                  </a:cubicBezTo>
                  <a:cubicBezTo>
                    <a:pt x="1035" y="974"/>
                    <a:pt x="1026" y="984"/>
                    <a:pt x="1017" y="992"/>
                  </a:cubicBezTo>
                  <a:cubicBezTo>
                    <a:pt x="994" y="1010"/>
                    <a:pt x="967" y="1020"/>
                    <a:pt x="940" y="1028"/>
                  </a:cubicBezTo>
                  <a:cubicBezTo>
                    <a:pt x="875" y="1049"/>
                    <a:pt x="806" y="1059"/>
                    <a:pt x="738" y="1058"/>
                  </a:cubicBezTo>
                  <a:cubicBezTo>
                    <a:pt x="675" y="1057"/>
                    <a:pt x="612" y="1046"/>
                    <a:pt x="553" y="1025"/>
                  </a:cubicBezTo>
                  <a:cubicBezTo>
                    <a:pt x="524" y="1014"/>
                    <a:pt x="495" y="1002"/>
                    <a:pt x="468" y="986"/>
                  </a:cubicBezTo>
                  <a:cubicBezTo>
                    <a:pt x="441" y="971"/>
                    <a:pt x="411" y="954"/>
                    <a:pt x="392" y="929"/>
                  </a:cubicBezTo>
                  <a:cubicBezTo>
                    <a:pt x="399" y="926"/>
                    <a:pt x="405" y="921"/>
                    <a:pt x="410" y="915"/>
                  </a:cubicBezTo>
                  <a:cubicBezTo>
                    <a:pt x="421" y="902"/>
                    <a:pt x="425" y="871"/>
                    <a:pt x="400" y="871"/>
                  </a:cubicBezTo>
                  <a:cubicBezTo>
                    <a:pt x="373" y="872"/>
                    <a:pt x="370" y="907"/>
                    <a:pt x="379" y="925"/>
                  </a:cubicBezTo>
                  <a:cubicBezTo>
                    <a:pt x="368" y="929"/>
                    <a:pt x="355" y="930"/>
                    <a:pt x="343" y="930"/>
                  </a:cubicBezTo>
                  <a:cubicBezTo>
                    <a:pt x="311" y="928"/>
                    <a:pt x="278" y="918"/>
                    <a:pt x="250" y="903"/>
                  </a:cubicBezTo>
                  <a:cubicBezTo>
                    <a:pt x="188" y="871"/>
                    <a:pt x="141" y="818"/>
                    <a:pt x="109" y="757"/>
                  </a:cubicBezTo>
                  <a:cubicBezTo>
                    <a:pt x="41" y="632"/>
                    <a:pt x="16" y="473"/>
                    <a:pt x="81" y="342"/>
                  </a:cubicBezTo>
                  <a:cubicBezTo>
                    <a:pt x="87" y="349"/>
                    <a:pt x="94" y="356"/>
                    <a:pt x="103" y="359"/>
                  </a:cubicBezTo>
                  <a:cubicBezTo>
                    <a:pt x="119" y="365"/>
                    <a:pt x="137" y="360"/>
                    <a:pt x="144" y="345"/>
                  </a:cubicBezTo>
                  <a:cubicBezTo>
                    <a:pt x="150" y="331"/>
                    <a:pt x="144" y="316"/>
                    <a:pt x="130" y="311"/>
                  </a:cubicBezTo>
                  <a:cubicBezTo>
                    <a:pt x="110" y="303"/>
                    <a:pt x="94" y="316"/>
                    <a:pt x="82" y="331"/>
                  </a:cubicBezTo>
                  <a:cubicBezTo>
                    <a:pt x="73" y="314"/>
                    <a:pt x="71" y="292"/>
                    <a:pt x="70" y="275"/>
                  </a:cubicBezTo>
                  <a:cubicBezTo>
                    <a:pt x="68" y="231"/>
                    <a:pt x="79" y="186"/>
                    <a:pt x="100" y="147"/>
                  </a:cubicBezTo>
                  <a:cubicBezTo>
                    <a:pt x="120" y="111"/>
                    <a:pt x="150" y="80"/>
                    <a:pt x="185" y="58"/>
                  </a:cubicBezTo>
                  <a:cubicBezTo>
                    <a:pt x="218" y="37"/>
                    <a:pt x="270" y="13"/>
                    <a:pt x="310" y="28"/>
                  </a:cubicBezTo>
                  <a:cubicBezTo>
                    <a:pt x="312" y="29"/>
                    <a:pt x="313" y="26"/>
                    <a:pt x="311" y="25"/>
                  </a:cubicBezTo>
                  <a:cubicBezTo>
                    <a:pt x="275" y="0"/>
                    <a:pt x="212" y="31"/>
                    <a:pt x="180" y="51"/>
                  </a:cubicBezTo>
                  <a:cubicBezTo>
                    <a:pt x="136" y="78"/>
                    <a:pt x="102" y="118"/>
                    <a:pt x="82" y="166"/>
                  </a:cubicBezTo>
                  <a:cubicBezTo>
                    <a:pt x="63" y="212"/>
                    <a:pt x="55" y="268"/>
                    <a:pt x="69" y="316"/>
                  </a:cubicBezTo>
                  <a:cubicBezTo>
                    <a:pt x="71" y="323"/>
                    <a:pt x="74" y="330"/>
                    <a:pt x="78" y="336"/>
                  </a:cubicBezTo>
                  <a:cubicBezTo>
                    <a:pt x="0" y="466"/>
                    <a:pt x="34" y="638"/>
                    <a:pt x="103" y="764"/>
                  </a:cubicBezTo>
                  <a:cubicBezTo>
                    <a:pt x="137" y="826"/>
                    <a:pt x="185" y="880"/>
                    <a:pt x="248" y="912"/>
                  </a:cubicBezTo>
                  <a:cubicBezTo>
                    <a:pt x="283" y="929"/>
                    <a:pt x="345" y="950"/>
                    <a:pt x="386" y="932"/>
                  </a:cubicBezTo>
                  <a:cubicBezTo>
                    <a:pt x="399" y="955"/>
                    <a:pt x="425" y="969"/>
                    <a:pt x="447" y="983"/>
                  </a:cubicBezTo>
                  <a:cubicBezTo>
                    <a:pt x="473" y="999"/>
                    <a:pt x="500" y="1013"/>
                    <a:pt x="529" y="1024"/>
                  </a:cubicBezTo>
                  <a:cubicBezTo>
                    <a:pt x="589" y="1049"/>
                    <a:pt x="654" y="1062"/>
                    <a:pt x="719" y="1065"/>
                  </a:cubicBezTo>
                  <a:cubicBezTo>
                    <a:pt x="789" y="1069"/>
                    <a:pt x="860" y="1060"/>
                    <a:pt x="928" y="1041"/>
                  </a:cubicBezTo>
                  <a:cubicBezTo>
                    <a:pt x="974" y="1027"/>
                    <a:pt x="1031" y="1008"/>
                    <a:pt x="1052" y="960"/>
                  </a:cubicBezTo>
                  <a:cubicBezTo>
                    <a:pt x="1060" y="958"/>
                    <a:pt x="1068" y="953"/>
                    <a:pt x="1074" y="948"/>
                  </a:cubicBezTo>
                  <a:cubicBezTo>
                    <a:pt x="1119" y="909"/>
                    <a:pt x="1156" y="836"/>
                    <a:pt x="1157" y="777"/>
                  </a:cubicBezTo>
                  <a:cubicBezTo>
                    <a:pt x="1157" y="773"/>
                    <a:pt x="1152" y="773"/>
                    <a:pt x="1151" y="776"/>
                  </a:cubicBezTo>
                  <a:close/>
                  <a:moveTo>
                    <a:pt x="125" y="317"/>
                  </a:moveTo>
                  <a:cubicBezTo>
                    <a:pt x="145" y="324"/>
                    <a:pt x="139" y="348"/>
                    <a:pt x="123" y="354"/>
                  </a:cubicBezTo>
                  <a:cubicBezTo>
                    <a:pt x="116" y="356"/>
                    <a:pt x="104" y="353"/>
                    <a:pt x="98" y="349"/>
                  </a:cubicBezTo>
                  <a:cubicBezTo>
                    <a:pt x="93" y="346"/>
                    <a:pt x="89" y="341"/>
                    <a:pt x="86" y="337"/>
                  </a:cubicBezTo>
                  <a:cubicBezTo>
                    <a:pt x="95" y="324"/>
                    <a:pt x="109" y="312"/>
                    <a:pt x="125" y="317"/>
                  </a:cubicBezTo>
                  <a:close/>
                  <a:moveTo>
                    <a:pt x="386" y="922"/>
                  </a:moveTo>
                  <a:cubicBezTo>
                    <a:pt x="386" y="922"/>
                    <a:pt x="386" y="922"/>
                    <a:pt x="386" y="922"/>
                  </a:cubicBezTo>
                  <a:cubicBezTo>
                    <a:pt x="381" y="914"/>
                    <a:pt x="380" y="905"/>
                    <a:pt x="382" y="895"/>
                  </a:cubicBezTo>
                  <a:cubicBezTo>
                    <a:pt x="390" y="875"/>
                    <a:pt x="399" y="875"/>
                    <a:pt x="410" y="898"/>
                  </a:cubicBezTo>
                  <a:cubicBezTo>
                    <a:pt x="409" y="908"/>
                    <a:pt x="397" y="917"/>
                    <a:pt x="389" y="921"/>
                  </a:cubicBezTo>
                  <a:cubicBezTo>
                    <a:pt x="388" y="922"/>
                    <a:pt x="387" y="922"/>
                    <a:pt x="386" y="922"/>
                  </a:cubicBezTo>
                  <a:close/>
                  <a:moveTo>
                    <a:pt x="1027" y="947"/>
                  </a:moveTo>
                  <a:cubicBezTo>
                    <a:pt x="1023" y="943"/>
                    <a:pt x="1020" y="939"/>
                    <a:pt x="1020" y="935"/>
                  </a:cubicBezTo>
                  <a:cubicBezTo>
                    <a:pt x="1020" y="934"/>
                    <a:pt x="1020" y="933"/>
                    <a:pt x="1020" y="932"/>
                  </a:cubicBezTo>
                  <a:cubicBezTo>
                    <a:pt x="1022" y="928"/>
                    <a:pt x="1024" y="924"/>
                    <a:pt x="1026" y="922"/>
                  </a:cubicBezTo>
                  <a:cubicBezTo>
                    <a:pt x="1026" y="922"/>
                    <a:pt x="1027" y="922"/>
                    <a:pt x="1027" y="921"/>
                  </a:cubicBezTo>
                  <a:cubicBezTo>
                    <a:pt x="1034" y="923"/>
                    <a:pt x="1039" y="926"/>
                    <a:pt x="1043" y="931"/>
                  </a:cubicBezTo>
                  <a:cubicBezTo>
                    <a:pt x="1045" y="934"/>
                    <a:pt x="1047" y="938"/>
                    <a:pt x="1047" y="942"/>
                  </a:cubicBezTo>
                  <a:cubicBezTo>
                    <a:pt x="1048" y="944"/>
                    <a:pt x="1047" y="947"/>
                    <a:pt x="1047" y="949"/>
                  </a:cubicBezTo>
                  <a:cubicBezTo>
                    <a:pt x="1046" y="950"/>
                    <a:pt x="1046" y="952"/>
                    <a:pt x="1045" y="953"/>
                  </a:cubicBezTo>
                  <a:cubicBezTo>
                    <a:pt x="1039" y="954"/>
                    <a:pt x="1034" y="953"/>
                    <a:pt x="1027" y="947"/>
                  </a:cubicBezTo>
                  <a:close/>
                </a:path>
              </a:pathLst>
            </a:custGeom>
            <a:solidFill>
              <a:schemeClr val="accent1"/>
            </a:solidFill>
            <a:ln w="19050">
              <a:solidFill>
                <a:srgbClr val="00B05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 sz="1707"/>
            </a:p>
          </p:txBody>
        </p:sp>
      </p:grp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271A5E30-3E43-425D-8DC4-F10F01BD748F}"/>
              </a:ext>
            </a:extLst>
          </p:cNvPr>
          <p:cNvCxnSpPr>
            <a:cxnSpLocks/>
          </p:cNvCxnSpPr>
          <p:nvPr/>
        </p:nvCxnSpPr>
        <p:spPr>
          <a:xfrm>
            <a:off x="1137921" y="925879"/>
            <a:ext cx="3449799" cy="0"/>
          </a:xfrm>
          <a:prstGeom prst="line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259">
            <a:extLst>
              <a:ext uri="{FF2B5EF4-FFF2-40B4-BE49-F238E27FC236}">
                <a16:creationId xmlns:a16="http://schemas.microsoft.com/office/drawing/2014/main" id="{C0E9AC9D-64F0-45A5-9FC2-EF237C411F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9366" y="285817"/>
            <a:ext cx="284690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en-GB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ata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method</a:t>
            </a:r>
            <a:endParaRPr lang="zh-CN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48CE73D0-3ED7-4125-BD9B-E98A807B863F}"/>
              </a:ext>
            </a:extLst>
          </p:cNvPr>
          <p:cNvSpPr/>
          <p:nvPr/>
        </p:nvSpPr>
        <p:spPr bwMode="auto">
          <a:xfrm>
            <a:off x="8713499" y="435013"/>
            <a:ext cx="2510831" cy="909480"/>
          </a:xfrm>
          <a:prstGeom prst="rect">
            <a:avLst/>
          </a:prstGeom>
          <a:ln w="38100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2655" b="1" spc="284" dirty="0">
                <a:latin typeface="FrankRuehl" panose="020E0503060101010101" pitchFamily="34" charset="-79"/>
                <a:cs typeface="FrankRuehl" panose="020E0503060101010101" pitchFamily="34" charset="-79"/>
              </a:rPr>
              <a:t>ocean desert</a:t>
            </a:r>
          </a:p>
          <a:p>
            <a:pPr algn="ctr">
              <a:defRPr/>
            </a:pPr>
            <a:r>
              <a:rPr lang="en-US" altLang="zh-CN" sz="2655" b="1" spc="284" dirty="0">
                <a:latin typeface="FrankRuehl" panose="020E0503060101010101" pitchFamily="34" charset="-79"/>
                <a:cs typeface="FrankRuehl" panose="020E0503060101010101" pitchFamily="34" charset="-79"/>
              </a:rPr>
              <a:t>variation</a:t>
            </a:r>
            <a:endParaRPr lang="zh-CN" altLang="en-US" sz="2655" dirty="0">
              <a:latin typeface="FrankRuehl" panose="020E0503060101010101" pitchFamily="34" charset="-79"/>
              <a:cs typeface="FrankRuehl" panose="020E0503060101010101" pitchFamily="34" charset="-79"/>
            </a:endParaRPr>
          </a:p>
        </p:txBody>
      </p:sp>
      <p:sp>
        <p:nvSpPr>
          <p:cNvPr id="13" name="左大括号 12">
            <a:extLst>
              <a:ext uri="{FF2B5EF4-FFF2-40B4-BE49-F238E27FC236}">
                <a16:creationId xmlns:a16="http://schemas.microsoft.com/office/drawing/2014/main" id="{97DF8263-DA55-4C7B-BC24-84DD0D5ADB8C}"/>
              </a:ext>
            </a:extLst>
          </p:cNvPr>
          <p:cNvSpPr/>
          <p:nvPr/>
        </p:nvSpPr>
        <p:spPr bwMode="auto">
          <a:xfrm rot="5400000">
            <a:off x="9656397" y="26914"/>
            <a:ext cx="175137" cy="3713602"/>
          </a:xfrm>
          <a:prstGeom prst="leftBrace">
            <a:avLst>
              <a:gd name="adj1" fmla="val 268951"/>
              <a:gd name="adj2" fmla="val 37298"/>
            </a:avLst>
          </a:prstGeom>
          <a:ln w="571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sz="1707" dirty="0">
              <a:ln w="0">
                <a:solidFill>
                  <a:schemeClr val="tx1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B002C47E-3CC0-478A-A65D-02EA68CEF6F3}"/>
              </a:ext>
            </a:extLst>
          </p:cNvPr>
          <p:cNvSpPr/>
          <p:nvPr/>
        </p:nvSpPr>
        <p:spPr bwMode="auto">
          <a:xfrm>
            <a:off x="7887164" y="2192104"/>
            <a:ext cx="2735735" cy="461665"/>
          </a:xfrm>
          <a:prstGeom prst="rect">
            <a:avLst/>
          </a:prstGeom>
          <a:ln w="38100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2400" b="1" spc="284" dirty="0">
                <a:latin typeface="+mn-ea"/>
                <a:cs typeface="Arial" panose="020B0604020202020204" pitchFamily="34" charset="0"/>
              </a:rPr>
              <a:t>intensity</a:t>
            </a:r>
            <a:endParaRPr lang="zh-CN" altLang="en-US" sz="2400" dirty="0">
              <a:latin typeface="+mn-ea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67B4E430-89F8-4057-B0A7-DA3B950207CD}"/>
              </a:ext>
            </a:extLst>
          </p:cNvPr>
          <p:cNvSpPr/>
          <p:nvPr/>
        </p:nvSpPr>
        <p:spPr bwMode="auto">
          <a:xfrm>
            <a:off x="7887164" y="2808267"/>
            <a:ext cx="2762361" cy="461665"/>
          </a:xfrm>
          <a:prstGeom prst="rect">
            <a:avLst/>
          </a:prstGeom>
          <a:ln w="38100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altLang="zh-CN" sz="2400" b="1" spc="284" dirty="0">
                <a:latin typeface="+mn-ea"/>
                <a:cs typeface="Arial" panose="020B0604020202020204" pitchFamily="34" charset="0"/>
              </a:rPr>
              <a:t>area</a:t>
            </a:r>
            <a:endParaRPr lang="zh-CN" altLang="en-US" sz="2400" dirty="0">
              <a:latin typeface="+mn-ea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1EF1EDA2-7B7F-4E4B-93A0-42A8E467693E}"/>
              </a:ext>
            </a:extLst>
          </p:cNvPr>
          <p:cNvSpPr/>
          <p:nvPr/>
        </p:nvSpPr>
        <p:spPr bwMode="auto">
          <a:xfrm>
            <a:off x="7887165" y="3412475"/>
            <a:ext cx="2735735" cy="461665"/>
          </a:xfrm>
          <a:prstGeom prst="rect">
            <a:avLst/>
          </a:prstGeom>
          <a:ln w="38100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altLang="zh-CN" sz="2400" b="1" spc="284" dirty="0">
                <a:latin typeface="+mn-ea"/>
                <a:cs typeface="Arial" panose="020B0604020202020204" pitchFamily="34" charset="0"/>
              </a:rPr>
              <a:t>position</a:t>
            </a:r>
            <a:endParaRPr lang="zh-CN" altLang="en-US" sz="2400" dirty="0">
              <a:latin typeface="+mn-ea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B55CEE65-FEDA-4872-8C4D-7DFCFA851AE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7877"/>
          <a:stretch/>
        </p:blipFill>
        <p:spPr>
          <a:xfrm>
            <a:off x="9242281" y="4115190"/>
            <a:ext cx="2200956" cy="2742810"/>
          </a:xfrm>
          <a:prstGeom prst="rect">
            <a:avLst/>
          </a:prstGeom>
        </p:spPr>
      </p:pic>
      <p:sp>
        <p:nvSpPr>
          <p:cNvPr id="17" name="箭头: 右 16">
            <a:extLst>
              <a:ext uri="{FF2B5EF4-FFF2-40B4-BE49-F238E27FC236}">
                <a16:creationId xmlns:a16="http://schemas.microsoft.com/office/drawing/2014/main" id="{1C0FFFB0-E13F-480F-A0E8-37230D8FB35A}"/>
              </a:ext>
            </a:extLst>
          </p:cNvPr>
          <p:cNvSpPr/>
          <p:nvPr/>
        </p:nvSpPr>
        <p:spPr>
          <a:xfrm rot="3534065">
            <a:off x="8461968" y="4344630"/>
            <a:ext cx="846175" cy="461666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96" dirty="0">
              <a:solidFill>
                <a:srgbClr val="015835"/>
              </a:solidFill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A54718EF-94D0-4E0E-B592-4C88797F80F6}"/>
              </a:ext>
            </a:extLst>
          </p:cNvPr>
          <p:cNvSpPr/>
          <p:nvPr/>
        </p:nvSpPr>
        <p:spPr>
          <a:xfrm>
            <a:off x="10694474" y="2228763"/>
            <a:ext cx="149752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100" b="1" dirty="0">
                <a:latin typeface="等线" panose="02010600030101010101" pitchFamily="2" charset="-122"/>
                <a:cs typeface="Times New Roman" panose="02020603050405020304" pitchFamily="18" charset="0"/>
              </a:rPr>
              <a:t>McClain et al (2004) </a:t>
            </a:r>
          </a:p>
          <a:p>
            <a:r>
              <a:rPr lang="en-US" altLang="zh-CN" sz="1100" b="1" dirty="0" err="1">
                <a:latin typeface="等线" panose="02010600030101010101" pitchFamily="2" charset="-122"/>
                <a:cs typeface="Times New Roman" panose="02020603050405020304" pitchFamily="18" charset="0"/>
              </a:rPr>
              <a:t>Polovina</a:t>
            </a:r>
            <a:r>
              <a:rPr lang="en-US" altLang="zh-CN" sz="1100" b="1" dirty="0">
                <a:latin typeface="等线" panose="02010600030101010101" pitchFamily="2" charset="-122"/>
                <a:cs typeface="Times New Roman" panose="02020603050405020304" pitchFamily="18" charset="0"/>
              </a:rPr>
              <a:t> et al (2008)</a:t>
            </a:r>
            <a:endParaRPr lang="zh-CN" altLang="en-US" sz="1100" b="1" dirty="0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14CFA4EF-C0EB-4D51-A4DF-0D18001F9CD9}"/>
              </a:ext>
            </a:extLst>
          </p:cNvPr>
          <p:cNvSpPr/>
          <p:nvPr/>
        </p:nvSpPr>
        <p:spPr>
          <a:xfrm>
            <a:off x="10622899" y="5290119"/>
            <a:ext cx="143661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 err="1">
                <a:latin typeface="等线" panose="02010600030101010101" pitchFamily="2" charset="-122"/>
                <a:cs typeface="Times New Roman" panose="02020603050405020304" pitchFamily="18" charset="0"/>
              </a:rPr>
              <a:t>Hsin</a:t>
            </a:r>
            <a:r>
              <a:rPr lang="en-US" altLang="zh-CN" sz="1400" dirty="0">
                <a:latin typeface="等线" panose="02010600030101010101" pitchFamily="2" charset="-122"/>
                <a:cs typeface="Times New Roman" panose="02020603050405020304" pitchFamily="18" charset="0"/>
              </a:rPr>
              <a:t> et al (2013)</a:t>
            </a:r>
            <a:endParaRPr lang="zh-CN" altLang="en-US" sz="1400" dirty="0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166F3B23-676E-420B-AB84-ED22BF068EB4}"/>
              </a:ext>
            </a:extLst>
          </p:cNvPr>
          <p:cNvSpPr txBox="1"/>
          <p:nvPr/>
        </p:nvSpPr>
        <p:spPr>
          <a:xfrm>
            <a:off x="11487609" y="6424582"/>
            <a:ext cx="509305" cy="355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707" dirty="0"/>
              <a:t>5</a:t>
            </a:r>
            <a:endParaRPr lang="zh-CN" altLang="en-US" sz="1707" dirty="0"/>
          </a:p>
        </p:txBody>
      </p:sp>
      <p:pic>
        <p:nvPicPr>
          <p:cNvPr id="22" name="音频 21">
            <a:hlinkClick r:id="" action="ppaction://media"/>
            <a:extLst>
              <a:ext uri="{FF2B5EF4-FFF2-40B4-BE49-F238E27FC236}">
                <a16:creationId xmlns:a16="http://schemas.microsoft.com/office/drawing/2014/main" id="{32BA8271-57D2-4D85-BAE1-578F26C3B8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59784"/>
      </p:ext>
    </p:extLst>
  </p:cSld>
  <p:clrMapOvr>
    <a:masterClrMapping/>
  </p:clrMapOvr>
  <p:transition advTm="44209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360" x="90488" y="5280025"/>
          <p14:tracePt t="364" x="127000" y="5280025"/>
          <p14:tracePt t="368" x="173038" y="5280025"/>
          <p14:tracePt t="372" x="209550" y="5280025"/>
          <p14:tracePt t="376" x="236538" y="5280025"/>
          <p14:tracePt t="380" x="273050" y="5280025"/>
          <p14:tracePt t="384" x="301625" y="5280025"/>
          <p14:tracePt t="387" x="319088" y="5280025"/>
          <p14:tracePt t="392" x="338138" y="5280025"/>
          <p14:tracePt t="400" x="355600" y="5280025"/>
          <p14:tracePt t="410" x="374650" y="5280025"/>
          <p14:tracePt t="414" x="382588" y="5280025"/>
          <p14:tracePt t="416" x="401638" y="5280025"/>
          <p14:tracePt t="420" x="419100" y="5280025"/>
          <p14:tracePt t="425" x="438150" y="5280025"/>
          <p14:tracePt t="430" x="455613" y="5280025"/>
          <p14:tracePt t="432" x="474663" y="5280025"/>
          <p14:tracePt t="437" x="501650" y="5280025"/>
          <p14:tracePt t="442" x="528638" y="5280025"/>
          <p14:tracePt t="450" x="601663" y="5280025"/>
          <p14:tracePt t="452" x="628650" y="5280025"/>
          <p14:tracePt t="456" x="647700" y="5280025"/>
          <p14:tracePt t="461" x="665163" y="5280025"/>
          <p14:tracePt t="464" x="684213" y="5280025"/>
          <p14:tracePt t="468" x="693738" y="5280025"/>
          <p14:tracePt t="473" x="711200" y="5280025"/>
          <p14:tracePt t="476" x="720725" y="5280025"/>
          <p14:tracePt t="480" x="730250" y="5280025"/>
          <p14:tracePt t="491" x="738188" y="5280025"/>
          <p14:tracePt t="496" x="747713" y="5280025"/>
          <p14:tracePt t="498" x="766763" y="5280025"/>
          <p14:tracePt t="516" x="784225" y="5270500"/>
          <p14:tracePt t="523" x="793750" y="5270500"/>
          <p14:tracePt t="530" x="801688" y="5270500"/>
          <p14:tracePt t="534" x="811213" y="5270500"/>
          <p14:tracePt t="572" x="820738" y="5270500"/>
          <p14:tracePt t="578" x="830263" y="5270500"/>
          <p14:tracePt t="583" x="838200" y="5270500"/>
          <p14:tracePt t="586" x="847725" y="5270500"/>
          <p14:tracePt t="590" x="866775" y="5270500"/>
          <p14:tracePt t="595" x="884238" y="5270500"/>
          <p14:tracePt t="598" x="903288" y="5270500"/>
          <p14:tracePt t="602" x="920750" y="5270500"/>
          <p14:tracePt t="606" x="939800" y="5270500"/>
          <p14:tracePt t="611" x="957263" y="5270500"/>
          <p14:tracePt t="614" x="966788" y="5270500"/>
          <p14:tracePt t="622" x="976313" y="5270500"/>
          <p14:tracePt t="710" x="984250" y="5262563"/>
          <p14:tracePt t="722" x="993775" y="5262563"/>
          <p14:tracePt t="2062" x="1003300" y="5262563"/>
          <p14:tracePt t="2069" x="1012825" y="5253038"/>
          <p14:tracePt t="2076" x="1020763" y="5253038"/>
          <p14:tracePt t="2080" x="1020763" y="5243513"/>
          <p14:tracePt t="2088" x="1030288" y="5243513"/>
          <p14:tracePt t="2091" x="1039813" y="5233988"/>
          <p14:tracePt t="2100" x="1049338" y="5233988"/>
          <p14:tracePt t="2103" x="1057275" y="5233988"/>
          <p14:tracePt t="2114" x="1066800" y="5226050"/>
          <p14:tracePt t="2124" x="1076325" y="5226050"/>
          <p14:tracePt t="2768" x="1085850" y="5226050"/>
          <p14:tracePt t="3164" x="1085850" y="5233988"/>
          <p14:tracePt t="3168" x="1093788" y="5253038"/>
          <p14:tracePt t="3174" x="1093788" y="5270500"/>
          <p14:tracePt t="3176" x="1085850" y="5270500"/>
          <p14:tracePt t="3179" x="1076325" y="5270500"/>
          <p14:tracePt t="3186" x="1076325" y="5262563"/>
          <p14:tracePt t="3203" x="1076325" y="5253038"/>
          <p14:tracePt t="3208" x="1076325" y="5243513"/>
          <p14:tracePt t="3218" x="1085850" y="5233988"/>
          <p14:tracePt t="3240" x="1085850" y="5226050"/>
          <p14:tracePt t="3248" x="1093788" y="5216525"/>
          <p14:tracePt t="3259" x="1103313" y="5207000"/>
          <p14:tracePt t="3414" x="1103313" y="5197475"/>
          <p14:tracePt t="3438" x="1112838" y="5189538"/>
          <p14:tracePt t="3642" x="1122363" y="5180013"/>
          <p14:tracePt t="3663" x="1130300" y="5180013"/>
          <p14:tracePt t="3666" x="1139825" y="5180013"/>
          <p14:tracePt t="3679" x="1149350" y="5170488"/>
          <p14:tracePt t="3690" x="1158875" y="5160963"/>
          <p14:tracePt t="3710" x="1158875" y="5153025"/>
          <p14:tracePt t="3725" x="1166813" y="5133975"/>
          <p14:tracePt t="4968" x="1166813" y="5126038"/>
          <p14:tracePt t="4973" x="1185863" y="5126038"/>
          <p14:tracePt t="4977" x="1203325" y="5126038"/>
          <p14:tracePt t="4979" x="1212850" y="5126038"/>
          <p14:tracePt t="4982" x="1230313" y="5126038"/>
          <p14:tracePt t="4986" x="1249363" y="5126038"/>
          <p14:tracePt t="4990" x="1266825" y="5126038"/>
          <p14:tracePt t="4995" x="1295400" y="5126038"/>
          <p14:tracePt t="4998" x="1322388" y="5126038"/>
          <p14:tracePt t="5003" x="1349375" y="5126038"/>
          <p14:tracePt t="5006" x="1385888" y="5126038"/>
          <p14:tracePt t="5011" x="1412875" y="5126038"/>
          <p14:tracePt t="5014" x="1468438" y="5126038"/>
          <p14:tracePt t="5018" x="1504950" y="5126038"/>
          <p14:tracePt t="5021" x="1550988" y="5126038"/>
          <p14:tracePt t="5026" x="1577975" y="5126038"/>
          <p14:tracePt t="5030" x="1614488" y="5126038"/>
          <p14:tracePt t="5034" x="1668463" y="5126038"/>
          <p14:tracePt t="5038" x="1714500" y="5126038"/>
          <p14:tracePt t="5042" x="1751013" y="5126038"/>
          <p14:tracePt t="5046" x="1804988" y="5126038"/>
          <p14:tracePt t="5050" x="1870075" y="5126038"/>
          <p14:tracePt t="5054" x="1924050" y="5126038"/>
          <p14:tracePt t="5059" x="1997075" y="5126038"/>
          <p14:tracePt t="5063" x="2070100" y="5126038"/>
          <p14:tracePt t="5069" x="2143125" y="5126038"/>
          <p14:tracePt t="5070" x="2233613" y="5126038"/>
          <p14:tracePt t="5074" x="2306638" y="5126038"/>
          <p14:tracePt t="5078" x="2379663" y="5126038"/>
          <p14:tracePt t="5082" x="2462213" y="5126038"/>
          <p14:tracePt t="5086" x="2535238" y="5126038"/>
          <p14:tracePt t="5091" x="2589213" y="5126038"/>
          <p14:tracePt t="5095" x="2644775" y="5126038"/>
          <p14:tracePt t="5098" x="2698750" y="5126038"/>
          <p14:tracePt t="5102" x="2744788" y="5126038"/>
          <p14:tracePt t="5106" x="2781300" y="5126038"/>
          <p14:tracePt t="5110" x="2808288" y="5126038"/>
          <p14:tracePt t="5114" x="2827338" y="5126038"/>
          <p14:tracePt t="5118" x="2844800" y="5126038"/>
          <p14:tracePt t="5135" x="2863850" y="5126038"/>
          <p14:tracePt t="5238" x="2871788" y="5126038"/>
          <p14:tracePt t="5286" x="2881313" y="5126038"/>
          <p14:tracePt t="5296" x="2890838" y="5126038"/>
          <p14:tracePt t="5300" x="2900363" y="5133975"/>
          <p14:tracePt t="5309" x="2908300" y="5143500"/>
          <p14:tracePt t="5314" x="2908300" y="5153025"/>
          <p14:tracePt t="5317" x="2927350" y="5170488"/>
          <p14:tracePt t="5322" x="2944813" y="5180013"/>
          <p14:tracePt t="5328" x="2954338" y="5180013"/>
          <p14:tracePt t="5330" x="2963863" y="5189538"/>
          <p14:tracePt t="5334" x="2973388" y="5197475"/>
          <p14:tracePt t="5338" x="2981325" y="5197475"/>
          <p14:tracePt t="5342" x="3000375" y="5207000"/>
          <p14:tracePt t="5354" x="3009900" y="5207000"/>
          <p14:tracePt t="5359" x="3017838" y="5207000"/>
          <p14:tracePt t="5461" x="3027363" y="5207000"/>
          <p14:tracePt t="5466" x="3046413" y="5207000"/>
          <p14:tracePt t="5469" x="3054350" y="5207000"/>
          <p14:tracePt t="5470" x="3073400" y="5207000"/>
          <p14:tracePt t="5474" x="3082925" y="5207000"/>
          <p14:tracePt t="5478" x="3100388" y="5207000"/>
          <p14:tracePt t="5482" x="3119438" y="5207000"/>
          <p14:tracePt t="5486" x="3127375" y="5207000"/>
          <p14:tracePt t="5490" x="3146425" y="5207000"/>
          <p14:tracePt t="5494" x="3154363" y="5207000"/>
          <p14:tracePt t="5514" x="3163888" y="5207000"/>
          <p14:tracePt t="5546" x="3173413" y="5207000"/>
          <p14:tracePt t="5564" x="3190875" y="5207000"/>
          <p14:tracePt t="5570" x="3263900" y="5207000"/>
          <p14:tracePt t="5574" x="3292475" y="5207000"/>
          <p14:tracePt t="5578" x="3319463" y="5207000"/>
          <p14:tracePt t="5584" x="3346450" y="5207000"/>
          <p14:tracePt t="5588" x="3382963" y="5207000"/>
          <p14:tracePt t="5590" x="3409950" y="5207000"/>
          <p14:tracePt t="5594" x="3429000" y="5207000"/>
          <p14:tracePt t="5598" x="3446463" y="5207000"/>
          <p14:tracePt t="5602" x="3465513" y="5207000"/>
          <p14:tracePt t="5606" x="3482975" y="5207000"/>
          <p14:tracePt t="5614" x="3492500" y="5207000"/>
          <p14:tracePt t="5618" x="3502025" y="5207000"/>
          <p14:tracePt t="5622" x="3511550" y="5207000"/>
          <p14:tracePt t="5680" x="3519488" y="5207000"/>
          <p14:tracePt t="5685" x="3529013" y="5207000"/>
          <p14:tracePt t="5688" x="3538538" y="5207000"/>
          <p14:tracePt t="5690" x="3546475" y="5207000"/>
          <p14:tracePt t="5696" x="3556000" y="5207000"/>
          <p14:tracePt t="5698" x="3575050" y="5207000"/>
          <p14:tracePt t="5702" x="3592513" y="5207000"/>
          <p14:tracePt t="5706" x="3602038" y="5207000"/>
          <p14:tracePt t="5711" x="3611563" y="5207000"/>
          <p14:tracePt t="5727" x="3619500" y="5207000"/>
          <p14:tracePt t="5748" x="3629025" y="5207000"/>
          <p14:tracePt t="5752" x="3638550" y="5207000"/>
          <p14:tracePt t="5756" x="3648075" y="5207000"/>
          <p14:tracePt t="5764" x="3684588" y="5207000"/>
          <p14:tracePt t="5766" x="3702050" y="5207000"/>
          <p14:tracePt t="5770" x="3729038" y="5207000"/>
          <p14:tracePt t="5779" x="3757613" y="5207000"/>
          <p14:tracePt t="5780" x="3811588" y="5207000"/>
          <p14:tracePt t="5788" x="3848100" y="5207000"/>
          <p14:tracePt t="5790" x="3903663" y="5207000"/>
          <p14:tracePt t="5791" x="3967163" y="5207000"/>
          <p14:tracePt t="5796" x="4003675" y="5207000"/>
          <p14:tracePt t="5800" x="4048125" y="5207000"/>
          <p14:tracePt t="5804" x="4076700" y="5207000"/>
          <p14:tracePt t="5808" x="4103688" y="5207000"/>
          <p14:tracePt t="5812" x="4130675" y="5207000"/>
          <p14:tracePt t="5816" x="4149725" y="5207000"/>
          <p14:tracePt t="5820" x="4167188" y="5197475"/>
          <p14:tracePt t="5830" x="4186238" y="5197475"/>
          <p14:tracePt t="6384" x="4194175" y="5197475"/>
          <p14:tracePt t="6391" x="4203700" y="5197475"/>
          <p14:tracePt t="6404" x="4213225" y="5197475"/>
          <p14:tracePt t="6450" x="4222750" y="5197475"/>
          <p14:tracePt t="9553" x="4222750" y="5189538"/>
          <p14:tracePt t="9569" x="4222750" y="5180013"/>
          <p14:tracePt t="9605" x="4222750" y="5170488"/>
          <p14:tracePt t="9612" x="4213225" y="5160963"/>
          <p14:tracePt t="9968" x="4203700" y="5153025"/>
          <p14:tracePt t="9972" x="4194175" y="5153025"/>
          <p14:tracePt t="9978" x="4186238" y="5153025"/>
          <p14:tracePt t="10000" x="4186238" y="5143500"/>
          <p14:tracePt t="10021" x="4186238" y="5133975"/>
          <p14:tracePt t="10032" x="4194175" y="5126038"/>
          <p14:tracePt t="10047" x="4203700" y="5106988"/>
          <p14:tracePt t="10074" x="4213225" y="5106988"/>
          <p14:tracePt t="10082" x="4222750" y="5106988"/>
          <p14:tracePt t="10092" x="4230688" y="5106988"/>
          <p14:tracePt t="10127" x="4240213" y="5106988"/>
          <p14:tracePt t="10331" x="4249738" y="5106988"/>
          <p14:tracePt t="10885" x="4240213" y="5097463"/>
          <p14:tracePt t="10890" x="4230688" y="5089525"/>
          <p14:tracePt t="10952" x="4222750" y="5089525"/>
          <p14:tracePt t="10961" x="4213225" y="5089525"/>
          <p14:tracePt t="10979" x="4203700" y="5089525"/>
          <p14:tracePt t="10998" x="4194175" y="5089525"/>
          <p14:tracePt t="11002" x="4186238" y="5089525"/>
          <p14:tracePt t="11045" x="4167188" y="5089525"/>
          <p14:tracePt t="11057" x="4157663" y="5089525"/>
          <p14:tracePt t="11075" x="4149725" y="5089525"/>
          <p14:tracePt t="11080" x="4149725" y="5080000"/>
          <p14:tracePt t="11090" x="4140200" y="5080000"/>
          <p14:tracePt t="11099" x="4113213" y="5080000"/>
          <p14:tracePt t="11100" x="4094163" y="5080000"/>
          <p14:tracePt t="11104" x="4067175" y="5080000"/>
          <p14:tracePt t="11108" x="4040188" y="5080000"/>
          <p14:tracePt t="11112" x="4011613" y="5080000"/>
          <p14:tracePt t="11116" x="3975100" y="5080000"/>
          <p14:tracePt t="11120" x="3938588" y="5080000"/>
          <p14:tracePt t="11124" x="3911600" y="5080000"/>
          <p14:tracePt t="11128" x="3867150" y="5080000"/>
          <p14:tracePt t="11132" x="3838575" y="5080000"/>
          <p14:tracePt t="11136" x="3794125" y="5080000"/>
          <p14:tracePt t="11140" x="3765550" y="5080000"/>
          <p14:tracePt t="11144" x="3738563" y="5080000"/>
          <p14:tracePt t="11147" x="3711575" y="5080000"/>
          <p14:tracePt t="11151" x="3684588" y="5070475"/>
          <p14:tracePt t="11161" x="3675063" y="5070475"/>
          <p14:tracePt t="11163" x="3665538" y="5070475"/>
          <p14:tracePt t="11225" x="3656013" y="5070475"/>
          <p14:tracePt t="11232" x="3648075" y="5070475"/>
          <p14:tracePt t="11236" x="3638550" y="5070475"/>
          <p14:tracePt t="11248" x="3629025" y="5070475"/>
          <p14:tracePt t="11254" x="3619500" y="5070475"/>
          <p14:tracePt t="11258" x="3611563" y="5070475"/>
          <p14:tracePt t="11293" x="3602038" y="5070475"/>
          <p14:tracePt t="11299" x="3592513" y="5070475"/>
          <p14:tracePt t="11304" x="3582988" y="5070475"/>
          <p14:tracePt t="11307" x="3575050" y="5070475"/>
          <p14:tracePt t="11312" x="3565525" y="5070475"/>
          <p14:tracePt t="11315" x="3546475" y="5070475"/>
          <p14:tracePt t="11318" x="3529013" y="5070475"/>
          <p14:tracePt t="11322" x="3511550" y="5070475"/>
          <p14:tracePt t="11328" x="3492500" y="5060950"/>
          <p14:tracePt t="11330" x="3482975" y="5060950"/>
          <p14:tracePt t="11334" x="3475038" y="5060950"/>
          <p14:tracePt t="11338" x="3455988" y="5060950"/>
          <p14:tracePt t="11344" x="3429000" y="5060950"/>
          <p14:tracePt t="11348" x="3409950" y="5060950"/>
          <p14:tracePt t="11352" x="3402013" y="5060950"/>
          <p14:tracePt t="11361" x="3382963" y="5060950"/>
          <p14:tracePt t="11364" x="3373438" y="5060950"/>
          <p14:tracePt t="11374" x="3355975" y="5060950"/>
          <p14:tracePt t="11399" x="3346450" y="5060950"/>
          <p14:tracePt t="11403" x="3336925" y="5060950"/>
          <p14:tracePt t="11405" x="3328988" y="5060950"/>
          <p14:tracePt t="11413" x="3300413" y="5060950"/>
          <p14:tracePt t="11416" x="3292475" y="5060950"/>
          <p14:tracePt t="11420" x="3282950" y="5060950"/>
          <p14:tracePt t="11424" x="3263900" y="5060950"/>
          <p14:tracePt t="11428" x="3246438" y="5060950"/>
          <p14:tracePt t="11432" x="3236913" y="5060950"/>
          <p14:tracePt t="11437" x="3227388" y="5060950"/>
          <p14:tracePt t="11440" x="3209925" y="5060950"/>
          <p14:tracePt t="11444" x="3200400" y="5060950"/>
          <p14:tracePt t="11452" x="3190875" y="5060950"/>
          <p14:tracePt t="11456" x="3182938" y="5060950"/>
          <p14:tracePt t="11464" x="3173413" y="5060950"/>
          <p14:tracePt t="11468" x="3163888" y="5060950"/>
          <p14:tracePt t="11472" x="3154363" y="5060950"/>
          <p14:tracePt t="11480" x="3146425" y="5060950"/>
          <p14:tracePt t="11498" x="3127375" y="5060950"/>
          <p14:tracePt t="11504" x="3119438" y="5060950"/>
          <p14:tracePt t="11509" x="3100388" y="5060950"/>
          <p14:tracePt t="11512" x="3090863" y="5060950"/>
          <p14:tracePt t="11516" x="3082925" y="5060950"/>
          <p14:tracePt t="11520" x="3073400" y="5060950"/>
          <p14:tracePt t="11522" x="3063875" y="5060950"/>
          <p14:tracePt t="11526" x="3046413" y="5060950"/>
          <p14:tracePt t="11530" x="3036888" y="5060950"/>
          <p14:tracePt t="11534" x="3017838" y="5060950"/>
          <p14:tracePt t="11538" x="3009900" y="5060950"/>
          <p14:tracePt t="11544" x="3000375" y="5060950"/>
          <p14:tracePt t="11546" x="2990850" y="5070475"/>
          <p14:tracePt t="11550" x="2981325" y="5070475"/>
          <p14:tracePt t="11561" x="2973388" y="5070475"/>
          <p14:tracePt t="11933" x="2963863" y="5070475"/>
          <p14:tracePt t="12186" x="2973388" y="5070475"/>
          <p14:tracePt t="12193" x="2990850" y="5070475"/>
          <p14:tracePt t="12196" x="3000375" y="5070475"/>
          <p14:tracePt t="12200" x="3017838" y="5070475"/>
          <p14:tracePt t="12204" x="3027363" y="5070475"/>
          <p14:tracePt t="12208" x="3046413" y="5070475"/>
          <p14:tracePt t="12212" x="3054350" y="5070475"/>
          <p14:tracePt t="12216" x="3073400" y="5070475"/>
          <p14:tracePt t="12220" x="3090863" y="5070475"/>
          <p14:tracePt t="12227" x="3109913" y="5070475"/>
          <p14:tracePt t="12230" x="3119438" y="5070475"/>
          <p14:tracePt t="12235" x="3136900" y="5070475"/>
          <p14:tracePt t="12238" x="3154363" y="5070475"/>
          <p14:tracePt t="12245" x="3173413" y="5070475"/>
          <p14:tracePt t="12246" x="3190875" y="5070475"/>
          <p14:tracePt t="12251" x="3219450" y="5070475"/>
          <p14:tracePt t="12256" x="3246438" y="5070475"/>
          <p14:tracePt t="12261" x="3292475" y="5070475"/>
          <p14:tracePt t="12262" x="3346450" y="5070475"/>
          <p14:tracePt t="12266" x="3402013" y="5070475"/>
          <p14:tracePt t="12270" x="3455988" y="5070475"/>
          <p14:tracePt t="12275" x="3529013" y="5070475"/>
          <p14:tracePt t="12279" x="3602038" y="5070475"/>
          <p14:tracePt t="12282" x="3675063" y="5070475"/>
          <p14:tracePt t="12287" x="3738563" y="5070475"/>
          <p14:tracePt t="12290" x="3794125" y="5070475"/>
          <p14:tracePt t="12294" x="3867150" y="5070475"/>
          <p14:tracePt t="12298" x="3938588" y="5070475"/>
          <p14:tracePt t="12302" x="4030663" y="5070475"/>
          <p14:tracePt t="12306" x="4103688" y="5070475"/>
          <p14:tracePt t="12310" x="4176713" y="5070475"/>
          <p14:tracePt t="12315" x="4259263" y="5070475"/>
          <p14:tracePt t="12318" x="4330700" y="5070475"/>
          <p14:tracePt t="12322" x="4386263" y="5070475"/>
          <p14:tracePt t="12327" x="4440238" y="5070475"/>
          <p14:tracePt t="12330" x="4495800" y="5070475"/>
          <p14:tracePt t="12334" x="4549775" y="5070475"/>
          <p14:tracePt t="12338" x="4614863" y="5070475"/>
          <p14:tracePt t="12344" x="4651375" y="5070475"/>
          <p14:tracePt t="12346" x="4705350" y="5070475"/>
          <p14:tracePt t="12350" x="4751388" y="5070475"/>
          <p14:tracePt t="12355" x="4805363" y="5070475"/>
          <p14:tracePt t="12360" x="4841875" y="5070475"/>
          <p14:tracePt t="12362" x="4878388" y="5070475"/>
          <p14:tracePt t="12366" x="4924425" y="5070475"/>
          <p14:tracePt t="12370" x="4978400" y="5070475"/>
          <p14:tracePt t="12374" x="5014913" y="5070475"/>
          <p14:tracePt t="12378" x="5060950" y="5070475"/>
          <p14:tracePt t="12382" x="5097463" y="5070475"/>
          <p14:tracePt t="12386" x="5143500" y="5070475"/>
          <p14:tracePt t="12390" x="5180013" y="5070475"/>
          <p14:tracePt t="12394" x="5224463" y="5070475"/>
          <p14:tracePt t="12398" x="5260975" y="5070475"/>
          <p14:tracePt t="12400" x="5307013" y="5070475"/>
          <p14:tracePt t="12404" x="5334000" y="5070475"/>
          <p14:tracePt t="12408" x="5362575" y="5070475"/>
          <p14:tracePt t="12412" x="5407025" y="5070475"/>
          <p14:tracePt t="12416" x="5435600" y="5070475"/>
          <p14:tracePt t="12420" x="5462588" y="5070475"/>
          <p14:tracePt t="12424" x="5489575" y="5070475"/>
          <p14:tracePt t="12428" x="5535613" y="5070475"/>
          <p14:tracePt t="12432" x="5562600" y="5060950"/>
          <p14:tracePt t="12437" x="5580063" y="5060950"/>
          <p14:tracePt t="12443" x="5599113" y="5060950"/>
          <p14:tracePt t="12446" x="5626100" y="5053013"/>
          <p14:tracePt t="12449" x="5645150" y="5053013"/>
          <p14:tracePt t="12452" x="5662613" y="5053013"/>
          <p14:tracePt t="12456" x="5672138" y="5053013"/>
          <p14:tracePt t="12461" x="5681663" y="5053013"/>
          <p14:tracePt t="12464" x="5689600" y="5053013"/>
          <p14:tracePt t="12468" x="5699125" y="5053013"/>
          <p14:tracePt t="12472" x="5708650" y="5053013"/>
          <p14:tracePt t="12476" x="5726113" y="5053013"/>
          <p14:tracePt t="12480" x="5745163" y="5053013"/>
          <p14:tracePt t="12484" x="5762625" y="5053013"/>
          <p14:tracePt t="12488" x="5781675" y="5053013"/>
          <p14:tracePt t="12494" x="5808663" y="5053013"/>
          <p14:tracePt t="12496" x="5835650" y="5053013"/>
          <p14:tracePt t="12500" x="5881688" y="5053013"/>
          <p14:tracePt t="12504" x="5935663" y="5053013"/>
          <p14:tracePt t="12508" x="5991225" y="5043488"/>
          <p14:tracePt t="12512" x="6037263" y="5043488"/>
          <p14:tracePt t="12516" x="6091238" y="5043488"/>
          <p14:tracePt t="12520" x="6146800" y="5043488"/>
          <p14:tracePt t="12524" x="6200775" y="5043488"/>
          <p14:tracePt t="12528" x="6256338" y="5043488"/>
          <p14:tracePt t="12532" x="6319838" y="5043488"/>
          <p14:tracePt t="12536" x="6392863" y="5043488"/>
          <p14:tracePt t="12541" x="6446838" y="5043488"/>
          <p14:tracePt t="12546" x="6483350" y="5043488"/>
          <p14:tracePt t="12548" x="6538913" y="5043488"/>
          <p14:tracePt t="12553" x="6583363" y="5043488"/>
          <p14:tracePt t="12558" x="6619875" y="5043488"/>
          <p14:tracePt t="12563" x="6648450" y="5043488"/>
          <p14:tracePt t="12564" x="6684963" y="5043488"/>
          <p14:tracePt t="12568" x="6711950" y="5043488"/>
          <p14:tracePt t="12572" x="6729413" y="5043488"/>
          <p14:tracePt t="12578" x="6738938" y="5043488"/>
          <p14:tracePt t="12578" x="6748463" y="5043488"/>
          <p14:tracePt t="12641" x="6756400" y="5043488"/>
          <p14:tracePt t="12645" x="6775450" y="5043488"/>
          <p14:tracePt t="12648" x="6784975" y="5043488"/>
          <p14:tracePt t="12650" x="6792913" y="5043488"/>
          <p14:tracePt t="12654" x="6802438" y="5043488"/>
          <p14:tracePt t="12662" x="6811963" y="5043488"/>
          <p14:tracePt t="12666" x="6821488" y="5043488"/>
          <p14:tracePt t="12671" x="6829425" y="5043488"/>
          <p14:tracePt t="12720" x="6838950" y="5043488"/>
          <p14:tracePt t="12728" x="6865938" y="5043488"/>
          <p14:tracePt t="12730" x="6884988" y="5043488"/>
          <p14:tracePt t="12734" x="6902450" y="5043488"/>
          <p14:tracePt t="12738" x="6921500" y="5053013"/>
          <p14:tracePt t="12744" x="6948488" y="5053013"/>
          <p14:tracePt t="12746" x="6975475" y="5053013"/>
          <p14:tracePt t="12750" x="6994525" y="5060950"/>
          <p14:tracePt t="12752" x="7021513" y="5060950"/>
          <p14:tracePt t="12756" x="7058025" y="5070475"/>
          <p14:tracePt t="12761" x="7067550" y="5070475"/>
          <p14:tracePt t="12764" x="7104063" y="5070475"/>
          <p14:tracePt t="12769" x="7121525" y="5070475"/>
          <p14:tracePt t="12772" x="7148513" y="5080000"/>
          <p14:tracePt t="12776" x="7167563" y="5080000"/>
          <p14:tracePt t="12780" x="7185025" y="5080000"/>
          <p14:tracePt t="12784" x="7204075" y="5089525"/>
          <p14:tracePt t="12788" x="7221538" y="5089525"/>
          <p14:tracePt t="12793" x="7240588" y="5089525"/>
          <p14:tracePt t="12800" x="7258050" y="5097463"/>
          <p14:tracePt t="12810" x="7267575" y="5097463"/>
          <p14:tracePt t="12812" x="7277100" y="5097463"/>
          <p14:tracePt t="12816" x="7286625" y="5097463"/>
          <p14:tracePt t="12858" x="7294563" y="5097463"/>
          <p14:tracePt t="12863" x="7313613" y="5097463"/>
          <p14:tracePt t="12867" x="7331075" y="5106988"/>
          <p14:tracePt t="12870" x="7350125" y="5106988"/>
          <p14:tracePt t="12872" x="7367588" y="5116513"/>
          <p14:tracePt t="12877" x="7377113" y="5116513"/>
          <p14:tracePt t="12880" x="7413625" y="5116513"/>
          <p14:tracePt t="12884" x="7440613" y="5126038"/>
          <p14:tracePt t="12888" x="7469188" y="5126038"/>
          <p14:tracePt t="12894" x="7496175" y="5133975"/>
          <p14:tracePt t="12896" x="7513638" y="5133975"/>
          <p14:tracePt t="12900" x="7550150" y="5133975"/>
          <p14:tracePt t="12904" x="7569200" y="5143500"/>
          <p14:tracePt t="12908" x="7605713" y="5143500"/>
          <p14:tracePt t="12912" x="7632700" y="5153025"/>
          <p14:tracePt t="12916" x="7650163" y="5153025"/>
          <p14:tracePt t="12920" x="7669213" y="5153025"/>
          <p14:tracePt t="12924" x="7686675" y="5153025"/>
          <p14:tracePt t="12928" x="7696200" y="5153025"/>
          <p14:tracePt t="12956" x="7705725" y="5153025"/>
          <p14:tracePt t="12964" x="7723188" y="5153025"/>
          <p14:tracePt t="12971" x="7742238" y="5153025"/>
          <p14:tracePt t="12978" x="7759700" y="5153025"/>
          <p14:tracePt t="12979" x="7778750" y="5153025"/>
          <p14:tracePt t="12982" x="7796213" y="5153025"/>
          <p14:tracePt t="12986" x="7815263" y="5160963"/>
          <p14:tracePt t="12991" x="7832725" y="5160963"/>
          <p14:tracePt t="12994" x="7851775" y="5160963"/>
          <p14:tracePt t="12998" x="7869238" y="5160963"/>
          <p14:tracePt t="13011" x="7888288" y="5160963"/>
          <p14:tracePt t="13014" x="7905750" y="5160963"/>
          <p14:tracePt t="13210" x="7915275" y="5160963"/>
          <p14:tracePt t="15396" x="7915275" y="5170488"/>
          <p14:tracePt t="15401" x="7896225" y="5170488"/>
          <p14:tracePt t="15404" x="7869238" y="5170488"/>
          <p14:tracePt t="15406" x="7851775" y="5170488"/>
          <p14:tracePt t="15410" x="7824788" y="5170488"/>
          <p14:tracePt t="15414" x="7788275" y="5170488"/>
          <p14:tracePt t="15418" x="7759700" y="5170488"/>
          <p14:tracePt t="15422" x="7732713" y="5170488"/>
          <p14:tracePt t="15426" x="7705725" y="5170488"/>
          <p14:tracePt t="15430" x="7650163" y="5170488"/>
          <p14:tracePt t="15434" x="7605713" y="5170488"/>
          <p14:tracePt t="15438" x="7569200" y="5170488"/>
          <p14:tracePt t="15443" x="7523163" y="5170488"/>
          <p14:tracePt t="15446" x="7486650" y="5170488"/>
          <p14:tracePt t="15451" x="7440613" y="5170488"/>
          <p14:tracePt t="15455" x="7413625" y="5170488"/>
          <p14:tracePt t="15458" x="7386638" y="5170488"/>
          <p14:tracePt t="15460" x="7359650" y="5170488"/>
          <p14:tracePt t="15464" x="7323138" y="5170488"/>
          <p14:tracePt t="15468" x="7294563" y="5170488"/>
          <p14:tracePt t="15472" x="7277100" y="5170488"/>
          <p14:tracePt t="15476" x="7258050" y="5170488"/>
          <p14:tracePt t="15480" x="7250113" y="5170488"/>
          <p14:tracePt t="15485" x="7231063" y="5170488"/>
          <p14:tracePt t="15489" x="7194550" y="5170488"/>
          <p14:tracePt t="15498" x="7185025" y="5170488"/>
          <p14:tracePt t="15500" x="7177088" y="5170488"/>
          <p14:tracePt t="15506" x="7158038" y="5170488"/>
          <p14:tracePt t="15509" x="7140575" y="5170488"/>
          <p14:tracePt t="15512" x="7121525" y="5170488"/>
          <p14:tracePt t="15516" x="7104063" y="5170488"/>
          <p14:tracePt t="15520" x="7094538" y="5170488"/>
          <p14:tracePt t="15524" x="7077075" y="5170488"/>
          <p14:tracePt t="15528" x="7058025" y="5170488"/>
          <p14:tracePt t="15532" x="7040563" y="5170488"/>
          <p14:tracePt t="15536" x="7011988" y="5170488"/>
          <p14:tracePt t="15540" x="6994525" y="5170488"/>
          <p14:tracePt t="15544" x="6975475" y="5170488"/>
          <p14:tracePt t="15548" x="6958013" y="5170488"/>
          <p14:tracePt t="15552" x="6931025" y="5170488"/>
          <p14:tracePt t="15557" x="6902450" y="5170488"/>
          <p14:tracePt t="15562" x="6884988" y="5170488"/>
          <p14:tracePt t="15564" x="6858000" y="5170488"/>
          <p14:tracePt t="15567" x="6838950" y="5170488"/>
          <p14:tracePt t="15572" x="6811963" y="5170488"/>
          <p14:tracePt t="15576" x="6775450" y="5170488"/>
          <p14:tracePt t="15580" x="6748463" y="5170488"/>
          <p14:tracePt t="15584" x="6719888" y="5170488"/>
          <p14:tracePt t="15588" x="6692900" y="5170488"/>
          <p14:tracePt t="15593" x="6665913" y="5170488"/>
          <p14:tracePt t="15596" x="6629400" y="5170488"/>
          <p14:tracePt t="15601" x="6592888" y="5170488"/>
          <p14:tracePt t="15605" x="6565900" y="5170488"/>
          <p14:tracePt t="15615" x="6483350" y="5170488"/>
          <p14:tracePt t="15616" x="6437313" y="5170488"/>
          <p14:tracePt t="15620" x="6400800" y="5170488"/>
          <p14:tracePt t="15623" x="6356350" y="5170488"/>
          <p14:tracePt t="15629" x="6319838" y="5170488"/>
          <p14:tracePt t="15629" x="6273800" y="5170488"/>
          <p14:tracePt t="15634" x="6237288" y="5170488"/>
          <p14:tracePt t="15638" x="6191250" y="5170488"/>
          <p14:tracePt t="15643" x="6154738" y="5170488"/>
          <p14:tracePt t="15646" x="6110288" y="5170488"/>
          <p14:tracePt t="15649" x="6073775" y="5170488"/>
          <p14:tracePt t="15654" x="6045200" y="5170488"/>
          <p14:tracePt t="15658" x="6008688" y="5170488"/>
          <p14:tracePt t="15662" x="5981700" y="5170488"/>
          <p14:tracePt t="15666" x="5954713" y="5170488"/>
          <p14:tracePt t="15670" x="5927725" y="5170488"/>
          <p14:tracePt t="15674" x="5899150" y="5170488"/>
          <p14:tracePt t="15678" x="5864225" y="5170488"/>
          <p14:tracePt t="15682" x="5835650" y="5170488"/>
          <p14:tracePt t="15687" x="5808663" y="5170488"/>
          <p14:tracePt t="15694" x="5791200" y="5170488"/>
          <p14:tracePt t="15696" x="5772150" y="5170488"/>
          <p14:tracePt t="15698" x="5745163" y="5170488"/>
          <p14:tracePt t="15703" x="5718175" y="5170488"/>
          <p14:tracePt t="15706" x="5699125" y="5170488"/>
          <p14:tracePt t="15710" x="5681663" y="5170488"/>
          <p14:tracePt t="15714" x="5662613" y="5170488"/>
          <p14:tracePt t="15718" x="5645150" y="5170488"/>
          <p14:tracePt t="15724" x="5626100" y="5170488"/>
          <p14:tracePt t="15726" x="5608638" y="5170488"/>
          <p14:tracePt t="15730" x="5599113" y="5170488"/>
          <p14:tracePt t="15738" x="5589588" y="5170488"/>
          <p14:tracePt t="15819" x="5580063" y="5170488"/>
          <p14:tracePt t="15830" x="5572125" y="5170488"/>
          <p14:tracePt t="15838" x="5562600" y="5170488"/>
          <p14:tracePt t="15843" x="5553075" y="5170488"/>
          <p14:tracePt t="15845" x="5543550" y="5170488"/>
          <p14:tracePt t="15848" x="5535613" y="5170488"/>
          <p14:tracePt t="15852" x="5526088" y="5170488"/>
          <p14:tracePt t="15856" x="5516563" y="5170488"/>
          <p14:tracePt t="15861" x="5499100" y="5170488"/>
          <p14:tracePt t="15864" x="5489575" y="5170488"/>
          <p14:tracePt t="15868" x="5480050" y="5170488"/>
          <p14:tracePt t="15877" x="5462588" y="5170488"/>
          <p14:tracePt t="15880" x="5453063" y="5170488"/>
          <p14:tracePt t="15884" x="5443538" y="5170488"/>
          <p14:tracePt t="15888" x="5435600" y="5170488"/>
          <p14:tracePt t="15896" x="5426075" y="5160963"/>
          <p14:tracePt t="15943" x="5416550" y="5160963"/>
          <p14:tracePt t="15954" x="5407025" y="5160963"/>
          <p14:tracePt t="15961" x="5399088" y="5160963"/>
          <p14:tracePt t="15966" x="5389563" y="5160963"/>
          <p14:tracePt t="15968" x="5380038" y="5160963"/>
          <p14:tracePt t="15977" x="5370513" y="5160963"/>
          <p14:tracePt t="15982" x="5362575" y="5160963"/>
          <p14:tracePt t="16352" x="5380038" y="5160963"/>
          <p14:tracePt t="16356" x="5389563" y="5160963"/>
          <p14:tracePt t="16362" x="5399088" y="5160963"/>
          <p14:tracePt t="16367" x="5407025" y="5160963"/>
          <p14:tracePt t="16368" x="5416550" y="5160963"/>
          <p14:tracePt t="16378" x="5426075" y="5160963"/>
          <p14:tracePt t="16380" x="5435600" y="5160963"/>
          <p14:tracePt t="16384" x="5443538" y="5160963"/>
          <p14:tracePt t="16388" x="5453063" y="5160963"/>
          <p14:tracePt t="16392" x="5462588" y="5160963"/>
          <p14:tracePt t="16396" x="5472113" y="5160963"/>
          <p14:tracePt t="16404" x="5480050" y="5160963"/>
          <p14:tracePt t="16409" x="5489575" y="5160963"/>
          <p14:tracePt t="16412" x="5507038" y="5160963"/>
          <p14:tracePt t="16416" x="5516563" y="5160963"/>
          <p14:tracePt t="16420" x="5526088" y="5160963"/>
          <p14:tracePt t="16426" x="5535613" y="5160963"/>
          <p14:tracePt t="16428" x="5543550" y="5160963"/>
          <p14:tracePt t="16432" x="5562600" y="5160963"/>
          <p14:tracePt t="16436" x="5580063" y="5160963"/>
          <p14:tracePt t="16440" x="5589588" y="5160963"/>
          <p14:tracePt t="16444" x="5608638" y="5160963"/>
          <p14:tracePt t="16448" x="5616575" y="5160963"/>
          <p14:tracePt t="16452" x="5626100" y="5160963"/>
          <p14:tracePt t="16456" x="5645150" y="5160963"/>
          <p14:tracePt t="16460" x="5662613" y="5160963"/>
          <p14:tracePt t="16464" x="5681663" y="5160963"/>
          <p14:tracePt t="16468" x="5699125" y="5160963"/>
          <p14:tracePt t="16472" x="5718175" y="5160963"/>
          <p14:tracePt t="16476" x="5735638" y="5160963"/>
          <p14:tracePt t="16480" x="5754688" y="5160963"/>
          <p14:tracePt t="16484" x="5772150" y="5160963"/>
          <p14:tracePt t="16488" x="5781675" y="5160963"/>
          <p14:tracePt t="16490" x="5791200" y="5160963"/>
          <p14:tracePt t="16494" x="5808663" y="5160963"/>
          <p14:tracePt t="16498" x="5818188" y="5160963"/>
          <p14:tracePt t="16502" x="5827713" y="5160963"/>
          <p14:tracePt t="16507" x="5835650" y="5160963"/>
          <p14:tracePt t="16514" x="5845175" y="5160963"/>
          <p14:tracePt t="16517" x="5854700" y="5160963"/>
          <p14:tracePt t="16527" x="5864225" y="5160963"/>
          <p14:tracePt t="16530" x="5872163" y="5160963"/>
          <p14:tracePt t="16539" x="5881688" y="5160963"/>
          <p14:tracePt t="16774" x="5891213" y="5160963"/>
          <p14:tracePt t="25413" x="5891213" y="5207000"/>
          <p14:tracePt t="25416" x="5891213" y="5253038"/>
          <p14:tracePt t="25420" x="5891213" y="5307013"/>
          <p14:tracePt t="25425" x="5891213" y="5343525"/>
          <p14:tracePt t="25428" x="5891213" y="5399088"/>
          <p14:tracePt t="25432" x="5891213" y="5453063"/>
          <p14:tracePt t="25436" x="5891213" y="5499100"/>
          <p14:tracePt t="25441" x="5891213" y="5535613"/>
          <p14:tracePt t="25444" x="5891213" y="5581650"/>
          <p14:tracePt t="25448" x="5891213" y="5618163"/>
          <p14:tracePt t="25452" x="5891213" y="5662613"/>
          <p14:tracePt t="25456" x="5891213" y="5699125"/>
          <p14:tracePt t="25460" x="5891213" y="5727700"/>
          <p14:tracePt t="25464" x="5891213" y="5764213"/>
          <p14:tracePt t="25468" x="5891213" y="5791200"/>
          <p14:tracePt t="25472" x="5891213" y="5808663"/>
          <p14:tracePt t="25476" x="5891213" y="5837238"/>
          <p14:tracePt t="25484" x="5891213" y="5854700"/>
          <p14:tracePt t="25495" x="5891213" y="5873750"/>
          <p14:tracePt t="25525" x="5891213" y="5881688"/>
          <p14:tracePt t="25532" x="5891213" y="5900738"/>
          <p14:tracePt t="25538" x="5891213" y="5910263"/>
          <p14:tracePt t="25540" x="5891213" y="5918200"/>
          <p14:tracePt t="25543" x="5891213" y="5937250"/>
          <p14:tracePt t="25546" x="5891213" y="5954713"/>
          <p14:tracePt t="25550" x="5891213" y="5983288"/>
          <p14:tracePt t="25555" x="5891213" y="6027738"/>
          <p14:tracePt t="25561" x="5891213" y="6054725"/>
          <p14:tracePt t="25564" x="5891213" y="6091238"/>
          <p14:tracePt t="25568" x="5891213" y="6146800"/>
          <p14:tracePt t="25572" x="5891213" y="6192838"/>
          <p14:tracePt t="25580" x="5891213" y="6265863"/>
          <p14:tracePt t="25584" x="5891213" y="6292850"/>
          <p14:tracePt t="25586" x="5891213" y="6319838"/>
          <p14:tracePt t="25590" x="5891213" y="6338888"/>
          <p14:tracePt t="25594" x="5891213" y="6365875"/>
          <p14:tracePt t="25598" x="5881688" y="6383338"/>
          <p14:tracePt t="25602" x="5881688" y="6392863"/>
          <p14:tracePt t="25606" x="5881688" y="6402388"/>
          <p14:tracePt t="25610" x="5881688" y="6411913"/>
          <p14:tracePt t="25614" x="5881688" y="6419850"/>
          <p14:tracePt t="25618" x="5881688" y="6429375"/>
          <p14:tracePt t="25627" x="5881688" y="6438900"/>
          <p14:tracePt t="25635" x="5881688" y="6456363"/>
          <p14:tracePt t="25640" x="5881688" y="6475413"/>
          <p14:tracePt t="25644" x="5881688" y="6483350"/>
          <p14:tracePt t="25646" x="5881688" y="6492875"/>
          <p14:tracePt t="25650" x="5881688" y="6511925"/>
          <p14:tracePt t="25655" x="5881688" y="6519863"/>
          <p14:tracePt t="25660" x="5881688" y="6538913"/>
          <p14:tracePt t="25662" x="5881688" y="6556375"/>
          <p14:tracePt t="25666" x="5881688" y="6575425"/>
          <p14:tracePt t="25668" x="5881688" y="6602413"/>
          <p14:tracePt t="25672" x="5881688" y="6638925"/>
          <p14:tracePt t="25676" x="5881688" y="6665913"/>
          <p14:tracePt t="25680" x="5881688" y="6694488"/>
          <p14:tracePt t="25684" x="5881688" y="6721475"/>
          <p14:tracePt t="25688" x="5881688" y="6748463"/>
          <p14:tracePt t="25693" x="5881688" y="6767513"/>
          <p14:tracePt t="25696" x="5881688" y="6784975"/>
          <p14:tracePt t="25700" x="5881688" y="6794500"/>
          <p14:tracePt t="25704" x="5881688" y="6811963"/>
          <p14:tracePt t="25709" x="5881688" y="6821488"/>
          <p14:tracePt t="25712" x="5881688" y="6831013"/>
          <p14:tracePt t="25716" x="5881688" y="6840538"/>
          <p14:tracePt t="25725" x="5881688" y="6848475"/>
          <p14:tracePt t="37934" x="9748838" y="6731000"/>
          <p14:tracePt t="37938" x="9812338" y="6592888"/>
          <p14:tracePt t="37942" x="9848850" y="6483350"/>
          <p14:tracePt t="37946" x="9893300" y="6365875"/>
          <p14:tracePt t="37950" x="9921875" y="6246813"/>
          <p14:tracePt t="37954" x="9948863" y="6137275"/>
          <p14:tracePt t="37958" x="9975850" y="6046788"/>
          <p14:tracePt t="37962" x="9994900" y="5946775"/>
          <p14:tracePt t="37966" x="10021888" y="5854700"/>
          <p14:tracePt t="37970" x="10031413" y="5754688"/>
          <p14:tracePt t="37974" x="10048875" y="5662613"/>
          <p14:tracePt t="37978" x="10058400" y="5572125"/>
          <p14:tracePt t="37982" x="10075863" y="5489575"/>
          <p14:tracePt t="37986" x="10085388" y="5416550"/>
          <p14:tracePt t="37990" x="10104438" y="5326063"/>
          <p14:tracePt t="37994" x="10112375" y="5243513"/>
          <p14:tracePt t="38008" x="10121900" y="5016500"/>
          <p14:tracePt t="38010" x="10121900" y="4960938"/>
          <p14:tracePt t="38014" x="10140950" y="4906963"/>
          <p14:tracePt t="38016" x="10140950" y="4851400"/>
          <p14:tracePt t="38021" x="10140950" y="4787900"/>
          <p14:tracePt t="38025" x="10140950" y="4760913"/>
          <p14:tracePt t="38028" x="10140950" y="4732338"/>
          <p14:tracePt t="38032" x="10140950" y="4714875"/>
          <p14:tracePt t="38036" x="10140950" y="4697413"/>
          <p14:tracePt t="38044" x="10140950" y="4687888"/>
          <p14:tracePt t="38078" x="10140950" y="4678363"/>
          <p14:tracePt t="38092" x="10140950" y="4668838"/>
          <p14:tracePt t="38097" x="10140950" y="4651375"/>
          <p14:tracePt t="38100" x="10140950" y="4632325"/>
          <p14:tracePt t="38104" x="10140950" y="4624388"/>
          <p14:tracePt t="38108" x="10140950" y="4614863"/>
          <p14:tracePt t="38116" x="10140950" y="4605338"/>
          <p14:tracePt t="38121" x="10140950" y="4595813"/>
          <p14:tracePt t="38124" x="10140950" y="4587875"/>
          <p14:tracePt t="38128" x="10140950" y="4578350"/>
          <p14:tracePt t="38132" x="10131425" y="4559300"/>
          <p14:tracePt t="38136" x="10131425" y="4551363"/>
          <p14:tracePt t="38144" x="10131425" y="4541838"/>
          <p14:tracePt t="38148" x="10131425" y="4522788"/>
          <p14:tracePt t="38152" x="10121900" y="4514850"/>
          <p14:tracePt t="38165" x="10121900" y="4505325"/>
          <p14:tracePt t="38170" x="10121900" y="4495800"/>
          <p14:tracePt t="38179" x="10112375" y="4486275"/>
          <p14:tracePt t="38180" x="10112375" y="4478338"/>
          <p14:tracePt t="38184" x="10112375" y="4468813"/>
          <p14:tracePt t="38188" x="10112375" y="4459288"/>
          <p14:tracePt t="38191" x="10112375" y="4441825"/>
          <p14:tracePt t="38194" x="10112375" y="4432300"/>
          <p14:tracePt t="38197" x="10112375" y="4422775"/>
          <p14:tracePt t="38201" x="10112375" y="4405313"/>
          <p14:tracePt t="38207" x="10112375" y="4386263"/>
          <p14:tracePt t="38210" x="10112375" y="4368800"/>
          <p14:tracePt t="38213" x="10112375" y="4340225"/>
          <p14:tracePt t="38218" x="10112375" y="4322763"/>
          <p14:tracePt t="38226" x="10112375" y="4249738"/>
          <p14:tracePt t="38229" x="10112375" y="4213225"/>
          <p14:tracePt t="38233" x="10112375" y="4167188"/>
          <p14:tracePt t="38238" x="10112375" y="4130675"/>
          <p14:tracePt t="38242" x="10112375" y="4094163"/>
          <p14:tracePt t="38246" x="10112375" y="4067175"/>
          <p14:tracePt t="38250" x="10112375" y="4040188"/>
          <p14:tracePt t="38255" x="10112375" y="4013200"/>
          <p14:tracePt t="38258" x="10121900" y="3994150"/>
          <p14:tracePt t="38262" x="10121900" y="3957638"/>
          <p14:tracePt t="38266" x="10121900" y="3948113"/>
          <p14:tracePt t="38270" x="10131425" y="3911600"/>
          <p14:tracePt t="38275" x="10131425" y="3894138"/>
          <p14:tracePt t="38278" x="10131425" y="3867150"/>
          <p14:tracePt t="38282" x="10140950" y="3848100"/>
          <p14:tracePt t="38286" x="10140950" y="3821113"/>
          <p14:tracePt t="38290" x="10140950" y="3794125"/>
          <p14:tracePt t="38294" x="10148888" y="3775075"/>
          <p14:tracePt t="38298" x="10148888" y="3738563"/>
          <p14:tracePt t="38302" x="10148888" y="3702050"/>
          <p14:tracePt t="38307" x="10148888" y="3657600"/>
          <p14:tracePt t="38310" x="10167938" y="3629025"/>
          <p14:tracePt t="38314" x="10167938" y="3592513"/>
          <p14:tracePt t="38317" x="10167938" y="3548063"/>
          <p14:tracePt t="38322" x="10167938" y="3511550"/>
          <p14:tracePt t="38326" x="10167938" y="3475038"/>
          <p14:tracePt t="38330" x="10167938" y="3446463"/>
          <p14:tracePt t="38335" x="10167938" y="3411538"/>
          <p14:tracePt t="38343" x="10167938" y="3346450"/>
          <p14:tracePt t="38346" x="10167938" y="3328988"/>
          <p14:tracePt t="38350" x="10167938" y="3319463"/>
          <p14:tracePt t="38354" x="10167938" y="3302000"/>
          <p14:tracePt t="38358" x="10167938" y="3282950"/>
          <p14:tracePt t="38368" x="10167938" y="3265488"/>
          <p14:tracePt t="38371" x="10167938" y="3255963"/>
          <p14:tracePt t="38648" x="10177463" y="3265488"/>
          <p14:tracePt t="38657" x="10194925" y="3282950"/>
          <p14:tracePt t="38664" x="10221913" y="3309938"/>
          <p14:tracePt t="38666" x="10240963" y="3319463"/>
          <p14:tracePt t="38670" x="10248900" y="3328988"/>
          <p14:tracePt t="38674" x="10258425" y="3338513"/>
          <p14:tracePt t="38678" x="10277475" y="3346450"/>
          <p14:tracePt t="38682" x="10294938" y="3355975"/>
          <p14:tracePt t="38692" x="10304463" y="3365500"/>
          <p14:tracePt t="38694" x="10313988" y="3375025"/>
          <p14:tracePt t="38702" x="10340975" y="3382963"/>
          <p14:tracePt t="38708" x="10340975" y="3392488"/>
          <p14:tracePt t="38710" x="10350500" y="3402013"/>
          <p14:tracePt t="38715" x="10367963" y="3411538"/>
          <p14:tracePt t="38720" x="10377488" y="3411538"/>
          <p14:tracePt t="38722" x="10387013" y="3411538"/>
          <p14:tracePt t="38725" x="10404475" y="3419475"/>
          <p14:tracePt t="38728" x="10423525" y="3429000"/>
          <p14:tracePt t="38732" x="10431463" y="3438525"/>
          <p14:tracePt t="38736" x="10440988" y="3446463"/>
          <p14:tracePt t="38741" x="10450513" y="3446463"/>
          <p14:tracePt t="38744" x="10460038" y="3446463"/>
          <p14:tracePt t="38748" x="10477500" y="3455988"/>
          <p14:tracePt t="38751" x="10496550" y="3465513"/>
          <p14:tracePt t="38760" x="10514013" y="3475038"/>
          <p14:tracePt t="38765" x="10533063" y="3482975"/>
          <p14:tracePt t="38776" x="10550525" y="3492500"/>
          <p14:tracePt t="38782" x="10560050" y="3502025"/>
          <p14:tracePt t="38786" x="10569575" y="3502025"/>
          <p14:tracePt t="38796" x="10596563" y="3519488"/>
          <p14:tracePt t="38804" x="10606088" y="3529013"/>
          <p14:tracePt t="38878" x="10606088" y="3538538"/>
          <p14:tracePt t="38891" x="10614025" y="3538538"/>
          <p14:tracePt t="38898" x="10623550" y="3548063"/>
          <p14:tracePt t="38907" x="10623550" y="3556000"/>
          <p14:tracePt t="38915" x="10623550" y="3565525"/>
          <p14:tracePt t="38924" x="10633075" y="3584575"/>
          <p14:tracePt t="38984" x="10633075" y="3602038"/>
          <p14:tracePt t="38991" x="10633075" y="3611563"/>
          <p14:tracePt t="38995" x="10633075" y="3621088"/>
          <p14:tracePt t="38998" x="10623550" y="3621088"/>
          <p14:tracePt t="39007" x="10614025" y="3629025"/>
          <p14:tracePt t="39014" x="10614025" y="3638550"/>
          <p14:tracePt t="39018" x="10606088" y="3648075"/>
          <p14:tracePt t="39025" x="10596563" y="3657600"/>
          <p14:tracePt t="39030" x="10577513" y="3665538"/>
          <p14:tracePt t="39034" x="10569575" y="3675063"/>
          <p14:tracePt t="39038" x="10560050" y="3675063"/>
          <p14:tracePt t="39042" x="10550525" y="3684588"/>
          <p14:tracePt t="39050" x="10541000" y="3694113"/>
          <p14:tracePt t="39054" x="10533063" y="3694113"/>
          <p14:tracePt t="39058" x="10523538" y="3694113"/>
          <p14:tracePt t="39063" x="10504488" y="3694113"/>
          <p14:tracePt t="39066" x="10496550" y="3694113"/>
          <p14:tracePt t="39070" x="10496550" y="3702050"/>
          <p14:tracePt t="39073" x="10477500" y="3702050"/>
          <p14:tracePt t="39076" x="10460038" y="3702050"/>
          <p14:tracePt t="39080" x="10440988" y="3702050"/>
          <p14:tracePt t="39084" x="10423525" y="3702050"/>
          <p14:tracePt t="39088" x="10394950" y="3702050"/>
          <p14:tracePt t="39092" x="10367963" y="3702050"/>
          <p14:tracePt t="39096" x="10350500" y="3702050"/>
          <p14:tracePt t="39100" x="10313988" y="3702050"/>
          <p14:tracePt t="39105" x="10285413" y="3702050"/>
          <p14:tracePt t="39108" x="10231438" y="3702050"/>
          <p14:tracePt t="39112" x="10204450" y="3702050"/>
          <p14:tracePt t="39116" x="10185400" y="3702050"/>
          <p14:tracePt t="39120" x="10158413" y="3694113"/>
          <p14:tracePt t="39124" x="10121900" y="3684588"/>
          <p14:tracePt t="39128" x="10104438" y="3675063"/>
          <p14:tracePt t="39132" x="10075863" y="3665538"/>
          <p14:tracePt t="39136" x="10048875" y="3648075"/>
          <p14:tracePt t="39141" x="10031413" y="3638550"/>
          <p14:tracePt t="39143" x="9994900" y="3629025"/>
          <p14:tracePt t="39147" x="9966325" y="3611563"/>
          <p14:tracePt t="39151" x="9921875" y="3592513"/>
          <p14:tracePt t="39156" x="9893300" y="3584575"/>
          <p14:tracePt t="39160" x="9848850" y="3556000"/>
          <p14:tracePt t="39164" x="9802813" y="3538538"/>
          <p14:tracePt t="39168" x="9756775" y="3511550"/>
          <p14:tracePt t="39173" x="9712325" y="3492500"/>
          <p14:tracePt t="39176" x="9656763" y="3465513"/>
          <p14:tracePt t="39180" x="9610725" y="3446463"/>
          <p14:tracePt t="39183" x="9547225" y="3419475"/>
          <p14:tracePt t="39188" x="9501188" y="3382963"/>
          <p14:tracePt t="39192" x="9456738" y="3365500"/>
          <p14:tracePt t="39196" x="9410700" y="3328988"/>
          <p14:tracePt t="39200" x="9374188" y="3292475"/>
          <p14:tracePt t="39204" x="9364663" y="3282950"/>
          <p14:tracePt t="39208" x="9337675" y="3265488"/>
          <p14:tracePt t="39212" x="9320213" y="3255963"/>
          <p14:tracePt t="39216" x="9310688" y="3246438"/>
          <p14:tracePt t="39220" x="9301163" y="3246438"/>
          <p14:tracePt t="39224" x="9291638" y="3236913"/>
          <p14:tracePt t="39228" x="9283700" y="3228975"/>
          <p14:tracePt t="39231" x="9274175" y="3219450"/>
          <p14:tracePt t="39240" x="9255125" y="3200400"/>
          <p14:tracePt t="39244" x="9247188" y="3192463"/>
          <p14:tracePt t="39248" x="9237663" y="3182938"/>
          <p14:tracePt t="39250" x="9228138" y="3173413"/>
          <p14:tracePt t="39264" x="9228138" y="3163888"/>
          <p14:tracePt t="39269" x="9218613" y="3155950"/>
          <p14:tracePt t="39274" x="9210675" y="3136900"/>
          <p14:tracePt t="39278" x="9210675" y="3127375"/>
          <p14:tracePt t="39282" x="9201150" y="3119438"/>
          <p14:tracePt t="39286" x="9191625" y="3119438"/>
          <p14:tracePt t="39290" x="9182100" y="3100388"/>
          <p14:tracePt t="39294" x="9174163" y="3090863"/>
          <p14:tracePt t="39298" x="9174163" y="3082925"/>
          <p14:tracePt t="39302" x="9164638" y="3073400"/>
          <p14:tracePt t="39310" x="9164638" y="3054350"/>
          <p14:tracePt t="39372" x="9155113" y="3046413"/>
          <p14:tracePt t="39396" x="9155113" y="3036888"/>
          <p14:tracePt t="39402" x="9155113" y="3027363"/>
          <p14:tracePt t="39406" x="9155113" y="3017838"/>
          <p14:tracePt t="39410" x="9155113" y="3009900"/>
          <p14:tracePt t="39414" x="9155113" y="3000375"/>
          <p14:tracePt t="39418" x="9155113" y="2990850"/>
          <p14:tracePt t="39424" x="9155113" y="2982913"/>
          <p14:tracePt t="39428" x="9155113" y="2973388"/>
          <p14:tracePt t="39432" x="9155113" y="2963863"/>
          <p14:tracePt t="39436" x="9155113" y="2954338"/>
          <p14:tracePt t="39441" x="9155113" y="2946400"/>
          <p14:tracePt t="39448" x="9155113" y="2936875"/>
          <p14:tracePt t="39452" x="9155113" y="2927350"/>
          <p14:tracePt t="39457" x="9155113" y="2917825"/>
          <p14:tracePt t="39460" x="9155113" y="2900363"/>
          <p14:tracePt t="39464" x="9155113" y="2881313"/>
          <p14:tracePt t="39468" x="9155113" y="2873375"/>
          <p14:tracePt t="39473" x="9155113" y="2863850"/>
          <p14:tracePt t="39476" x="9155113" y="2854325"/>
          <p14:tracePt t="39479" x="9155113" y="2836863"/>
          <p14:tracePt t="39484" x="9155113" y="2817813"/>
          <p14:tracePt t="39488" x="9155113" y="2800350"/>
          <p14:tracePt t="39492" x="9155113" y="2781300"/>
          <p14:tracePt t="39496" x="9155113" y="2763838"/>
          <p14:tracePt t="39500" x="9155113" y="2744788"/>
          <p14:tracePt t="39504" x="9164638" y="2735263"/>
          <p14:tracePt t="39508" x="9164638" y="2717800"/>
          <p14:tracePt t="39516" x="9164638" y="2708275"/>
          <p14:tracePt t="39520" x="9164638" y="2698750"/>
          <p14:tracePt t="39524" x="9174163" y="2681288"/>
          <p14:tracePt t="39532" x="9182100" y="2671763"/>
          <p14:tracePt t="39537" x="9182100" y="2662238"/>
          <p14:tracePt t="39544" x="9182100" y="2654300"/>
          <p14:tracePt t="39548" x="9191625" y="2654300"/>
          <p14:tracePt t="39557" x="9191625" y="2644775"/>
          <p14:tracePt t="39561" x="9201150" y="2635250"/>
          <p14:tracePt t="39579" x="9210675" y="2617788"/>
          <p14:tracePt t="39595" x="9218613" y="2608263"/>
          <p14:tracePt t="39596" x="9218613" y="2598738"/>
          <p14:tracePt t="39602" x="9218613" y="2589213"/>
          <p14:tracePt t="39607" x="9228138" y="2581275"/>
          <p14:tracePt t="39618" x="9237663" y="2562225"/>
          <p14:tracePt t="39693" x="9247188" y="2554288"/>
          <p14:tracePt t="39758" x="9255125" y="2544763"/>
          <p14:tracePt t="39790" x="9264650" y="2544763"/>
          <p14:tracePt t="39803" x="9274175" y="2544763"/>
          <p14:tracePt t="39807" x="9283700" y="2544763"/>
          <p14:tracePt t="39813" x="9291638" y="2544763"/>
          <p14:tracePt t="39816" x="9301163" y="2544763"/>
          <p14:tracePt t="39820" x="9320213" y="2544763"/>
          <p14:tracePt t="39824" x="9328150" y="2544763"/>
          <p14:tracePt t="39828" x="9347200" y="2544763"/>
          <p14:tracePt t="39832" x="9374188" y="2544763"/>
          <p14:tracePt t="39836" x="9393238" y="2544763"/>
          <p14:tracePt t="39840" x="9420225" y="2544763"/>
          <p14:tracePt t="39844" x="9437688" y="2544763"/>
          <p14:tracePt t="39848" x="9464675" y="2544763"/>
          <p14:tracePt t="39852" x="9493250" y="2544763"/>
          <p14:tracePt t="39857" x="9510713" y="2554288"/>
          <p14:tracePt t="39860" x="9547225" y="2554288"/>
          <p14:tracePt t="39864" x="9566275" y="2562225"/>
          <p14:tracePt t="39868" x="9583738" y="2562225"/>
          <p14:tracePt t="39873" x="9610725" y="2562225"/>
          <p14:tracePt t="39877" x="9629775" y="2571750"/>
          <p14:tracePt t="39882" x="9656763" y="2571750"/>
          <p14:tracePt t="39884" x="9675813" y="2571750"/>
          <p14:tracePt t="39888" x="9693275" y="2571750"/>
          <p14:tracePt t="39892" x="9712325" y="2581275"/>
          <p14:tracePt t="39897" x="9729788" y="2581275"/>
          <p14:tracePt t="39901" x="9748838" y="2581275"/>
          <p14:tracePt t="39904" x="9766300" y="2581275"/>
          <p14:tracePt t="39908" x="9785350" y="2598738"/>
          <p14:tracePt t="39917" x="9802813" y="2598738"/>
          <p14:tracePt t="39922" x="9821863" y="2598738"/>
          <p14:tracePt t="39927" x="9839325" y="2598738"/>
          <p14:tracePt t="39932" x="9856788" y="2598738"/>
          <p14:tracePt t="39937" x="9866313" y="2598738"/>
          <p14:tracePt t="39942" x="9885363" y="2598738"/>
          <p14:tracePt t="39944" x="9893300" y="2598738"/>
          <p14:tracePt t="39948" x="9902825" y="2608263"/>
          <p14:tracePt t="39954" x="9912350" y="2608263"/>
          <p14:tracePt t="39958" x="9921875" y="2608263"/>
          <p14:tracePt t="39962" x="9929813" y="2608263"/>
          <p14:tracePt t="39966" x="9939338" y="2617788"/>
          <p14:tracePt t="39970" x="9948863" y="2617788"/>
          <p14:tracePt t="39974" x="9958388" y="2617788"/>
          <p14:tracePt t="39978" x="9958388" y="2625725"/>
          <p14:tracePt t="39982" x="9966325" y="2625725"/>
          <p14:tracePt t="39986" x="9975850" y="2625725"/>
          <p14:tracePt t="39990" x="9994900" y="2635250"/>
          <p14:tracePt t="39998" x="10002838" y="2635250"/>
          <p14:tracePt t="40008" x="10031413" y="2644775"/>
          <p14:tracePt t="40010" x="10039350" y="2644775"/>
          <p14:tracePt t="40020" x="10048875" y="2654300"/>
          <p14:tracePt t="40370" x="10048875" y="2662238"/>
          <p14:tracePt t="40378" x="10031413" y="2671763"/>
          <p14:tracePt t="40380" x="10021888" y="2681288"/>
          <p14:tracePt t="40384" x="10002838" y="2690813"/>
          <p14:tracePt t="40389" x="9985375" y="2708275"/>
          <p14:tracePt t="40392" x="9975850" y="2717800"/>
          <p14:tracePt t="40396" x="9958388" y="2727325"/>
          <p14:tracePt t="40400" x="9948863" y="2735263"/>
          <p14:tracePt t="40404" x="9929813" y="2754313"/>
          <p14:tracePt t="40408" x="9912350" y="2771775"/>
          <p14:tracePt t="40412" x="9902825" y="2781300"/>
          <p14:tracePt t="40416" x="9893300" y="2800350"/>
          <p14:tracePt t="40420" x="9866313" y="2808288"/>
          <p14:tracePt t="40425" x="9848850" y="2827338"/>
          <p14:tracePt t="40427" x="9829800" y="2844800"/>
          <p14:tracePt t="40431" x="9812338" y="2863850"/>
          <p14:tracePt t="40436" x="9793288" y="2881313"/>
          <p14:tracePt t="40440" x="9775825" y="2909888"/>
          <p14:tracePt t="40444" x="9739313" y="2927350"/>
          <p14:tracePt t="40448" x="9720263" y="2936875"/>
          <p14:tracePt t="40452" x="9702800" y="2954338"/>
          <p14:tracePt t="40456" x="9683750" y="2973388"/>
          <p14:tracePt t="40460" x="9675813" y="2982913"/>
          <p14:tracePt t="40462" x="9666288" y="2990850"/>
          <p14:tracePt t="40466" x="9666288" y="3000375"/>
          <p14:tracePt t="40470" x="9656763" y="3000375"/>
          <p14:tracePt t="40483" x="9647238" y="3009900"/>
          <p14:tracePt t="40564" x="9639300" y="3017838"/>
          <p14:tracePt t="40580" x="9629775" y="3027363"/>
          <p14:tracePt t="40584" x="9620250" y="3036888"/>
          <p14:tracePt t="40616" x="9620250" y="3046413"/>
          <p14:tracePt t="40774" x="9620250" y="3054350"/>
          <p14:tracePt t="40802" x="9620250" y="3063875"/>
          <p14:tracePt t="40809" x="9620250" y="3073400"/>
          <p14:tracePt t="40812" x="9620250" y="3082925"/>
          <p14:tracePt t="40818" x="9629775" y="3082925"/>
          <p14:tracePt t="40828" x="9639300" y="3082925"/>
          <p14:tracePt t="40830" x="9647238" y="3082925"/>
          <p14:tracePt t="40841" x="9656763" y="3082925"/>
          <p14:tracePt t="40848" x="9666288" y="3082925"/>
          <p14:tracePt t="40852" x="9675813" y="3082925"/>
          <p14:tracePt t="40860" x="9702800" y="3082925"/>
          <p14:tracePt t="40862" x="9712325" y="3082925"/>
          <p14:tracePt t="40870" x="9729788" y="3082925"/>
          <p14:tracePt t="40874" x="9739313" y="3082925"/>
          <p14:tracePt t="40878" x="9748838" y="3082925"/>
          <p14:tracePt t="40881" x="9756775" y="3082925"/>
          <p14:tracePt t="40886" x="9775825" y="3082925"/>
          <p14:tracePt t="40890" x="9793288" y="3082925"/>
          <p14:tracePt t="40898" x="9812338" y="3082925"/>
          <p14:tracePt t="40902" x="9821863" y="3082925"/>
          <p14:tracePt t="40907" x="9839325" y="3082925"/>
          <p14:tracePt t="40910" x="9856788" y="3082925"/>
          <p14:tracePt t="40913" x="9866313" y="3082925"/>
          <p14:tracePt t="40918" x="9875838" y="3082925"/>
          <p14:tracePt t="40924" x="9885363" y="3082925"/>
          <p14:tracePt t="40926" x="9902825" y="3082925"/>
          <p14:tracePt t="40930" x="9912350" y="3082925"/>
          <p14:tracePt t="40934" x="9921875" y="3082925"/>
          <p14:tracePt t="40941" x="9939338" y="3082925"/>
          <p14:tracePt t="40942" x="9948863" y="3082925"/>
          <p14:tracePt t="40945" x="9958388" y="3082925"/>
          <p14:tracePt t="40950" x="9975850" y="3082925"/>
          <p14:tracePt t="40954" x="9985375" y="3082925"/>
          <p14:tracePt t="40958" x="10002838" y="3082925"/>
          <p14:tracePt t="40962" x="10012363" y="3082925"/>
          <p14:tracePt t="40966" x="10031413" y="3082925"/>
          <p14:tracePt t="40975" x="10048875" y="3082925"/>
          <p14:tracePt t="40978" x="10067925" y="3082925"/>
          <p14:tracePt t="40982" x="10075863" y="3082925"/>
          <p14:tracePt t="40986" x="10094913" y="3082925"/>
          <p14:tracePt t="40990" x="10104438" y="3082925"/>
          <p14:tracePt t="40992" x="10121900" y="3082925"/>
          <p14:tracePt t="41007" x="10148888" y="3082925"/>
          <p14:tracePt t="41012" x="10158413" y="3082925"/>
          <p14:tracePt t="41016" x="10167938" y="3082925"/>
          <p14:tracePt t="41054" x="10177463" y="3082925"/>
          <p14:tracePt t="41300" x="10177463" y="3090863"/>
          <p14:tracePt t="41308" x="10177463" y="3109913"/>
          <p14:tracePt t="41314" x="10167938" y="3119438"/>
          <p14:tracePt t="41318" x="10167938" y="3127375"/>
          <p14:tracePt t="41323" x="10158413" y="3136900"/>
          <p14:tracePt t="41326" x="10148888" y="3155950"/>
          <p14:tracePt t="41330" x="10148888" y="3163888"/>
          <p14:tracePt t="41335" x="10140950" y="3182938"/>
          <p14:tracePt t="41342" x="10131425" y="3200400"/>
          <p14:tracePt t="41344" x="10121900" y="3219450"/>
          <p14:tracePt t="41348" x="10112375" y="3236913"/>
          <p14:tracePt t="41352" x="10104438" y="3255963"/>
          <p14:tracePt t="41356" x="10104438" y="3273425"/>
          <p14:tracePt t="41360" x="10094913" y="3292475"/>
          <p14:tracePt t="41364" x="10085388" y="3309938"/>
          <p14:tracePt t="41368" x="10085388" y="3328988"/>
          <p14:tracePt t="41373" x="10075863" y="3346450"/>
          <p14:tracePt t="41376" x="10067925" y="3382963"/>
          <p14:tracePt t="41380" x="10058400" y="3411538"/>
          <p14:tracePt t="41384" x="10048875" y="3438525"/>
          <p14:tracePt t="41388" x="10048875" y="3455988"/>
          <p14:tracePt t="41392" x="10039350" y="3475038"/>
          <p14:tracePt t="41396" x="10031413" y="3492500"/>
          <p14:tracePt t="41400" x="10021888" y="3538538"/>
          <p14:tracePt t="41406" x="10012363" y="3565525"/>
          <p14:tracePt t="41408" x="9994900" y="3602038"/>
          <p14:tracePt t="41412" x="9985375" y="3629025"/>
          <p14:tracePt t="41416" x="9975850" y="3648075"/>
          <p14:tracePt t="41420" x="9966325" y="3675063"/>
          <p14:tracePt t="41424" x="9958388" y="3694113"/>
          <p14:tracePt t="41428" x="9948863" y="3711575"/>
          <p14:tracePt t="41432" x="9939338" y="3730625"/>
          <p14:tracePt t="41441" x="9929813" y="3748088"/>
          <p14:tracePt t="41444" x="9921875" y="3767138"/>
          <p14:tracePt t="41447" x="9912350" y="3784600"/>
          <p14:tracePt t="41452" x="9902825" y="3811588"/>
          <p14:tracePt t="41456" x="9893300" y="3811588"/>
          <p14:tracePt t="41463" x="9893300" y="3821113"/>
          <p14:tracePt t="41468" x="9885363" y="3830638"/>
          <p14:tracePt t="41689" x="9875838" y="3821113"/>
          <p14:tracePt t="41707" x="9866313" y="3821113"/>
          <p14:tracePt t="41742" x="9856788" y="3811588"/>
          <p14:tracePt t="41774" x="9848850" y="3803650"/>
          <p14:tracePt t="41779" x="9839325" y="3794125"/>
          <p14:tracePt t="41827" x="9829800" y="3784600"/>
          <p14:tracePt t="41846" x="9829800" y="3775075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0">
            <a:extLst>
              <a:ext uri="{FF2B5EF4-FFF2-40B4-BE49-F238E27FC236}">
                <a16:creationId xmlns:a16="http://schemas.microsoft.com/office/drawing/2014/main" id="{CF880428-F7F9-4B65-9C83-F22920DF031B}"/>
              </a:ext>
            </a:extLst>
          </p:cNvPr>
          <p:cNvSpPr>
            <a:spLocks noEditPoints="1"/>
          </p:cNvSpPr>
          <p:nvPr/>
        </p:nvSpPr>
        <p:spPr bwMode="auto">
          <a:xfrm>
            <a:off x="612611" y="307246"/>
            <a:ext cx="331141" cy="582507"/>
          </a:xfrm>
          <a:custGeom>
            <a:avLst/>
            <a:gdLst>
              <a:gd name="T0" fmla="*/ 118 w 121"/>
              <a:gd name="T1" fmla="*/ 307 h 357"/>
              <a:gd name="T2" fmla="*/ 84 w 121"/>
              <a:gd name="T3" fmla="*/ 126 h 357"/>
              <a:gd name="T4" fmla="*/ 88 w 121"/>
              <a:gd name="T5" fmla="*/ 79 h 357"/>
              <a:gd name="T6" fmla="*/ 75 w 121"/>
              <a:gd name="T7" fmla="*/ 7 h 357"/>
              <a:gd name="T8" fmla="*/ 51 w 121"/>
              <a:gd name="T9" fmla="*/ 36 h 357"/>
              <a:gd name="T10" fmla="*/ 33 w 121"/>
              <a:gd name="T11" fmla="*/ 76 h 357"/>
              <a:gd name="T12" fmla="*/ 14 w 121"/>
              <a:gd name="T13" fmla="*/ 220 h 357"/>
              <a:gd name="T14" fmla="*/ 5 w 121"/>
              <a:gd name="T15" fmla="*/ 316 h 357"/>
              <a:gd name="T16" fmla="*/ 15 w 121"/>
              <a:gd name="T17" fmla="*/ 318 h 357"/>
              <a:gd name="T18" fmla="*/ 20 w 121"/>
              <a:gd name="T19" fmla="*/ 317 h 357"/>
              <a:gd name="T20" fmla="*/ 25 w 121"/>
              <a:gd name="T21" fmla="*/ 285 h 357"/>
              <a:gd name="T22" fmla="*/ 54 w 121"/>
              <a:gd name="T23" fmla="*/ 142 h 357"/>
              <a:gd name="T24" fmla="*/ 89 w 121"/>
              <a:gd name="T25" fmla="*/ 293 h 357"/>
              <a:gd name="T26" fmla="*/ 85 w 121"/>
              <a:gd name="T27" fmla="*/ 308 h 357"/>
              <a:gd name="T28" fmla="*/ 94 w 121"/>
              <a:gd name="T29" fmla="*/ 317 h 357"/>
              <a:gd name="T30" fmla="*/ 106 w 121"/>
              <a:gd name="T31" fmla="*/ 348 h 357"/>
              <a:gd name="T32" fmla="*/ 71 w 121"/>
              <a:gd name="T33" fmla="*/ 64 h 357"/>
              <a:gd name="T34" fmla="*/ 53 w 121"/>
              <a:gd name="T35" fmla="*/ 71 h 357"/>
              <a:gd name="T36" fmla="*/ 70 w 121"/>
              <a:gd name="T37" fmla="*/ 65 h 357"/>
              <a:gd name="T38" fmla="*/ 73 w 121"/>
              <a:gd name="T39" fmla="*/ 8 h 357"/>
              <a:gd name="T40" fmla="*/ 73 w 121"/>
              <a:gd name="T41" fmla="*/ 8 h 357"/>
              <a:gd name="T42" fmla="*/ 75 w 121"/>
              <a:gd name="T43" fmla="*/ 20 h 357"/>
              <a:gd name="T44" fmla="*/ 55 w 121"/>
              <a:gd name="T45" fmla="*/ 21 h 357"/>
              <a:gd name="T46" fmla="*/ 56 w 121"/>
              <a:gd name="T47" fmla="*/ 23 h 357"/>
              <a:gd name="T48" fmla="*/ 74 w 121"/>
              <a:gd name="T49" fmla="*/ 29 h 357"/>
              <a:gd name="T50" fmla="*/ 55 w 121"/>
              <a:gd name="T51" fmla="*/ 31 h 357"/>
              <a:gd name="T52" fmla="*/ 55 w 121"/>
              <a:gd name="T53" fmla="*/ 32 h 357"/>
              <a:gd name="T54" fmla="*/ 73 w 121"/>
              <a:gd name="T55" fmla="*/ 40 h 357"/>
              <a:gd name="T56" fmla="*/ 62 w 121"/>
              <a:gd name="T57" fmla="*/ 43 h 357"/>
              <a:gd name="T58" fmla="*/ 54 w 121"/>
              <a:gd name="T59" fmla="*/ 45 h 357"/>
              <a:gd name="T60" fmla="*/ 72 w 121"/>
              <a:gd name="T61" fmla="*/ 44 h 357"/>
              <a:gd name="T62" fmla="*/ 63 w 121"/>
              <a:gd name="T63" fmla="*/ 54 h 357"/>
              <a:gd name="T64" fmla="*/ 54 w 121"/>
              <a:gd name="T65" fmla="*/ 56 h 357"/>
              <a:gd name="T66" fmla="*/ 71 w 121"/>
              <a:gd name="T67" fmla="*/ 63 h 357"/>
              <a:gd name="T68" fmla="*/ 54 w 121"/>
              <a:gd name="T69" fmla="*/ 56 h 357"/>
              <a:gd name="T70" fmla="*/ 6 w 121"/>
              <a:gd name="T71" fmla="*/ 337 h 357"/>
              <a:gd name="T72" fmla="*/ 17 w 121"/>
              <a:gd name="T73" fmla="*/ 314 h 357"/>
              <a:gd name="T74" fmla="*/ 3 w 121"/>
              <a:gd name="T75" fmla="*/ 310 h 357"/>
              <a:gd name="T76" fmla="*/ 21 w 121"/>
              <a:gd name="T77" fmla="*/ 299 h 357"/>
              <a:gd name="T78" fmla="*/ 10 w 121"/>
              <a:gd name="T79" fmla="*/ 289 h 357"/>
              <a:gd name="T80" fmla="*/ 23 w 121"/>
              <a:gd name="T81" fmla="*/ 281 h 357"/>
              <a:gd name="T82" fmla="*/ 8 w 121"/>
              <a:gd name="T83" fmla="*/ 285 h 357"/>
              <a:gd name="T84" fmla="*/ 43 w 121"/>
              <a:gd name="T85" fmla="*/ 137 h 357"/>
              <a:gd name="T86" fmla="*/ 38 w 121"/>
              <a:gd name="T87" fmla="*/ 119 h 357"/>
              <a:gd name="T88" fmla="*/ 58 w 121"/>
              <a:gd name="T89" fmla="*/ 77 h 357"/>
              <a:gd name="T90" fmla="*/ 77 w 121"/>
              <a:gd name="T91" fmla="*/ 126 h 357"/>
              <a:gd name="T92" fmla="*/ 87 w 121"/>
              <a:gd name="T93" fmla="*/ 302 h 357"/>
              <a:gd name="T94" fmla="*/ 91 w 121"/>
              <a:gd name="T95" fmla="*/ 304 h 357"/>
              <a:gd name="T96" fmla="*/ 97 w 121"/>
              <a:gd name="T97" fmla="*/ 315 h 357"/>
              <a:gd name="T98" fmla="*/ 69 w 121"/>
              <a:gd name="T99" fmla="*/ 140 h 357"/>
              <a:gd name="T100" fmla="*/ 95 w 121"/>
              <a:gd name="T101" fmla="*/ 215 h 357"/>
              <a:gd name="T102" fmla="*/ 110 w 121"/>
              <a:gd name="T103" fmla="*/ 318 h 357"/>
              <a:gd name="T104" fmla="*/ 109 w 121"/>
              <a:gd name="T105" fmla="*/ 343 h 357"/>
              <a:gd name="T106" fmla="*/ 109 w 121"/>
              <a:gd name="T107" fmla="*/ 322 h 357"/>
              <a:gd name="T108" fmla="*/ 112 w 121"/>
              <a:gd name="T109" fmla="*/ 338 h 3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21" h="357">
                <a:moveTo>
                  <a:pt x="112" y="321"/>
                </a:moveTo>
                <a:cubicBezTo>
                  <a:pt x="112" y="321"/>
                  <a:pt x="112" y="321"/>
                  <a:pt x="112" y="321"/>
                </a:cubicBezTo>
                <a:cubicBezTo>
                  <a:pt x="116" y="318"/>
                  <a:pt x="120" y="312"/>
                  <a:pt x="118" y="307"/>
                </a:cubicBezTo>
                <a:cubicBezTo>
                  <a:pt x="118" y="306"/>
                  <a:pt x="117" y="306"/>
                  <a:pt x="117" y="306"/>
                </a:cubicBezTo>
                <a:cubicBezTo>
                  <a:pt x="112" y="276"/>
                  <a:pt x="105" y="246"/>
                  <a:pt x="100" y="216"/>
                </a:cubicBezTo>
                <a:cubicBezTo>
                  <a:pt x="95" y="186"/>
                  <a:pt x="91" y="155"/>
                  <a:pt x="84" y="126"/>
                </a:cubicBezTo>
                <a:cubicBezTo>
                  <a:pt x="84" y="125"/>
                  <a:pt x="83" y="125"/>
                  <a:pt x="83" y="125"/>
                </a:cubicBezTo>
                <a:cubicBezTo>
                  <a:pt x="87" y="117"/>
                  <a:pt x="88" y="109"/>
                  <a:pt x="90" y="101"/>
                </a:cubicBezTo>
                <a:cubicBezTo>
                  <a:pt x="90" y="95"/>
                  <a:pt x="93" y="84"/>
                  <a:pt x="88" y="79"/>
                </a:cubicBezTo>
                <a:cubicBezTo>
                  <a:pt x="85" y="75"/>
                  <a:pt x="80" y="74"/>
                  <a:pt x="74" y="73"/>
                </a:cubicBezTo>
                <a:cubicBezTo>
                  <a:pt x="76" y="58"/>
                  <a:pt x="77" y="44"/>
                  <a:pt x="78" y="29"/>
                </a:cubicBezTo>
                <a:cubicBezTo>
                  <a:pt x="78" y="21"/>
                  <a:pt x="80" y="13"/>
                  <a:pt x="75" y="7"/>
                </a:cubicBezTo>
                <a:cubicBezTo>
                  <a:pt x="75" y="6"/>
                  <a:pt x="75" y="6"/>
                  <a:pt x="75" y="5"/>
                </a:cubicBezTo>
                <a:cubicBezTo>
                  <a:pt x="66" y="0"/>
                  <a:pt x="55" y="2"/>
                  <a:pt x="51" y="13"/>
                </a:cubicBezTo>
                <a:cubicBezTo>
                  <a:pt x="49" y="20"/>
                  <a:pt x="51" y="29"/>
                  <a:pt x="51" y="36"/>
                </a:cubicBezTo>
                <a:cubicBezTo>
                  <a:pt x="50" y="48"/>
                  <a:pt x="49" y="59"/>
                  <a:pt x="50" y="71"/>
                </a:cubicBezTo>
                <a:cubicBezTo>
                  <a:pt x="44" y="70"/>
                  <a:pt x="38" y="70"/>
                  <a:pt x="34" y="74"/>
                </a:cubicBezTo>
                <a:cubicBezTo>
                  <a:pt x="33" y="74"/>
                  <a:pt x="33" y="75"/>
                  <a:pt x="33" y="76"/>
                </a:cubicBezTo>
                <a:cubicBezTo>
                  <a:pt x="33" y="76"/>
                  <a:pt x="33" y="76"/>
                  <a:pt x="33" y="77"/>
                </a:cubicBezTo>
                <a:cubicBezTo>
                  <a:pt x="31" y="93"/>
                  <a:pt x="27" y="114"/>
                  <a:pt x="36" y="128"/>
                </a:cubicBezTo>
                <a:cubicBezTo>
                  <a:pt x="26" y="158"/>
                  <a:pt x="20" y="189"/>
                  <a:pt x="14" y="220"/>
                </a:cubicBezTo>
                <a:cubicBezTo>
                  <a:pt x="9" y="249"/>
                  <a:pt x="3" y="279"/>
                  <a:pt x="0" y="309"/>
                </a:cubicBezTo>
                <a:cubicBezTo>
                  <a:pt x="0" y="309"/>
                  <a:pt x="0" y="310"/>
                  <a:pt x="0" y="311"/>
                </a:cubicBezTo>
                <a:cubicBezTo>
                  <a:pt x="1" y="313"/>
                  <a:pt x="3" y="315"/>
                  <a:pt x="5" y="316"/>
                </a:cubicBezTo>
                <a:cubicBezTo>
                  <a:pt x="3" y="329"/>
                  <a:pt x="2" y="341"/>
                  <a:pt x="1" y="354"/>
                </a:cubicBezTo>
                <a:cubicBezTo>
                  <a:pt x="1" y="356"/>
                  <a:pt x="4" y="357"/>
                  <a:pt x="4" y="355"/>
                </a:cubicBezTo>
                <a:cubicBezTo>
                  <a:pt x="9" y="343"/>
                  <a:pt x="12" y="331"/>
                  <a:pt x="15" y="318"/>
                </a:cubicBezTo>
                <a:cubicBezTo>
                  <a:pt x="16" y="318"/>
                  <a:pt x="16" y="318"/>
                  <a:pt x="17" y="318"/>
                </a:cubicBezTo>
                <a:cubicBezTo>
                  <a:pt x="17" y="318"/>
                  <a:pt x="17" y="318"/>
                  <a:pt x="17" y="318"/>
                </a:cubicBezTo>
                <a:cubicBezTo>
                  <a:pt x="18" y="319"/>
                  <a:pt x="20" y="319"/>
                  <a:pt x="20" y="317"/>
                </a:cubicBezTo>
                <a:cubicBezTo>
                  <a:pt x="22" y="310"/>
                  <a:pt x="23" y="303"/>
                  <a:pt x="25" y="296"/>
                </a:cubicBezTo>
                <a:cubicBezTo>
                  <a:pt x="26" y="295"/>
                  <a:pt x="26" y="293"/>
                  <a:pt x="26" y="292"/>
                </a:cubicBezTo>
                <a:cubicBezTo>
                  <a:pt x="27" y="290"/>
                  <a:pt x="27" y="287"/>
                  <a:pt x="25" y="285"/>
                </a:cubicBezTo>
                <a:cubicBezTo>
                  <a:pt x="26" y="284"/>
                  <a:pt x="26" y="284"/>
                  <a:pt x="26" y="283"/>
                </a:cubicBezTo>
                <a:cubicBezTo>
                  <a:pt x="31" y="259"/>
                  <a:pt x="35" y="234"/>
                  <a:pt x="40" y="209"/>
                </a:cubicBezTo>
                <a:cubicBezTo>
                  <a:pt x="45" y="187"/>
                  <a:pt x="50" y="165"/>
                  <a:pt x="54" y="142"/>
                </a:cubicBezTo>
                <a:cubicBezTo>
                  <a:pt x="58" y="143"/>
                  <a:pt x="62" y="143"/>
                  <a:pt x="66" y="142"/>
                </a:cubicBezTo>
                <a:cubicBezTo>
                  <a:pt x="69" y="170"/>
                  <a:pt x="74" y="199"/>
                  <a:pt x="78" y="227"/>
                </a:cubicBezTo>
                <a:cubicBezTo>
                  <a:pt x="82" y="248"/>
                  <a:pt x="84" y="271"/>
                  <a:pt x="89" y="293"/>
                </a:cubicBezTo>
                <a:cubicBezTo>
                  <a:pt x="86" y="292"/>
                  <a:pt x="84" y="294"/>
                  <a:pt x="83" y="296"/>
                </a:cubicBezTo>
                <a:cubicBezTo>
                  <a:pt x="82" y="297"/>
                  <a:pt x="82" y="299"/>
                  <a:pt x="83" y="301"/>
                </a:cubicBezTo>
                <a:cubicBezTo>
                  <a:pt x="83" y="303"/>
                  <a:pt x="85" y="306"/>
                  <a:pt x="85" y="308"/>
                </a:cubicBezTo>
                <a:cubicBezTo>
                  <a:pt x="84" y="309"/>
                  <a:pt x="86" y="311"/>
                  <a:pt x="88" y="309"/>
                </a:cubicBezTo>
                <a:cubicBezTo>
                  <a:pt x="89" y="308"/>
                  <a:pt x="90" y="308"/>
                  <a:pt x="92" y="307"/>
                </a:cubicBezTo>
                <a:cubicBezTo>
                  <a:pt x="93" y="310"/>
                  <a:pt x="93" y="314"/>
                  <a:pt x="94" y="317"/>
                </a:cubicBezTo>
                <a:cubicBezTo>
                  <a:pt x="95" y="318"/>
                  <a:pt x="95" y="318"/>
                  <a:pt x="96" y="318"/>
                </a:cubicBezTo>
                <a:cubicBezTo>
                  <a:pt x="98" y="320"/>
                  <a:pt x="99" y="321"/>
                  <a:pt x="101" y="322"/>
                </a:cubicBezTo>
                <a:cubicBezTo>
                  <a:pt x="103" y="330"/>
                  <a:pt x="105" y="339"/>
                  <a:pt x="106" y="348"/>
                </a:cubicBezTo>
                <a:cubicBezTo>
                  <a:pt x="106" y="348"/>
                  <a:pt x="107" y="349"/>
                  <a:pt x="107" y="349"/>
                </a:cubicBezTo>
                <a:cubicBezTo>
                  <a:pt x="121" y="354"/>
                  <a:pt x="113" y="326"/>
                  <a:pt x="112" y="321"/>
                </a:cubicBezTo>
                <a:close/>
                <a:moveTo>
                  <a:pt x="71" y="64"/>
                </a:moveTo>
                <a:cubicBezTo>
                  <a:pt x="70" y="67"/>
                  <a:pt x="70" y="70"/>
                  <a:pt x="70" y="73"/>
                </a:cubicBezTo>
                <a:cubicBezTo>
                  <a:pt x="66" y="73"/>
                  <a:pt x="63" y="72"/>
                  <a:pt x="60" y="72"/>
                </a:cubicBezTo>
                <a:cubicBezTo>
                  <a:pt x="58" y="72"/>
                  <a:pt x="55" y="71"/>
                  <a:pt x="53" y="71"/>
                </a:cubicBezTo>
                <a:cubicBezTo>
                  <a:pt x="53" y="69"/>
                  <a:pt x="53" y="68"/>
                  <a:pt x="53" y="67"/>
                </a:cubicBezTo>
                <a:cubicBezTo>
                  <a:pt x="56" y="66"/>
                  <a:pt x="59" y="66"/>
                  <a:pt x="62" y="65"/>
                </a:cubicBezTo>
                <a:cubicBezTo>
                  <a:pt x="65" y="65"/>
                  <a:pt x="67" y="65"/>
                  <a:pt x="70" y="65"/>
                </a:cubicBezTo>
                <a:cubicBezTo>
                  <a:pt x="70" y="65"/>
                  <a:pt x="70" y="65"/>
                  <a:pt x="71" y="64"/>
                </a:cubicBezTo>
                <a:close/>
                <a:moveTo>
                  <a:pt x="73" y="8"/>
                </a:moveTo>
                <a:cubicBezTo>
                  <a:pt x="73" y="8"/>
                  <a:pt x="73" y="8"/>
                  <a:pt x="73" y="8"/>
                </a:cubicBezTo>
                <a:cubicBezTo>
                  <a:pt x="73" y="9"/>
                  <a:pt x="74" y="10"/>
                  <a:pt x="74" y="11"/>
                </a:cubicBezTo>
                <a:cubicBezTo>
                  <a:pt x="69" y="11"/>
                  <a:pt x="63" y="12"/>
                  <a:pt x="58" y="12"/>
                </a:cubicBezTo>
                <a:cubicBezTo>
                  <a:pt x="61" y="7"/>
                  <a:pt x="65" y="4"/>
                  <a:pt x="73" y="8"/>
                </a:cubicBezTo>
                <a:close/>
                <a:moveTo>
                  <a:pt x="57" y="14"/>
                </a:moveTo>
                <a:cubicBezTo>
                  <a:pt x="63" y="14"/>
                  <a:pt x="69" y="15"/>
                  <a:pt x="74" y="14"/>
                </a:cubicBezTo>
                <a:cubicBezTo>
                  <a:pt x="75" y="16"/>
                  <a:pt x="75" y="18"/>
                  <a:pt x="75" y="20"/>
                </a:cubicBezTo>
                <a:cubicBezTo>
                  <a:pt x="72" y="19"/>
                  <a:pt x="69" y="20"/>
                  <a:pt x="67" y="20"/>
                </a:cubicBezTo>
                <a:cubicBezTo>
                  <a:pt x="63" y="20"/>
                  <a:pt x="60" y="20"/>
                  <a:pt x="56" y="20"/>
                </a:cubicBezTo>
                <a:cubicBezTo>
                  <a:pt x="56" y="20"/>
                  <a:pt x="56" y="21"/>
                  <a:pt x="55" y="21"/>
                </a:cubicBezTo>
                <a:cubicBezTo>
                  <a:pt x="56" y="18"/>
                  <a:pt x="56" y="16"/>
                  <a:pt x="57" y="14"/>
                </a:cubicBezTo>
                <a:close/>
                <a:moveTo>
                  <a:pt x="55" y="22"/>
                </a:moveTo>
                <a:cubicBezTo>
                  <a:pt x="55" y="23"/>
                  <a:pt x="56" y="23"/>
                  <a:pt x="56" y="23"/>
                </a:cubicBezTo>
                <a:cubicBezTo>
                  <a:pt x="60" y="23"/>
                  <a:pt x="63" y="23"/>
                  <a:pt x="67" y="23"/>
                </a:cubicBezTo>
                <a:cubicBezTo>
                  <a:pt x="70" y="23"/>
                  <a:pt x="72" y="23"/>
                  <a:pt x="75" y="22"/>
                </a:cubicBezTo>
                <a:cubicBezTo>
                  <a:pt x="75" y="24"/>
                  <a:pt x="74" y="26"/>
                  <a:pt x="74" y="29"/>
                </a:cubicBezTo>
                <a:cubicBezTo>
                  <a:pt x="74" y="29"/>
                  <a:pt x="74" y="29"/>
                  <a:pt x="74" y="29"/>
                </a:cubicBezTo>
                <a:cubicBezTo>
                  <a:pt x="71" y="28"/>
                  <a:pt x="68" y="29"/>
                  <a:pt x="65" y="30"/>
                </a:cubicBezTo>
                <a:cubicBezTo>
                  <a:pt x="61" y="30"/>
                  <a:pt x="58" y="30"/>
                  <a:pt x="55" y="31"/>
                </a:cubicBezTo>
                <a:cubicBezTo>
                  <a:pt x="55" y="28"/>
                  <a:pt x="55" y="25"/>
                  <a:pt x="55" y="22"/>
                </a:cubicBezTo>
                <a:close/>
                <a:moveTo>
                  <a:pt x="55" y="41"/>
                </a:moveTo>
                <a:cubicBezTo>
                  <a:pt x="55" y="39"/>
                  <a:pt x="55" y="36"/>
                  <a:pt x="55" y="32"/>
                </a:cubicBezTo>
                <a:cubicBezTo>
                  <a:pt x="58" y="33"/>
                  <a:pt x="62" y="33"/>
                  <a:pt x="65" y="33"/>
                </a:cubicBezTo>
                <a:cubicBezTo>
                  <a:pt x="68" y="32"/>
                  <a:pt x="71" y="32"/>
                  <a:pt x="74" y="31"/>
                </a:cubicBezTo>
                <a:cubicBezTo>
                  <a:pt x="73" y="35"/>
                  <a:pt x="73" y="38"/>
                  <a:pt x="73" y="40"/>
                </a:cubicBezTo>
                <a:cubicBezTo>
                  <a:pt x="73" y="41"/>
                  <a:pt x="73" y="42"/>
                  <a:pt x="73" y="43"/>
                </a:cubicBezTo>
                <a:cubicBezTo>
                  <a:pt x="72" y="42"/>
                  <a:pt x="72" y="42"/>
                  <a:pt x="72" y="42"/>
                </a:cubicBezTo>
                <a:cubicBezTo>
                  <a:pt x="69" y="42"/>
                  <a:pt x="65" y="43"/>
                  <a:pt x="62" y="43"/>
                </a:cubicBezTo>
                <a:cubicBezTo>
                  <a:pt x="60" y="43"/>
                  <a:pt x="57" y="43"/>
                  <a:pt x="55" y="43"/>
                </a:cubicBezTo>
                <a:cubicBezTo>
                  <a:pt x="55" y="42"/>
                  <a:pt x="55" y="42"/>
                  <a:pt x="55" y="41"/>
                </a:cubicBezTo>
                <a:close/>
                <a:moveTo>
                  <a:pt x="54" y="45"/>
                </a:moveTo>
                <a:cubicBezTo>
                  <a:pt x="57" y="45"/>
                  <a:pt x="60" y="45"/>
                  <a:pt x="63" y="45"/>
                </a:cubicBezTo>
                <a:cubicBezTo>
                  <a:pt x="66" y="45"/>
                  <a:pt x="69" y="45"/>
                  <a:pt x="72" y="44"/>
                </a:cubicBezTo>
                <a:cubicBezTo>
                  <a:pt x="72" y="44"/>
                  <a:pt x="72" y="44"/>
                  <a:pt x="72" y="44"/>
                </a:cubicBezTo>
                <a:cubicBezTo>
                  <a:pt x="72" y="47"/>
                  <a:pt x="72" y="50"/>
                  <a:pt x="72" y="53"/>
                </a:cubicBezTo>
                <a:cubicBezTo>
                  <a:pt x="72" y="52"/>
                  <a:pt x="71" y="52"/>
                  <a:pt x="71" y="52"/>
                </a:cubicBezTo>
                <a:cubicBezTo>
                  <a:pt x="68" y="52"/>
                  <a:pt x="66" y="53"/>
                  <a:pt x="63" y="54"/>
                </a:cubicBezTo>
                <a:cubicBezTo>
                  <a:pt x="60" y="54"/>
                  <a:pt x="57" y="54"/>
                  <a:pt x="54" y="54"/>
                </a:cubicBezTo>
                <a:cubicBezTo>
                  <a:pt x="54" y="51"/>
                  <a:pt x="54" y="48"/>
                  <a:pt x="54" y="45"/>
                </a:cubicBezTo>
                <a:close/>
                <a:moveTo>
                  <a:pt x="54" y="56"/>
                </a:moveTo>
                <a:cubicBezTo>
                  <a:pt x="59" y="57"/>
                  <a:pt x="66" y="57"/>
                  <a:pt x="71" y="54"/>
                </a:cubicBezTo>
                <a:cubicBezTo>
                  <a:pt x="72" y="54"/>
                  <a:pt x="72" y="54"/>
                  <a:pt x="72" y="54"/>
                </a:cubicBezTo>
                <a:cubicBezTo>
                  <a:pt x="71" y="57"/>
                  <a:pt x="71" y="60"/>
                  <a:pt x="71" y="63"/>
                </a:cubicBezTo>
                <a:cubicBezTo>
                  <a:pt x="71" y="63"/>
                  <a:pt x="70" y="63"/>
                  <a:pt x="70" y="63"/>
                </a:cubicBezTo>
                <a:cubicBezTo>
                  <a:pt x="65" y="62"/>
                  <a:pt x="59" y="63"/>
                  <a:pt x="53" y="64"/>
                </a:cubicBezTo>
                <a:cubicBezTo>
                  <a:pt x="53" y="61"/>
                  <a:pt x="54" y="59"/>
                  <a:pt x="54" y="56"/>
                </a:cubicBezTo>
                <a:close/>
                <a:moveTo>
                  <a:pt x="7" y="317"/>
                </a:moveTo>
                <a:cubicBezTo>
                  <a:pt x="9" y="318"/>
                  <a:pt x="10" y="318"/>
                  <a:pt x="11" y="318"/>
                </a:cubicBezTo>
                <a:cubicBezTo>
                  <a:pt x="10" y="325"/>
                  <a:pt x="8" y="331"/>
                  <a:pt x="6" y="337"/>
                </a:cubicBezTo>
                <a:cubicBezTo>
                  <a:pt x="7" y="330"/>
                  <a:pt x="7" y="324"/>
                  <a:pt x="7" y="317"/>
                </a:cubicBezTo>
                <a:close/>
                <a:moveTo>
                  <a:pt x="21" y="299"/>
                </a:moveTo>
                <a:cubicBezTo>
                  <a:pt x="20" y="304"/>
                  <a:pt x="18" y="309"/>
                  <a:pt x="17" y="314"/>
                </a:cubicBezTo>
                <a:cubicBezTo>
                  <a:pt x="17" y="314"/>
                  <a:pt x="17" y="314"/>
                  <a:pt x="17" y="314"/>
                </a:cubicBezTo>
                <a:cubicBezTo>
                  <a:pt x="11" y="314"/>
                  <a:pt x="7" y="313"/>
                  <a:pt x="3" y="310"/>
                </a:cubicBezTo>
                <a:cubicBezTo>
                  <a:pt x="3" y="310"/>
                  <a:pt x="3" y="310"/>
                  <a:pt x="3" y="310"/>
                </a:cubicBezTo>
                <a:cubicBezTo>
                  <a:pt x="4" y="304"/>
                  <a:pt x="5" y="298"/>
                  <a:pt x="6" y="293"/>
                </a:cubicBezTo>
                <a:cubicBezTo>
                  <a:pt x="7" y="297"/>
                  <a:pt x="10" y="300"/>
                  <a:pt x="15" y="300"/>
                </a:cubicBezTo>
                <a:cubicBezTo>
                  <a:pt x="17" y="301"/>
                  <a:pt x="19" y="300"/>
                  <a:pt x="21" y="299"/>
                </a:cubicBezTo>
                <a:close/>
                <a:moveTo>
                  <a:pt x="22" y="290"/>
                </a:moveTo>
                <a:cubicBezTo>
                  <a:pt x="22" y="294"/>
                  <a:pt x="19" y="296"/>
                  <a:pt x="16" y="296"/>
                </a:cubicBezTo>
                <a:cubicBezTo>
                  <a:pt x="12" y="296"/>
                  <a:pt x="10" y="292"/>
                  <a:pt x="10" y="289"/>
                </a:cubicBezTo>
                <a:cubicBezTo>
                  <a:pt x="11" y="285"/>
                  <a:pt x="15" y="283"/>
                  <a:pt x="18" y="282"/>
                </a:cubicBezTo>
                <a:cubicBezTo>
                  <a:pt x="20" y="284"/>
                  <a:pt x="23" y="286"/>
                  <a:pt x="22" y="290"/>
                </a:cubicBezTo>
                <a:close/>
                <a:moveTo>
                  <a:pt x="23" y="281"/>
                </a:moveTo>
                <a:cubicBezTo>
                  <a:pt x="22" y="279"/>
                  <a:pt x="20" y="278"/>
                  <a:pt x="18" y="278"/>
                </a:cubicBezTo>
                <a:cubicBezTo>
                  <a:pt x="17" y="278"/>
                  <a:pt x="17" y="278"/>
                  <a:pt x="16" y="279"/>
                </a:cubicBezTo>
                <a:cubicBezTo>
                  <a:pt x="13" y="280"/>
                  <a:pt x="10" y="282"/>
                  <a:pt x="8" y="285"/>
                </a:cubicBezTo>
                <a:cubicBezTo>
                  <a:pt x="11" y="263"/>
                  <a:pt x="14" y="240"/>
                  <a:pt x="18" y="218"/>
                </a:cubicBezTo>
                <a:cubicBezTo>
                  <a:pt x="24" y="189"/>
                  <a:pt x="31" y="160"/>
                  <a:pt x="37" y="131"/>
                </a:cubicBezTo>
                <a:cubicBezTo>
                  <a:pt x="39" y="133"/>
                  <a:pt x="41" y="135"/>
                  <a:pt x="43" y="137"/>
                </a:cubicBezTo>
                <a:cubicBezTo>
                  <a:pt x="46" y="139"/>
                  <a:pt x="48" y="141"/>
                  <a:pt x="51" y="142"/>
                </a:cubicBezTo>
                <a:cubicBezTo>
                  <a:pt x="38" y="186"/>
                  <a:pt x="30" y="235"/>
                  <a:pt x="23" y="281"/>
                </a:cubicBezTo>
                <a:close/>
                <a:moveTo>
                  <a:pt x="38" y="119"/>
                </a:moveTo>
                <a:cubicBezTo>
                  <a:pt x="33" y="106"/>
                  <a:pt x="35" y="91"/>
                  <a:pt x="35" y="78"/>
                </a:cubicBezTo>
                <a:cubicBezTo>
                  <a:pt x="36" y="78"/>
                  <a:pt x="37" y="78"/>
                  <a:pt x="37" y="77"/>
                </a:cubicBezTo>
                <a:cubicBezTo>
                  <a:pt x="42" y="74"/>
                  <a:pt x="53" y="76"/>
                  <a:pt x="58" y="77"/>
                </a:cubicBezTo>
                <a:cubicBezTo>
                  <a:pt x="63" y="78"/>
                  <a:pt x="72" y="77"/>
                  <a:pt x="77" y="80"/>
                </a:cubicBezTo>
                <a:cubicBezTo>
                  <a:pt x="87" y="84"/>
                  <a:pt x="86" y="89"/>
                  <a:pt x="85" y="98"/>
                </a:cubicBezTo>
                <a:cubicBezTo>
                  <a:pt x="84" y="108"/>
                  <a:pt x="82" y="118"/>
                  <a:pt x="77" y="126"/>
                </a:cubicBezTo>
                <a:cubicBezTo>
                  <a:pt x="65" y="144"/>
                  <a:pt x="44" y="139"/>
                  <a:pt x="38" y="119"/>
                </a:cubicBezTo>
                <a:close/>
                <a:moveTo>
                  <a:pt x="88" y="305"/>
                </a:moveTo>
                <a:cubicBezTo>
                  <a:pt x="88" y="304"/>
                  <a:pt x="87" y="303"/>
                  <a:pt x="87" y="302"/>
                </a:cubicBezTo>
                <a:cubicBezTo>
                  <a:pt x="86" y="301"/>
                  <a:pt x="86" y="300"/>
                  <a:pt x="86" y="298"/>
                </a:cubicBezTo>
                <a:cubicBezTo>
                  <a:pt x="86" y="296"/>
                  <a:pt x="87" y="295"/>
                  <a:pt x="89" y="295"/>
                </a:cubicBezTo>
                <a:cubicBezTo>
                  <a:pt x="90" y="298"/>
                  <a:pt x="90" y="301"/>
                  <a:pt x="91" y="304"/>
                </a:cubicBezTo>
                <a:cubicBezTo>
                  <a:pt x="90" y="304"/>
                  <a:pt x="89" y="304"/>
                  <a:pt x="88" y="305"/>
                </a:cubicBezTo>
                <a:close/>
                <a:moveTo>
                  <a:pt x="98" y="316"/>
                </a:moveTo>
                <a:cubicBezTo>
                  <a:pt x="98" y="315"/>
                  <a:pt x="98" y="315"/>
                  <a:pt x="97" y="315"/>
                </a:cubicBezTo>
                <a:cubicBezTo>
                  <a:pt x="95" y="287"/>
                  <a:pt x="88" y="259"/>
                  <a:pt x="83" y="231"/>
                </a:cubicBezTo>
                <a:cubicBezTo>
                  <a:pt x="79" y="201"/>
                  <a:pt x="75" y="171"/>
                  <a:pt x="70" y="141"/>
                </a:cubicBezTo>
                <a:cubicBezTo>
                  <a:pt x="69" y="140"/>
                  <a:pt x="69" y="140"/>
                  <a:pt x="69" y="140"/>
                </a:cubicBezTo>
                <a:cubicBezTo>
                  <a:pt x="73" y="138"/>
                  <a:pt x="77" y="135"/>
                  <a:pt x="80" y="131"/>
                </a:cubicBezTo>
                <a:cubicBezTo>
                  <a:pt x="81" y="129"/>
                  <a:pt x="82" y="127"/>
                  <a:pt x="83" y="126"/>
                </a:cubicBezTo>
                <a:cubicBezTo>
                  <a:pt x="85" y="156"/>
                  <a:pt x="90" y="185"/>
                  <a:pt x="95" y="215"/>
                </a:cubicBezTo>
                <a:cubicBezTo>
                  <a:pt x="101" y="246"/>
                  <a:pt x="105" y="277"/>
                  <a:pt x="113" y="308"/>
                </a:cubicBezTo>
                <a:cubicBezTo>
                  <a:pt x="113" y="308"/>
                  <a:pt x="114" y="309"/>
                  <a:pt x="115" y="309"/>
                </a:cubicBezTo>
                <a:cubicBezTo>
                  <a:pt x="114" y="312"/>
                  <a:pt x="113" y="316"/>
                  <a:pt x="110" y="318"/>
                </a:cubicBezTo>
                <a:cubicBezTo>
                  <a:pt x="106" y="320"/>
                  <a:pt x="101" y="318"/>
                  <a:pt x="98" y="316"/>
                </a:cubicBezTo>
                <a:close/>
                <a:moveTo>
                  <a:pt x="111" y="343"/>
                </a:moveTo>
                <a:cubicBezTo>
                  <a:pt x="110" y="346"/>
                  <a:pt x="109" y="346"/>
                  <a:pt x="109" y="343"/>
                </a:cubicBezTo>
                <a:cubicBezTo>
                  <a:pt x="107" y="340"/>
                  <a:pt x="107" y="335"/>
                  <a:pt x="107" y="332"/>
                </a:cubicBezTo>
                <a:cubicBezTo>
                  <a:pt x="106" y="329"/>
                  <a:pt x="105" y="325"/>
                  <a:pt x="103" y="322"/>
                </a:cubicBezTo>
                <a:cubicBezTo>
                  <a:pt x="105" y="323"/>
                  <a:pt x="107" y="323"/>
                  <a:pt x="109" y="322"/>
                </a:cubicBezTo>
                <a:cubicBezTo>
                  <a:pt x="109" y="322"/>
                  <a:pt x="109" y="322"/>
                  <a:pt x="109" y="322"/>
                </a:cubicBezTo>
                <a:cubicBezTo>
                  <a:pt x="110" y="326"/>
                  <a:pt x="110" y="329"/>
                  <a:pt x="111" y="333"/>
                </a:cubicBezTo>
                <a:cubicBezTo>
                  <a:pt x="111" y="335"/>
                  <a:pt x="112" y="337"/>
                  <a:pt x="112" y="338"/>
                </a:cubicBezTo>
                <a:cubicBezTo>
                  <a:pt x="113" y="340"/>
                  <a:pt x="112" y="341"/>
                  <a:pt x="111" y="343"/>
                </a:cubicBezTo>
                <a:close/>
              </a:path>
            </a:pathLst>
          </a:custGeom>
          <a:solidFill>
            <a:srgbClr val="1D71B7"/>
          </a:solidFill>
          <a:ln w="12700">
            <a:solidFill>
              <a:srgbClr val="00B050"/>
            </a:solidFill>
            <a:round/>
          </a:ln>
          <a:extLst/>
        </p:spPr>
        <p:txBody>
          <a:bodyPr/>
          <a:lstStyle/>
          <a:p>
            <a:pPr eaLnBrk="1" hangingPunct="1">
              <a:defRPr/>
            </a:pPr>
            <a:endParaRPr lang="zh-CN" altLang="en-US" sz="1707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015835"/>
              </a:solidFill>
            </a:endParaRPr>
          </a:p>
        </p:txBody>
      </p:sp>
      <p:grpSp>
        <p:nvGrpSpPr>
          <p:cNvPr id="4" name="组合 28">
            <a:extLst>
              <a:ext uri="{FF2B5EF4-FFF2-40B4-BE49-F238E27FC236}">
                <a16:creationId xmlns:a16="http://schemas.microsoft.com/office/drawing/2014/main" id="{433D90C1-1FB6-4FA0-B5EF-0795340ED131}"/>
              </a:ext>
            </a:extLst>
          </p:cNvPr>
          <p:cNvGrpSpPr>
            <a:grpSpLocks/>
          </p:cNvGrpSpPr>
          <p:nvPr/>
        </p:nvGrpSpPr>
        <p:grpSpPr bwMode="auto">
          <a:xfrm>
            <a:off x="285985" y="219945"/>
            <a:ext cx="962093" cy="818821"/>
            <a:chOff x="2162095" y="1474764"/>
            <a:chExt cx="2054900" cy="2002277"/>
          </a:xfrm>
        </p:grpSpPr>
        <p:sp>
          <p:nvSpPr>
            <p:cNvPr id="5" name="Freeform 44">
              <a:extLst>
                <a:ext uri="{FF2B5EF4-FFF2-40B4-BE49-F238E27FC236}">
                  <a16:creationId xmlns:a16="http://schemas.microsoft.com/office/drawing/2014/main" id="{60C0FD57-33F6-44E0-B9C6-73948CFF6D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62095" y="1875449"/>
              <a:ext cx="1740026" cy="1601592"/>
            </a:xfrm>
            <a:custGeom>
              <a:avLst/>
              <a:gdLst>
                <a:gd name="T0" fmla="*/ 1672350 w 1157"/>
                <a:gd name="T1" fmla="*/ 1325920 h 1069"/>
                <a:gd name="T2" fmla="*/ 1586627 w 1157"/>
                <a:gd name="T3" fmla="*/ 1423304 h 1069"/>
                <a:gd name="T4" fmla="*/ 1523463 w 1157"/>
                <a:gd name="T5" fmla="*/ 1394838 h 1069"/>
                <a:gd name="T6" fmla="*/ 1565572 w 1157"/>
                <a:gd name="T7" fmla="*/ 1441283 h 1069"/>
                <a:gd name="T8" fmla="*/ 1529478 w 1157"/>
                <a:gd name="T9" fmla="*/ 1486229 h 1069"/>
                <a:gd name="T10" fmla="*/ 1109887 w 1157"/>
                <a:gd name="T11" fmla="*/ 1585112 h 1069"/>
                <a:gd name="T12" fmla="*/ 703831 w 1157"/>
                <a:gd name="T13" fmla="*/ 1477240 h 1069"/>
                <a:gd name="T14" fmla="*/ 616604 w 1157"/>
                <a:gd name="T15" fmla="*/ 1370867 h 1069"/>
                <a:gd name="T16" fmla="*/ 569983 w 1157"/>
                <a:gd name="T17" fmla="*/ 1385849 h 1069"/>
                <a:gd name="T18" fmla="*/ 375978 w 1157"/>
                <a:gd name="T19" fmla="*/ 1352888 h 1069"/>
                <a:gd name="T20" fmla="*/ 121817 w 1157"/>
                <a:gd name="T21" fmla="*/ 512390 h 1069"/>
                <a:gd name="T22" fmla="*/ 216563 w 1157"/>
                <a:gd name="T23" fmla="*/ 516884 h 1069"/>
                <a:gd name="T24" fmla="*/ 123321 w 1157"/>
                <a:gd name="T25" fmla="*/ 495909 h 1069"/>
                <a:gd name="T26" fmla="*/ 150391 w 1157"/>
                <a:gd name="T27" fmla="*/ 220238 h 1069"/>
                <a:gd name="T28" fmla="*/ 466213 w 1157"/>
                <a:gd name="T29" fmla="*/ 41950 h 1069"/>
                <a:gd name="T30" fmla="*/ 270704 w 1157"/>
                <a:gd name="T31" fmla="*/ 76409 h 1069"/>
                <a:gd name="T32" fmla="*/ 103770 w 1157"/>
                <a:gd name="T33" fmla="*/ 473436 h 1069"/>
                <a:gd name="T34" fmla="*/ 154903 w 1157"/>
                <a:gd name="T35" fmla="*/ 1144636 h 1069"/>
                <a:gd name="T36" fmla="*/ 580510 w 1157"/>
                <a:gd name="T37" fmla="*/ 1396337 h 1069"/>
                <a:gd name="T38" fmla="*/ 795569 w 1157"/>
                <a:gd name="T39" fmla="*/ 1534172 h 1069"/>
                <a:gd name="T40" fmla="*/ 1395630 w 1157"/>
                <a:gd name="T41" fmla="*/ 1559642 h 1069"/>
                <a:gd name="T42" fmla="*/ 1615201 w 1157"/>
                <a:gd name="T43" fmla="*/ 1420308 h 1069"/>
                <a:gd name="T44" fmla="*/ 1731003 w 1157"/>
                <a:gd name="T45" fmla="*/ 1162615 h 1069"/>
                <a:gd name="T46" fmla="*/ 184981 w 1157"/>
                <a:gd name="T47" fmla="*/ 530368 h 1069"/>
                <a:gd name="T48" fmla="*/ 129336 w 1157"/>
                <a:gd name="T49" fmla="*/ 504899 h 1069"/>
                <a:gd name="T50" fmla="*/ 580510 w 1157"/>
                <a:gd name="T51" fmla="*/ 1381354 h 1069"/>
                <a:gd name="T52" fmla="*/ 574494 w 1157"/>
                <a:gd name="T53" fmla="*/ 1340903 h 1069"/>
                <a:gd name="T54" fmla="*/ 585022 w 1157"/>
                <a:gd name="T55" fmla="*/ 1379856 h 1069"/>
                <a:gd name="T56" fmla="*/ 1544517 w 1157"/>
                <a:gd name="T57" fmla="*/ 1418810 h 1069"/>
                <a:gd name="T58" fmla="*/ 1533990 w 1157"/>
                <a:gd name="T59" fmla="*/ 1396337 h 1069"/>
                <a:gd name="T60" fmla="*/ 1544517 w 1157"/>
                <a:gd name="T61" fmla="*/ 1379856 h 1069"/>
                <a:gd name="T62" fmla="*/ 1574596 w 1157"/>
                <a:gd name="T63" fmla="*/ 1411319 h 1069"/>
                <a:gd name="T64" fmla="*/ 1571588 w 1157"/>
                <a:gd name="T65" fmla="*/ 1427799 h 106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157" h="1069">
                  <a:moveTo>
                    <a:pt x="1151" y="776"/>
                  </a:moveTo>
                  <a:cubicBezTo>
                    <a:pt x="1140" y="814"/>
                    <a:pt x="1132" y="850"/>
                    <a:pt x="1112" y="885"/>
                  </a:cubicBezTo>
                  <a:cubicBezTo>
                    <a:pt x="1102" y="901"/>
                    <a:pt x="1091" y="917"/>
                    <a:pt x="1078" y="931"/>
                  </a:cubicBezTo>
                  <a:cubicBezTo>
                    <a:pt x="1071" y="938"/>
                    <a:pt x="1064" y="946"/>
                    <a:pt x="1055" y="950"/>
                  </a:cubicBezTo>
                  <a:cubicBezTo>
                    <a:pt x="1059" y="934"/>
                    <a:pt x="1056" y="914"/>
                    <a:pt x="1037" y="909"/>
                  </a:cubicBezTo>
                  <a:cubicBezTo>
                    <a:pt x="1021" y="905"/>
                    <a:pt x="1014" y="918"/>
                    <a:pt x="1013" y="931"/>
                  </a:cubicBezTo>
                  <a:cubicBezTo>
                    <a:pt x="1011" y="938"/>
                    <a:pt x="1012" y="946"/>
                    <a:pt x="1017" y="952"/>
                  </a:cubicBezTo>
                  <a:cubicBezTo>
                    <a:pt x="1024" y="960"/>
                    <a:pt x="1033" y="963"/>
                    <a:pt x="1041" y="962"/>
                  </a:cubicBezTo>
                  <a:cubicBezTo>
                    <a:pt x="1041" y="963"/>
                    <a:pt x="1041" y="963"/>
                    <a:pt x="1041" y="963"/>
                  </a:cubicBezTo>
                  <a:cubicBezTo>
                    <a:pt x="1035" y="974"/>
                    <a:pt x="1026" y="984"/>
                    <a:pt x="1017" y="992"/>
                  </a:cubicBezTo>
                  <a:cubicBezTo>
                    <a:pt x="994" y="1010"/>
                    <a:pt x="967" y="1020"/>
                    <a:pt x="940" y="1028"/>
                  </a:cubicBezTo>
                  <a:cubicBezTo>
                    <a:pt x="875" y="1049"/>
                    <a:pt x="806" y="1059"/>
                    <a:pt x="738" y="1058"/>
                  </a:cubicBezTo>
                  <a:cubicBezTo>
                    <a:pt x="675" y="1057"/>
                    <a:pt x="612" y="1046"/>
                    <a:pt x="553" y="1025"/>
                  </a:cubicBezTo>
                  <a:cubicBezTo>
                    <a:pt x="524" y="1014"/>
                    <a:pt x="495" y="1002"/>
                    <a:pt x="468" y="986"/>
                  </a:cubicBezTo>
                  <a:cubicBezTo>
                    <a:pt x="441" y="971"/>
                    <a:pt x="411" y="954"/>
                    <a:pt x="392" y="929"/>
                  </a:cubicBezTo>
                  <a:cubicBezTo>
                    <a:pt x="399" y="926"/>
                    <a:pt x="405" y="921"/>
                    <a:pt x="410" y="915"/>
                  </a:cubicBezTo>
                  <a:cubicBezTo>
                    <a:pt x="421" y="902"/>
                    <a:pt x="425" y="871"/>
                    <a:pt x="400" y="871"/>
                  </a:cubicBezTo>
                  <a:cubicBezTo>
                    <a:pt x="373" y="872"/>
                    <a:pt x="370" y="907"/>
                    <a:pt x="379" y="925"/>
                  </a:cubicBezTo>
                  <a:cubicBezTo>
                    <a:pt x="368" y="929"/>
                    <a:pt x="355" y="930"/>
                    <a:pt x="343" y="930"/>
                  </a:cubicBezTo>
                  <a:cubicBezTo>
                    <a:pt x="311" y="928"/>
                    <a:pt x="278" y="918"/>
                    <a:pt x="250" y="903"/>
                  </a:cubicBezTo>
                  <a:cubicBezTo>
                    <a:pt x="188" y="871"/>
                    <a:pt x="141" y="818"/>
                    <a:pt x="109" y="757"/>
                  </a:cubicBezTo>
                  <a:cubicBezTo>
                    <a:pt x="41" y="632"/>
                    <a:pt x="16" y="473"/>
                    <a:pt x="81" y="342"/>
                  </a:cubicBezTo>
                  <a:cubicBezTo>
                    <a:pt x="87" y="349"/>
                    <a:pt x="94" y="356"/>
                    <a:pt x="103" y="359"/>
                  </a:cubicBezTo>
                  <a:cubicBezTo>
                    <a:pt x="119" y="365"/>
                    <a:pt x="137" y="360"/>
                    <a:pt x="144" y="345"/>
                  </a:cubicBezTo>
                  <a:cubicBezTo>
                    <a:pt x="150" y="331"/>
                    <a:pt x="144" y="316"/>
                    <a:pt x="130" y="311"/>
                  </a:cubicBezTo>
                  <a:cubicBezTo>
                    <a:pt x="110" y="303"/>
                    <a:pt x="94" y="316"/>
                    <a:pt x="82" y="331"/>
                  </a:cubicBezTo>
                  <a:cubicBezTo>
                    <a:pt x="73" y="314"/>
                    <a:pt x="71" y="292"/>
                    <a:pt x="70" y="275"/>
                  </a:cubicBezTo>
                  <a:cubicBezTo>
                    <a:pt x="68" y="231"/>
                    <a:pt x="79" y="186"/>
                    <a:pt x="100" y="147"/>
                  </a:cubicBezTo>
                  <a:cubicBezTo>
                    <a:pt x="120" y="111"/>
                    <a:pt x="150" y="80"/>
                    <a:pt x="185" y="58"/>
                  </a:cubicBezTo>
                  <a:cubicBezTo>
                    <a:pt x="218" y="37"/>
                    <a:pt x="270" y="13"/>
                    <a:pt x="310" y="28"/>
                  </a:cubicBezTo>
                  <a:cubicBezTo>
                    <a:pt x="312" y="29"/>
                    <a:pt x="313" y="26"/>
                    <a:pt x="311" y="25"/>
                  </a:cubicBezTo>
                  <a:cubicBezTo>
                    <a:pt x="275" y="0"/>
                    <a:pt x="212" y="31"/>
                    <a:pt x="180" y="51"/>
                  </a:cubicBezTo>
                  <a:cubicBezTo>
                    <a:pt x="136" y="78"/>
                    <a:pt x="102" y="118"/>
                    <a:pt x="82" y="166"/>
                  </a:cubicBezTo>
                  <a:cubicBezTo>
                    <a:pt x="63" y="212"/>
                    <a:pt x="55" y="268"/>
                    <a:pt x="69" y="316"/>
                  </a:cubicBezTo>
                  <a:cubicBezTo>
                    <a:pt x="71" y="323"/>
                    <a:pt x="74" y="330"/>
                    <a:pt x="78" y="336"/>
                  </a:cubicBezTo>
                  <a:cubicBezTo>
                    <a:pt x="0" y="466"/>
                    <a:pt x="34" y="638"/>
                    <a:pt x="103" y="764"/>
                  </a:cubicBezTo>
                  <a:cubicBezTo>
                    <a:pt x="137" y="826"/>
                    <a:pt x="185" y="880"/>
                    <a:pt x="248" y="912"/>
                  </a:cubicBezTo>
                  <a:cubicBezTo>
                    <a:pt x="283" y="929"/>
                    <a:pt x="345" y="950"/>
                    <a:pt x="386" y="932"/>
                  </a:cubicBezTo>
                  <a:cubicBezTo>
                    <a:pt x="399" y="955"/>
                    <a:pt x="425" y="969"/>
                    <a:pt x="447" y="983"/>
                  </a:cubicBezTo>
                  <a:cubicBezTo>
                    <a:pt x="473" y="999"/>
                    <a:pt x="500" y="1013"/>
                    <a:pt x="529" y="1024"/>
                  </a:cubicBezTo>
                  <a:cubicBezTo>
                    <a:pt x="589" y="1049"/>
                    <a:pt x="654" y="1062"/>
                    <a:pt x="719" y="1065"/>
                  </a:cubicBezTo>
                  <a:cubicBezTo>
                    <a:pt x="789" y="1069"/>
                    <a:pt x="860" y="1060"/>
                    <a:pt x="928" y="1041"/>
                  </a:cubicBezTo>
                  <a:cubicBezTo>
                    <a:pt x="974" y="1027"/>
                    <a:pt x="1031" y="1008"/>
                    <a:pt x="1052" y="960"/>
                  </a:cubicBezTo>
                  <a:cubicBezTo>
                    <a:pt x="1060" y="958"/>
                    <a:pt x="1068" y="953"/>
                    <a:pt x="1074" y="948"/>
                  </a:cubicBezTo>
                  <a:cubicBezTo>
                    <a:pt x="1119" y="909"/>
                    <a:pt x="1156" y="836"/>
                    <a:pt x="1157" y="777"/>
                  </a:cubicBezTo>
                  <a:cubicBezTo>
                    <a:pt x="1157" y="773"/>
                    <a:pt x="1152" y="773"/>
                    <a:pt x="1151" y="776"/>
                  </a:cubicBezTo>
                  <a:close/>
                  <a:moveTo>
                    <a:pt x="125" y="317"/>
                  </a:moveTo>
                  <a:cubicBezTo>
                    <a:pt x="145" y="324"/>
                    <a:pt x="139" y="348"/>
                    <a:pt x="123" y="354"/>
                  </a:cubicBezTo>
                  <a:cubicBezTo>
                    <a:pt x="116" y="356"/>
                    <a:pt x="104" y="353"/>
                    <a:pt x="98" y="349"/>
                  </a:cubicBezTo>
                  <a:cubicBezTo>
                    <a:pt x="93" y="346"/>
                    <a:pt x="89" y="341"/>
                    <a:pt x="86" y="337"/>
                  </a:cubicBezTo>
                  <a:cubicBezTo>
                    <a:pt x="95" y="324"/>
                    <a:pt x="109" y="312"/>
                    <a:pt x="125" y="317"/>
                  </a:cubicBezTo>
                  <a:close/>
                  <a:moveTo>
                    <a:pt x="386" y="922"/>
                  </a:moveTo>
                  <a:cubicBezTo>
                    <a:pt x="386" y="922"/>
                    <a:pt x="386" y="922"/>
                    <a:pt x="386" y="922"/>
                  </a:cubicBezTo>
                  <a:cubicBezTo>
                    <a:pt x="381" y="914"/>
                    <a:pt x="380" y="905"/>
                    <a:pt x="382" y="895"/>
                  </a:cubicBezTo>
                  <a:cubicBezTo>
                    <a:pt x="390" y="875"/>
                    <a:pt x="399" y="875"/>
                    <a:pt x="410" y="898"/>
                  </a:cubicBezTo>
                  <a:cubicBezTo>
                    <a:pt x="409" y="908"/>
                    <a:pt x="397" y="917"/>
                    <a:pt x="389" y="921"/>
                  </a:cubicBezTo>
                  <a:cubicBezTo>
                    <a:pt x="388" y="922"/>
                    <a:pt x="387" y="922"/>
                    <a:pt x="386" y="922"/>
                  </a:cubicBezTo>
                  <a:close/>
                  <a:moveTo>
                    <a:pt x="1027" y="947"/>
                  </a:moveTo>
                  <a:cubicBezTo>
                    <a:pt x="1023" y="943"/>
                    <a:pt x="1020" y="939"/>
                    <a:pt x="1020" y="935"/>
                  </a:cubicBezTo>
                  <a:cubicBezTo>
                    <a:pt x="1020" y="934"/>
                    <a:pt x="1020" y="933"/>
                    <a:pt x="1020" y="932"/>
                  </a:cubicBezTo>
                  <a:cubicBezTo>
                    <a:pt x="1022" y="928"/>
                    <a:pt x="1024" y="924"/>
                    <a:pt x="1026" y="922"/>
                  </a:cubicBezTo>
                  <a:cubicBezTo>
                    <a:pt x="1026" y="922"/>
                    <a:pt x="1027" y="922"/>
                    <a:pt x="1027" y="921"/>
                  </a:cubicBezTo>
                  <a:cubicBezTo>
                    <a:pt x="1034" y="923"/>
                    <a:pt x="1039" y="926"/>
                    <a:pt x="1043" y="931"/>
                  </a:cubicBezTo>
                  <a:cubicBezTo>
                    <a:pt x="1045" y="934"/>
                    <a:pt x="1047" y="938"/>
                    <a:pt x="1047" y="942"/>
                  </a:cubicBezTo>
                  <a:cubicBezTo>
                    <a:pt x="1048" y="944"/>
                    <a:pt x="1047" y="947"/>
                    <a:pt x="1047" y="949"/>
                  </a:cubicBezTo>
                  <a:cubicBezTo>
                    <a:pt x="1046" y="950"/>
                    <a:pt x="1046" y="952"/>
                    <a:pt x="1045" y="953"/>
                  </a:cubicBezTo>
                  <a:cubicBezTo>
                    <a:pt x="1039" y="954"/>
                    <a:pt x="1034" y="953"/>
                    <a:pt x="1027" y="947"/>
                  </a:cubicBezTo>
                  <a:close/>
                </a:path>
              </a:pathLst>
            </a:custGeom>
            <a:solidFill>
              <a:schemeClr val="accent1"/>
            </a:solidFill>
            <a:ln w="19050">
              <a:solidFill>
                <a:srgbClr val="00B05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 sz="1707"/>
            </a:p>
          </p:txBody>
        </p:sp>
        <p:sp>
          <p:nvSpPr>
            <p:cNvPr id="6" name="Freeform 44">
              <a:extLst>
                <a:ext uri="{FF2B5EF4-FFF2-40B4-BE49-F238E27FC236}">
                  <a16:creationId xmlns:a16="http://schemas.microsoft.com/office/drawing/2014/main" id="{AC964863-16F3-4707-BED3-2690A18C2785}"/>
                </a:ext>
              </a:extLst>
            </p:cNvPr>
            <p:cNvSpPr>
              <a:spLocks noEditPoints="1"/>
            </p:cNvSpPr>
            <p:nvPr/>
          </p:nvSpPr>
          <p:spPr bwMode="auto">
            <a:xfrm rot="10800000">
              <a:off x="2476969" y="1474764"/>
              <a:ext cx="1740026" cy="1601592"/>
            </a:xfrm>
            <a:custGeom>
              <a:avLst/>
              <a:gdLst>
                <a:gd name="T0" fmla="*/ 1672350 w 1157"/>
                <a:gd name="T1" fmla="*/ 1325920 h 1069"/>
                <a:gd name="T2" fmla="*/ 1586627 w 1157"/>
                <a:gd name="T3" fmla="*/ 1423304 h 1069"/>
                <a:gd name="T4" fmla="*/ 1523463 w 1157"/>
                <a:gd name="T5" fmla="*/ 1394838 h 1069"/>
                <a:gd name="T6" fmla="*/ 1565572 w 1157"/>
                <a:gd name="T7" fmla="*/ 1441283 h 1069"/>
                <a:gd name="T8" fmla="*/ 1529478 w 1157"/>
                <a:gd name="T9" fmla="*/ 1486229 h 1069"/>
                <a:gd name="T10" fmla="*/ 1109887 w 1157"/>
                <a:gd name="T11" fmla="*/ 1585112 h 1069"/>
                <a:gd name="T12" fmla="*/ 703831 w 1157"/>
                <a:gd name="T13" fmla="*/ 1477240 h 1069"/>
                <a:gd name="T14" fmla="*/ 616604 w 1157"/>
                <a:gd name="T15" fmla="*/ 1370867 h 1069"/>
                <a:gd name="T16" fmla="*/ 569983 w 1157"/>
                <a:gd name="T17" fmla="*/ 1385849 h 1069"/>
                <a:gd name="T18" fmla="*/ 375978 w 1157"/>
                <a:gd name="T19" fmla="*/ 1352888 h 1069"/>
                <a:gd name="T20" fmla="*/ 121817 w 1157"/>
                <a:gd name="T21" fmla="*/ 512390 h 1069"/>
                <a:gd name="T22" fmla="*/ 216563 w 1157"/>
                <a:gd name="T23" fmla="*/ 516884 h 1069"/>
                <a:gd name="T24" fmla="*/ 123321 w 1157"/>
                <a:gd name="T25" fmla="*/ 495909 h 1069"/>
                <a:gd name="T26" fmla="*/ 150391 w 1157"/>
                <a:gd name="T27" fmla="*/ 220238 h 1069"/>
                <a:gd name="T28" fmla="*/ 466213 w 1157"/>
                <a:gd name="T29" fmla="*/ 41950 h 1069"/>
                <a:gd name="T30" fmla="*/ 270704 w 1157"/>
                <a:gd name="T31" fmla="*/ 76409 h 1069"/>
                <a:gd name="T32" fmla="*/ 103770 w 1157"/>
                <a:gd name="T33" fmla="*/ 473436 h 1069"/>
                <a:gd name="T34" fmla="*/ 154903 w 1157"/>
                <a:gd name="T35" fmla="*/ 1144636 h 1069"/>
                <a:gd name="T36" fmla="*/ 580510 w 1157"/>
                <a:gd name="T37" fmla="*/ 1396337 h 1069"/>
                <a:gd name="T38" fmla="*/ 795569 w 1157"/>
                <a:gd name="T39" fmla="*/ 1534172 h 1069"/>
                <a:gd name="T40" fmla="*/ 1395630 w 1157"/>
                <a:gd name="T41" fmla="*/ 1559642 h 1069"/>
                <a:gd name="T42" fmla="*/ 1615201 w 1157"/>
                <a:gd name="T43" fmla="*/ 1420308 h 1069"/>
                <a:gd name="T44" fmla="*/ 1731003 w 1157"/>
                <a:gd name="T45" fmla="*/ 1162615 h 1069"/>
                <a:gd name="T46" fmla="*/ 184981 w 1157"/>
                <a:gd name="T47" fmla="*/ 530368 h 1069"/>
                <a:gd name="T48" fmla="*/ 129336 w 1157"/>
                <a:gd name="T49" fmla="*/ 504899 h 1069"/>
                <a:gd name="T50" fmla="*/ 580510 w 1157"/>
                <a:gd name="T51" fmla="*/ 1381354 h 1069"/>
                <a:gd name="T52" fmla="*/ 574494 w 1157"/>
                <a:gd name="T53" fmla="*/ 1340903 h 1069"/>
                <a:gd name="T54" fmla="*/ 585022 w 1157"/>
                <a:gd name="T55" fmla="*/ 1379856 h 1069"/>
                <a:gd name="T56" fmla="*/ 1544517 w 1157"/>
                <a:gd name="T57" fmla="*/ 1418810 h 1069"/>
                <a:gd name="T58" fmla="*/ 1533990 w 1157"/>
                <a:gd name="T59" fmla="*/ 1396337 h 1069"/>
                <a:gd name="T60" fmla="*/ 1544517 w 1157"/>
                <a:gd name="T61" fmla="*/ 1379856 h 1069"/>
                <a:gd name="T62" fmla="*/ 1574596 w 1157"/>
                <a:gd name="T63" fmla="*/ 1411319 h 1069"/>
                <a:gd name="T64" fmla="*/ 1571588 w 1157"/>
                <a:gd name="T65" fmla="*/ 1427799 h 106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157" h="1069">
                  <a:moveTo>
                    <a:pt x="1151" y="776"/>
                  </a:moveTo>
                  <a:cubicBezTo>
                    <a:pt x="1140" y="814"/>
                    <a:pt x="1132" y="850"/>
                    <a:pt x="1112" y="885"/>
                  </a:cubicBezTo>
                  <a:cubicBezTo>
                    <a:pt x="1102" y="901"/>
                    <a:pt x="1091" y="917"/>
                    <a:pt x="1078" y="931"/>
                  </a:cubicBezTo>
                  <a:cubicBezTo>
                    <a:pt x="1071" y="938"/>
                    <a:pt x="1064" y="946"/>
                    <a:pt x="1055" y="950"/>
                  </a:cubicBezTo>
                  <a:cubicBezTo>
                    <a:pt x="1059" y="934"/>
                    <a:pt x="1056" y="914"/>
                    <a:pt x="1037" y="909"/>
                  </a:cubicBezTo>
                  <a:cubicBezTo>
                    <a:pt x="1021" y="905"/>
                    <a:pt x="1014" y="918"/>
                    <a:pt x="1013" y="931"/>
                  </a:cubicBezTo>
                  <a:cubicBezTo>
                    <a:pt x="1011" y="938"/>
                    <a:pt x="1012" y="946"/>
                    <a:pt x="1017" y="952"/>
                  </a:cubicBezTo>
                  <a:cubicBezTo>
                    <a:pt x="1024" y="960"/>
                    <a:pt x="1033" y="963"/>
                    <a:pt x="1041" y="962"/>
                  </a:cubicBezTo>
                  <a:cubicBezTo>
                    <a:pt x="1041" y="963"/>
                    <a:pt x="1041" y="963"/>
                    <a:pt x="1041" y="963"/>
                  </a:cubicBezTo>
                  <a:cubicBezTo>
                    <a:pt x="1035" y="974"/>
                    <a:pt x="1026" y="984"/>
                    <a:pt x="1017" y="992"/>
                  </a:cubicBezTo>
                  <a:cubicBezTo>
                    <a:pt x="994" y="1010"/>
                    <a:pt x="967" y="1020"/>
                    <a:pt x="940" y="1028"/>
                  </a:cubicBezTo>
                  <a:cubicBezTo>
                    <a:pt x="875" y="1049"/>
                    <a:pt x="806" y="1059"/>
                    <a:pt x="738" y="1058"/>
                  </a:cubicBezTo>
                  <a:cubicBezTo>
                    <a:pt x="675" y="1057"/>
                    <a:pt x="612" y="1046"/>
                    <a:pt x="553" y="1025"/>
                  </a:cubicBezTo>
                  <a:cubicBezTo>
                    <a:pt x="524" y="1014"/>
                    <a:pt x="495" y="1002"/>
                    <a:pt x="468" y="986"/>
                  </a:cubicBezTo>
                  <a:cubicBezTo>
                    <a:pt x="441" y="971"/>
                    <a:pt x="411" y="954"/>
                    <a:pt x="392" y="929"/>
                  </a:cubicBezTo>
                  <a:cubicBezTo>
                    <a:pt x="399" y="926"/>
                    <a:pt x="405" y="921"/>
                    <a:pt x="410" y="915"/>
                  </a:cubicBezTo>
                  <a:cubicBezTo>
                    <a:pt x="421" y="902"/>
                    <a:pt x="425" y="871"/>
                    <a:pt x="400" y="871"/>
                  </a:cubicBezTo>
                  <a:cubicBezTo>
                    <a:pt x="373" y="872"/>
                    <a:pt x="370" y="907"/>
                    <a:pt x="379" y="925"/>
                  </a:cubicBezTo>
                  <a:cubicBezTo>
                    <a:pt x="368" y="929"/>
                    <a:pt x="355" y="930"/>
                    <a:pt x="343" y="930"/>
                  </a:cubicBezTo>
                  <a:cubicBezTo>
                    <a:pt x="311" y="928"/>
                    <a:pt x="278" y="918"/>
                    <a:pt x="250" y="903"/>
                  </a:cubicBezTo>
                  <a:cubicBezTo>
                    <a:pt x="188" y="871"/>
                    <a:pt x="141" y="818"/>
                    <a:pt x="109" y="757"/>
                  </a:cubicBezTo>
                  <a:cubicBezTo>
                    <a:pt x="41" y="632"/>
                    <a:pt x="16" y="473"/>
                    <a:pt x="81" y="342"/>
                  </a:cubicBezTo>
                  <a:cubicBezTo>
                    <a:pt x="87" y="349"/>
                    <a:pt x="94" y="356"/>
                    <a:pt x="103" y="359"/>
                  </a:cubicBezTo>
                  <a:cubicBezTo>
                    <a:pt x="119" y="365"/>
                    <a:pt x="137" y="360"/>
                    <a:pt x="144" y="345"/>
                  </a:cubicBezTo>
                  <a:cubicBezTo>
                    <a:pt x="150" y="331"/>
                    <a:pt x="144" y="316"/>
                    <a:pt x="130" y="311"/>
                  </a:cubicBezTo>
                  <a:cubicBezTo>
                    <a:pt x="110" y="303"/>
                    <a:pt x="94" y="316"/>
                    <a:pt x="82" y="331"/>
                  </a:cubicBezTo>
                  <a:cubicBezTo>
                    <a:pt x="73" y="314"/>
                    <a:pt x="71" y="292"/>
                    <a:pt x="70" y="275"/>
                  </a:cubicBezTo>
                  <a:cubicBezTo>
                    <a:pt x="68" y="231"/>
                    <a:pt x="79" y="186"/>
                    <a:pt x="100" y="147"/>
                  </a:cubicBezTo>
                  <a:cubicBezTo>
                    <a:pt x="120" y="111"/>
                    <a:pt x="150" y="80"/>
                    <a:pt x="185" y="58"/>
                  </a:cubicBezTo>
                  <a:cubicBezTo>
                    <a:pt x="218" y="37"/>
                    <a:pt x="270" y="13"/>
                    <a:pt x="310" y="28"/>
                  </a:cubicBezTo>
                  <a:cubicBezTo>
                    <a:pt x="312" y="29"/>
                    <a:pt x="313" y="26"/>
                    <a:pt x="311" y="25"/>
                  </a:cubicBezTo>
                  <a:cubicBezTo>
                    <a:pt x="275" y="0"/>
                    <a:pt x="212" y="31"/>
                    <a:pt x="180" y="51"/>
                  </a:cubicBezTo>
                  <a:cubicBezTo>
                    <a:pt x="136" y="78"/>
                    <a:pt x="102" y="118"/>
                    <a:pt x="82" y="166"/>
                  </a:cubicBezTo>
                  <a:cubicBezTo>
                    <a:pt x="63" y="212"/>
                    <a:pt x="55" y="268"/>
                    <a:pt x="69" y="316"/>
                  </a:cubicBezTo>
                  <a:cubicBezTo>
                    <a:pt x="71" y="323"/>
                    <a:pt x="74" y="330"/>
                    <a:pt x="78" y="336"/>
                  </a:cubicBezTo>
                  <a:cubicBezTo>
                    <a:pt x="0" y="466"/>
                    <a:pt x="34" y="638"/>
                    <a:pt x="103" y="764"/>
                  </a:cubicBezTo>
                  <a:cubicBezTo>
                    <a:pt x="137" y="826"/>
                    <a:pt x="185" y="880"/>
                    <a:pt x="248" y="912"/>
                  </a:cubicBezTo>
                  <a:cubicBezTo>
                    <a:pt x="283" y="929"/>
                    <a:pt x="345" y="950"/>
                    <a:pt x="386" y="932"/>
                  </a:cubicBezTo>
                  <a:cubicBezTo>
                    <a:pt x="399" y="955"/>
                    <a:pt x="425" y="969"/>
                    <a:pt x="447" y="983"/>
                  </a:cubicBezTo>
                  <a:cubicBezTo>
                    <a:pt x="473" y="999"/>
                    <a:pt x="500" y="1013"/>
                    <a:pt x="529" y="1024"/>
                  </a:cubicBezTo>
                  <a:cubicBezTo>
                    <a:pt x="589" y="1049"/>
                    <a:pt x="654" y="1062"/>
                    <a:pt x="719" y="1065"/>
                  </a:cubicBezTo>
                  <a:cubicBezTo>
                    <a:pt x="789" y="1069"/>
                    <a:pt x="860" y="1060"/>
                    <a:pt x="928" y="1041"/>
                  </a:cubicBezTo>
                  <a:cubicBezTo>
                    <a:pt x="974" y="1027"/>
                    <a:pt x="1031" y="1008"/>
                    <a:pt x="1052" y="960"/>
                  </a:cubicBezTo>
                  <a:cubicBezTo>
                    <a:pt x="1060" y="958"/>
                    <a:pt x="1068" y="953"/>
                    <a:pt x="1074" y="948"/>
                  </a:cubicBezTo>
                  <a:cubicBezTo>
                    <a:pt x="1119" y="909"/>
                    <a:pt x="1156" y="836"/>
                    <a:pt x="1157" y="777"/>
                  </a:cubicBezTo>
                  <a:cubicBezTo>
                    <a:pt x="1157" y="773"/>
                    <a:pt x="1152" y="773"/>
                    <a:pt x="1151" y="776"/>
                  </a:cubicBezTo>
                  <a:close/>
                  <a:moveTo>
                    <a:pt x="125" y="317"/>
                  </a:moveTo>
                  <a:cubicBezTo>
                    <a:pt x="145" y="324"/>
                    <a:pt x="139" y="348"/>
                    <a:pt x="123" y="354"/>
                  </a:cubicBezTo>
                  <a:cubicBezTo>
                    <a:pt x="116" y="356"/>
                    <a:pt x="104" y="353"/>
                    <a:pt x="98" y="349"/>
                  </a:cubicBezTo>
                  <a:cubicBezTo>
                    <a:pt x="93" y="346"/>
                    <a:pt x="89" y="341"/>
                    <a:pt x="86" y="337"/>
                  </a:cubicBezTo>
                  <a:cubicBezTo>
                    <a:pt x="95" y="324"/>
                    <a:pt x="109" y="312"/>
                    <a:pt x="125" y="317"/>
                  </a:cubicBezTo>
                  <a:close/>
                  <a:moveTo>
                    <a:pt x="386" y="922"/>
                  </a:moveTo>
                  <a:cubicBezTo>
                    <a:pt x="386" y="922"/>
                    <a:pt x="386" y="922"/>
                    <a:pt x="386" y="922"/>
                  </a:cubicBezTo>
                  <a:cubicBezTo>
                    <a:pt x="381" y="914"/>
                    <a:pt x="380" y="905"/>
                    <a:pt x="382" y="895"/>
                  </a:cubicBezTo>
                  <a:cubicBezTo>
                    <a:pt x="390" y="875"/>
                    <a:pt x="399" y="875"/>
                    <a:pt x="410" y="898"/>
                  </a:cubicBezTo>
                  <a:cubicBezTo>
                    <a:pt x="409" y="908"/>
                    <a:pt x="397" y="917"/>
                    <a:pt x="389" y="921"/>
                  </a:cubicBezTo>
                  <a:cubicBezTo>
                    <a:pt x="388" y="922"/>
                    <a:pt x="387" y="922"/>
                    <a:pt x="386" y="922"/>
                  </a:cubicBezTo>
                  <a:close/>
                  <a:moveTo>
                    <a:pt x="1027" y="947"/>
                  </a:moveTo>
                  <a:cubicBezTo>
                    <a:pt x="1023" y="943"/>
                    <a:pt x="1020" y="939"/>
                    <a:pt x="1020" y="935"/>
                  </a:cubicBezTo>
                  <a:cubicBezTo>
                    <a:pt x="1020" y="934"/>
                    <a:pt x="1020" y="933"/>
                    <a:pt x="1020" y="932"/>
                  </a:cubicBezTo>
                  <a:cubicBezTo>
                    <a:pt x="1022" y="928"/>
                    <a:pt x="1024" y="924"/>
                    <a:pt x="1026" y="922"/>
                  </a:cubicBezTo>
                  <a:cubicBezTo>
                    <a:pt x="1026" y="922"/>
                    <a:pt x="1027" y="922"/>
                    <a:pt x="1027" y="921"/>
                  </a:cubicBezTo>
                  <a:cubicBezTo>
                    <a:pt x="1034" y="923"/>
                    <a:pt x="1039" y="926"/>
                    <a:pt x="1043" y="931"/>
                  </a:cubicBezTo>
                  <a:cubicBezTo>
                    <a:pt x="1045" y="934"/>
                    <a:pt x="1047" y="938"/>
                    <a:pt x="1047" y="942"/>
                  </a:cubicBezTo>
                  <a:cubicBezTo>
                    <a:pt x="1048" y="944"/>
                    <a:pt x="1047" y="947"/>
                    <a:pt x="1047" y="949"/>
                  </a:cubicBezTo>
                  <a:cubicBezTo>
                    <a:pt x="1046" y="950"/>
                    <a:pt x="1046" y="952"/>
                    <a:pt x="1045" y="953"/>
                  </a:cubicBezTo>
                  <a:cubicBezTo>
                    <a:pt x="1039" y="954"/>
                    <a:pt x="1034" y="953"/>
                    <a:pt x="1027" y="947"/>
                  </a:cubicBezTo>
                  <a:close/>
                </a:path>
              </a:pathLst>
            </a:custGeom>
            <a:solidFill>
              <a:schemeClr val="accent1"/>
            </a:solidFill>
            <a:ln w="19050">
              <a:solidFill>
                <a:srgbClr val="00B05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 sz="1707"/>
            </a:p>
          </p:txBody>
        </p:sp>
      </p:grp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F9D2B62B-910B-481D-B3A3-18E1AC51FA5C}"/>
              </a:ext>
            </a:extLst>
          </p:cNvPr>
          <p:cNvCxnSpPr>
            <a:cxnSpLocks/>
          </p:cNvCxnSpPr>
          <p:nvPr/>
        </p:nvCxnSpPr>
        <p:spPr>
          <a:xfrm>
            <a:off x="1137921" y="925879"/>
            <a:ext cx="3449799" cy="0"/>
          </a:xfrm>
          <a:prstGeom prst="line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259">
            <a:extLst>
              <a:ext uri="{FF2B5EF4-FFF2-40B4-BE49-F238E27FC236}">
                <a16:creationId xmlns:a16="http://schemas.microsoft.com/office/drawing/2014/main" id="{07BFAE0C-CB4F-4E0E-B7CC-8BDFE21EF6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9366" y="285817"/>
            <a:ext cx="61649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en-GB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ata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method</a:t>
            </a:r>
            <a:endParaRPr lang="zh-CN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F8249324-A830-432A-A37A-273B07793ED4}"/>
              </a:ext>
            </a:extLst>
          </p:cNvPr>
          <p:cNvSpPr/>
          <p:nvPr/>
        </p:nvSpPr>
        <p:spPr>
          <a:xfrm>
            <a:off x="9451338" y="1742106"/>
            <a:ext cx="2389209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latin typeface="等线" panose="02010600030101010101" pitchFamily="2" charset="-122"/>
                <a:cs typeface="Times New Roman" panose="02020603050405020304" pitchFamily="18" charset="0"/>
              </a:rPr>
              <a:t>Nutrients (N + P) </a:t>
            </a:r>
          </a:p>
          <a:p>
            <a:r>
              <a:rPr lang="en-US" altLang="zh-CN" dirty="0">
                <a:latin typeface="等线" panose="02010600030101010101" pitchFamily="2" charset="-122"/>
                <a:cs typeface="Times New Roman" panose="02020603050405020304" pitchFamily="18" charset="0"/>
              </a:rPr>
              <a:t>concentration</a:t>
            </a:r>
          </a:p>
          <a:p>
            <a:endParaRPr lang="en-US" altLang="zh-CN" dirty="0">
              <a:latin typeface="等线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dirty="0"/>
              <a:t>Mixed Layer Depth (MLD)</a:t>
            </a:r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Horizontal velocity components, temperature, salinity data</a:t>
            </a:r>
          </a:p>
          <a:p>
            <a:endParaRPr lang="en-US" altLang="zh-CN" dirty="0"/>
          </a:p>
          <a:p>
            <a:r>
              <a:rPr lang="en-US" altLang="zh-CN" dirty="0"/>
              <a:t>A 1D K-Profile Parameterization (KPP) model</a:t>
            </a:r>
            <a:endParaRPr lang="zh-CN" alt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CAEE4343-DFF1-49DD-A03A-A8788834AD82}"/>
              </a:ext>
            </a:extLst>
          </p:cNvPr>
          <p:cNvSpPr txBox="1"/>
          <p:nvPr/>
        </p:nvSpPr>
        <p:spPr>
          <a:xfrm>
            <a:off x="11487609" y="6424582"/>
            <a:ext cx="509305" cy="355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707" dirty="0"/>
              <a:t>6</a:t>
            </a:r>
            <a:endParaRPr lang="zh-CN" altLang="en-US" sz="1707" dirty="0"/>
          </a:p>
        </p:txBody>
      </p:sp>
      <p:pic>
        <p:nvPicPr>
          <p:cNvPr id="12" name="音频 11">
            <a:hlinkClick r:id="" action="ppaction://media"/>
            <a:extLst>
              <a:ext uri="{FF2B5EF4-FFF2-40B4-BE49-F238E27FC236}">
                <a16:creationId xmlns:a16="http://schemas.microsoft.com/office/drawing/2014/main" id="{3F38C32A-1880-4A5C-B5EC-F238946344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8D656CE-853F-4289-9BC0-8AFEF0356A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672" y="1155608"/>
            <a:ext cx="9455010" cy="552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856302"/>
      </p:ext>
    </p:extLst>
  </p:cSld>
  <p:clrMapOvr>
    <a:masterClrMapping/>
  </p:clrMapOvr>
  <p:transition advTm="38447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91D2079-8779-4B9E-AD8E-FDD8DFB11911}"/>
              </a:ext>
            </a:extLst>
          </p:cNvPr>
          <p:cNvPicPr/>
          <p:nvPr/>
        </p:nvPicPr>
        <p:blipFill rotWithShape="1">
          <a:blip r:embed="rId4"/>
          <a:srcRect r="29025" b="36323"/>
          <a:stretch/>
        </p:blipFill>
        <p:spPr>
          <a:xfrm>
            <a:off x="97491" y="1694188"/>
            <a:ext cx="7894252" cy="4557444"/>
          </a:xfrm>
          <a:prstGeom prst="rect">
            <a:avLst/>
          </a:prstGeom>
        </p:spPr>
      </p:pic>
      <p:sp>
        <p:nvSpPr>
          <p:cNvPr id="3" name="Freeform 20">
            <a:extLst>
              <a:ext uri="{FF2B5EF4-FFF2-40B4-BE49-F238E27FC236}">
                <a16:creationId xmlns:a16="http://schemas.microsoft.com/office/drawing/2014/main" id="{59DAB16F-73AA-4627-8B1B-CACD697AD19B}"/>
              </a:ext>
            </a:extLst>
          </p:cNvPr>
          <p:cNvSpPr>
            <a:spLocks noEditPoints="1"/>
          </p:cNvSpPr>
          <p:nvPr/>
        </p:nvSpPr>
        <p:spPr bwMode="auto">
          <a:xfrm>
            <a:off x="612611" y="307246"/>
            <a:ext cx="331141" cy="582507"/>
          </a:xfrm>
          <a:custGeom>
            <a:avLst/>
            <a:gdLst>
              <a:gd name="T0" fmla="*/ 118 w 121"/>
              <a:gd name="T1" fmla="*/ 307 h 357"/>
              <a:gd name="T2" fmla="*/ 84 w 121"/>
              <a:gd name="T3" fmla="*/ 126 h 357"/>
              <a:gd name="T4" fmla="*/ 88 w 121"/>
              <a:gd name="T5" fmla="*/ 79 h 357"/>
              <a:gd name="T6" fmla="*/ 75 w 121"/>
              <a:gd name="T7" fmla="*/ 7 h 357"/>
              <a:gd name="T8" fmla="*/ 51 w 121"/>
              <a:gd name="T9" fmla="*/ 36 h 357"/>
              <a:gd name="T10" fmla="*/ 33 w 121"/>
              <a:gd name="T11" fmla="*/ 76 h 357"/>
              <a:gd name="T12" fmla="*/ 14 w 121"/>
              <a:gd name="T13" fmla="*/ 220 h 357"/>
              <a:gd name="T14" fmla="*/ 5 w 121"/>
              <a:gd name="T15" fmla="*/ 316 h 357"/>
              <a:gd name="T16" fmla="*/ 15 w 121"/>
              <a:gd name="T17" fmla="*/ 318 h 357"/>
              <a:gd name="T18" fmla="*/ 20 w 121"/>
              <a:gd name="T19" fmla="*/ 317 h 357"/>
              <a:gd name="T20" fmla="*/ 25 w 121"/>
              <a:gd name="T21" fmla="*/ 285 h 357"/>
              <a:gd name="T22" fmla="*/ 54 w 121"/>
              <a:gd name="T23" fmla="*/ 142 h 357"/>
              <a:gd name="T24" fmla="*/ 89 w 121"/>
              <a:gd name="T25" fmla="*/ 293 h 357"/>
              <a:gd name="T26" fmla="*/ 85 w 121"/>
              <a:gd name="T27" fmla="*/ 308 h 357"/>
              <a:gd name="T28" fmla="*/ 94 w 121"/>
              <a:gd name="T29" fmla="*/ 317 h 357"/>
              <a:gd name="T30" fmla="*/ 106 w 121"/>
              <a:gd name="T31" fmla="*/ 348 h 357"/>
              <a:gd name="T32" fmla="*/ 71 w 121"/>
              <a:gd name="T33" fmla="*/ 64 h 357"/>
              <a:gd name="T34" fmla="*/ 53 w 121"/>
              <a:gd name="T35" fmla="*/ 71 h 357"/>
              <a:gd name="T36" fmla="*/ 70 w 121"/>
              <a:gd name="T37" fmla="*/ 65 h 357"/>
              <a:gd name="T38" fmla="*/ 73 w 121"/>
              <a:gd name="T39" fmla="*/ 8 h 357"/>
              <a:gd name="T40" fmla="*/ 73 w 121"/>
              <a:gd name="T41" fmla="*/ 8 h 357"/>
              <a:gd name="T42" fmla="*/ 75 w 121"/>
              <a:gd name="T43" fmla="*/ 20 h 357"/>
              <a:gd name="T44" fmla="*/ 55 w 121"/>
              <a:gd name="T45" fmla="*/ 21 h 357"/>
              <a:gd name="T46" fmla="*/ 56 w 121"/>
              <a:gd name="T47" fmla="*/ 23 h 357"/>
              <a:gd name="T48" fmla="*/ 74 w 121"/>
              <a:gd name="T49" fmla="*/ 29 h 357"/>
              <a:gd name="T50" fmla="*/ 55 w 121"/>
              <a:gd name="T51" fmla="*/ 31 h 357"/>
              <a:gd name="T52" fmla="*/ 55 w 121"/>
              <a:gd name="T53" fmla="*/ 32 h 357"/>
              <a:gd name="T54" fmla="*/ 73 w 121"/>
              <a:gd name="T55" fmla="*/ 40 h 357"/>
              <a:gd name="T56" fmla="*/ 62 w 121"/>
              <a:gd name="T57" fmla="*/ 43 h 357"/>
              <a:gd name="T58" fmla="*/ 54 w 121"/>
              <a:gd name="T59" fmla="*/ 45 h 357"/>
              <a:gd name="T60" fmla="*/ 72 w 121"/>
              <a:gd name="T61" fmla="*/ 44 h 357"/>
              <a:gd name="T62" fmla="*/ 63 w 121"/>
              <a:gd name="T63" fmla="*/ 54 h 357"/>
              <a:gd name="T64" fmla="*/ 54 w 121"/>
              <a:gd name="T65" fmla="*/ 56 h 357"/>
              <a:gd name="T66" fmla="*/ 71 w 121"/>
              <a:gd name="T67" fmla="*/ 63 h 357"/>
              <a:gd name="T68" fmla="*/ 54 w 121"/>
              <a:gd name="T69" fmla="*/ 56 h 357"/>
              <a:gd name="T70" fmla="*/ 6 w 121"/>
              <a:gd name="T71" fmla="*/ 337 h 357"/>
              <a:gd name="T72" fmla="*/ 17 w 121"/>
              <a:gd name="T73" fmla="*/ 314 h 357"/>
              <a:gd name="T74" fmla="*/ 3 w 121"/>
              <a:gd name="T75" fmla="*/ 310 h 357"/>
              <a:gd name="T76" fmla="*/ 21 w 121"/>
              <a:gd name="T77" fmla="*/ 299 h 357"/>
              <a:gd name="T78" fmla="*/ 10 w 121"/>
              <a:gd name="T79" fmla="*/ 289 h 357"/>
              <a:gd name="T80" fmla="*/ 23 w 121"/>
              <a:gd name="T81" fmla="*/ 281 h 357"/>
              <a:gd name="T82" fmla="*/ 8 w 121"/>
              <a:gd name="T83" fmla="*/ 285 h 357"/>
              <a:gd name="T84" fmla="*/ 43 w 121"/>
              <a:gd name="T85" fmla="*/ 137 h 357"/>
              <a:gd name="T86" fmla="*/ 38 w 121"/>
              <a:gd name="T87" fmla="*/ 119 h 357"/>
              <a:gd name="T88" fmla="*/ 58 w 121"/>
              <a:gd name="T89" fmla="*/ 77 h 357"/>
              <a:gd name="T90" fmla="*/ 77 w 121"/>
              <a:gd name="T91" fmla="*/ 126 h 357"/>
              <a:gd name="T92" fmla="*/ 87 w 121"/>
              <a:gd name="T93" fmla="*/ 302 h 357"/>
              <a:gd name="T94" fmla="*/ 91 w 121"/>
              <a:gd name="T95" fmla="*/ 304 h 357"/>
              <a:gd name="T96" fmla="*/ 97 w 121"/>
              <a:gd name="T97" fmla="*/ 315 h 357"/>
              <a:gd name="T98" fmla="*/ 69 w 121"/>
              <a:gd name="T99" fmla="*/ 140 h 357"/>
              <a:gd name="T100" fmla="*/ 95 w 121"/>
              <a:gd name="T101" fmla="*/ 215 h 357"/>
              <a:gd name="T102" fmla="*/ 110 w 121"/>
              <a:gd name="T103" fmla="*/ 318 h 357"/>
              <a:gd name="T104" fmla="*/ 109 w 121"/>
              <a:gd name="T105" fmla="*/ 343 h 357"/>
              <a:gd name="T106" fmla="*/ 109 w 121"/>
              <a:gd name="T107" fmla="*/ 322 h 357"/>
              <a:gd name="T108" fmla="*/ 112 w 121"/>
              <a:gd name="T109" fmla="*/ 338 h 3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21" h="357">
                <a:moveTo>
                  <a:pt x="112" y="321"/>
                </a:moveTo>
                <a:cubicBezTo>
                  <a:pt x="112" y="321"/>
                  <a:pt x="112" y="321"/>
                  <a:pt x="112" y="321"/>
                </a:cubicBezTo>
                <a:cubicBezTo>
                  <a:pt x="116" y="318"/>
                  <a:pt x="120" y="312"/>
                  <a:pt x="118" y="307"/>
                </a:cubicBezTo>
                <a:cubicBezTo>
                  <a:pt x="118" y="306"/>
                  <a:pt x="117" y="306"/>
                  <a:pt x="117" y="306"/>
                </a:cubicBezTo>
                <a:cubicBezTo>
                  <a:pt x="112" y="276"/>
                  <a:pt x="105" y="246"/>
                  <a:pt x="100" y="216"/>
                </a:cubicBezTo>
                <a:cubicBezTo>
                  <a:pt x="95" y="186"/>
                  <a:pt x="91" y="155"/>
                  <a:pt x="84" y="126"/>
                </a:cubicBezTo>
                <a:cubicBezTo>
                  <a:pt x="84" y="125"/>
                  <a:pt x="83" y="125"/>
                  <a:pt x="83" y="125"/>
                </a:cubicBezTo>
                <a:cubicBezTo>
                  <a:pt x="87" y="117"/>
                  <a:pt x="88" y="109"/>
                  <a:pt x="90" y="101"/>
                </a:cubicBezTo>
                <a:cubicBezTo>
                  <a:pt x="90" y="95"/>
                  <a:pt x="93" y="84"/>
                  <a:pt x="88" y="79"/>
                </a:cubicBezTo>
                <a:cubicBezTo>
                  <a:pt x="85" y="75"/>
                  <a:pt x="80" y="74"/>
                  <a:pt x="74" y="73"/>
                </a:cubicBezTo>
                <a:cubicBezTo>
                  <a:pt x="76" y="58"/>
                  <a:pt x="77" y="44"/>
                  <a:pt x="78" y="29"/>
                </a:cubicBezTo>
                <a:cubicBezTo>
                  <a:pt x="78" y="21"/>
                  <a:pt x="80" y="13"/>
                  <a:pt x="75" y="7"/>
                </a:cubicBezTo>
                <a:cubicBezTo>
                  <a:pt x="75" y="6"/>
                  <a:pt x="75" y="6"/>
                  <a:pt x="75" y="5"/>
                </a:cubicBezTo>
                <a:cubicBezTo>
                  <a:pt x="66" y="0"/>
                  <a:pt x="55" y="2"/>
                  <a:pt x="51" y="13"/>
                </a:cubicBezTo>
                <a:cubicBezTo>
                  <a:pt x="49" y="20"/>
                  <a:pt x="51" y="29"/>
                  <a:pt x="51" y="36"/>
                </a:cubicBezTo>
                <a:cubicBezTo>
                  <a:pt x="50" y="48"/>
                  <a:pt x="49" y="59"/>
                  <a:pt x="50" y="71"/>
                </a:cubicBezTo>
                <a:cubicBezTo>
                  <a:pt x="44" y="70"/>
                  <a:pt x="38" y="70"/>
                  <a:pt x="34" y="74"/>
                </a:cubicBezTo>
                <a:cubicBezTo>
                  <a:pt x="33" y="74"/>
                  <a:pt x="33" y="75"/>
                  <a:pt x="33" y="76"/>
                </a:cubicBezTo>
                <a:cubicBezTo>
                  <a:pt x="33" y="76"/>
                  <a:pt x="33" y="76"/>
                  <a:pt x="33" y="77"/>
                </a:cubicBezTo>
                <a:cubicBezTo>
                  <a:pt x="31" y="93"/>
                  <a:pt x="27" y="114"/>
                  <a:pt x="36" y="128"/>
                </a:cubicBezTo>
                <a:cubicBezTo>
                  <a:pt x="26" y="158"/>
                  <a:pt x="20" y="189"/>
                  <a:pt x="14" y="220"/>
                </a:cubicBezTo>
                <a:cubicBezTo>
                  <a:pt x="9" y="249"/>
                  <a:pt x="3" y="279"/>
                  <a:pt x="0" y="309"/>
                </a:cubicBezTo>
                <a:cubicBezTo>
                  <a:pt x="0" y="309"/>
                  <a:pt x="0" y="310"/>
                  <a:pt x="0" y="311"/>
                </a:cubicBezTo>
                <a:cubicBezTo>
                  <a:pt x="1" y="313"/>
                  <a:pt x="3" y="315"/>
                  <a:pt x="5" y="316"/>
                </a:cubicBezTo>
                <a:cubicBezTo>
                  <a:pt x="3" y="329"/>
                  <a:pt x="2" y="341"/>
                  <a:pt x="1" y="354"/>
                </a:cubicBezTo>
                <a:cubicBezTo>
                  <a:pt x="1" y="356"/>
                  <a:pt x="4" y="357"/>
                  <a:pt x="4" y="355"/>
                </a:cubicBezTo>
                <a:cubicBezTo>
                  <a:pt x="9" y="343"/>
                  <a:pt x="12" y="331"/>
                  <a:pt x="15" y="318"/>
                </a:cubicBezTo>
                <a:cubicBezTo>
                  <a:pt x="16" y="318"/>
                  <a:pt x="16" y="318"/>
                  <a:pt x="17" y="318"/>
                </a:cubicBezTo>
                <a:cubicBezTo>
                  <a:pt x="17" y="318"/>
                  <a:pt x="17" y="318"/>
                  <a:pt x="17" y="318"/>
                </a:cubicBezTo>
                <a:cubicBezTo>
                  <a:pt x="18" y="319"/>
                  <a:pt x="20" y="319"/>
                  <a:pt x="20" y="317"/>
                </a:cubicBezTo>
                <a:cubicBezTo>
                  <a:pt x="22" y="310"/>
                  <a:pt x="23" y="303"/>
                  <a:pt x="25" y="296"/>
                </a:cubicBezTo>
                <a:cubicBezTo>
                  <a:pt x="26" y="295"/>
                  <a:pt x="26" y="293"/>
                  <a:pt x="26" y="292"/>
                </a:cubicBezTo>
                <a:cubicBezTo>
                  <a:pt x="27" y="290"/>
                  <a:pt x="27" y="287"/>
                  <a:pt x="25" y="285"/>
                </a:cubicBezTo>
                <a:cubicBezTo>
                  <a:pt x="26" y="284"/>
                  <a:pt x="26" y="284"/>
                  <a:pt x="26" y="283"/>
                </a:cubicBezTo>
                <a:cubicBezTo>
                  <a:pt x="31" y="259"/>
                  <a:pt x="35" y="234"/>
                  <a:pt x="40" y="209"/>
                </a:cubicBezTo>
                <a:cubicBezTo>
                  <a:pt x="45" y="187"/>
                  <a:pt x="50" y="165"/>
                  <a:pt x="54" y="142"/>
                </a:cubicBezTo>
                <a:cubicBezTo>
                  <a:pt x="58" y="143"/>
                  <a:pt x="62" y="143"/>
                  <a:pt x="66" y="142"/>
                </a:cubicBezTo>
                <a:cubicBezTo>
                  <a:pt x="69" y="170"/>
                  <a:pt x="74" y="199"/>
                  <a:pt x="78" y="227"/>
                </a:cubicBezTo>
                <a:cubicBezTo>
                  <a:pt x="82" y="248"/>
                  <a:pt x="84" y="271"/>
                  <a:pt x="89" y="293"/>
                </a:cubicBezTo>
                <a:cubicBezTo>
                  <a:pt x="86" y="292"/>
                  <a:pt x="84" y="294"/>
                  <a:pt x="83" y="296"/>
                </a:cubicBezTo>
                <a:cubicBezTo>
                  <a:pt x="82" y="297"/>
                  <a:pt x="82" y="299"/>
                  <a:pt x="83" y="301"/>
                </a:cubicBezTo>
                <a:cubicBezTo>
                  <a:pt x="83" y="303"/>
                  <a:pt x="85" y="306"/>
                  <a:pt x="85" y="308"/>
                </a:cubicBezTo>
                <a:cubicBezTo>
                  <a:pt x="84" y="309"/>
                  <a:pt x="86" y="311"/>
                  <a:pt x="88" y="309"/>
                </a:cubicBezTo>
                <a:cubicBezTo>
                  <a:pt x="89" y="308"/>
                  <a:pt x="90" y="308"/>
                  <a:pt x="92" y="307"/>
                </a:cubicBezTo>
                <a:cubicBezTo>
                  <a:pt x="93" y="310"/>
                  <a:pt x="93" y="314"/>
                  <a:pt x="94" y="317"/>
                </a:cubicBezTo>
                <a:cubicBezTo>
                  <a:pt x="95" y="318"/>
                  <a:pt x="95" y="318"/>
                  <a:pt x="96" y="318"/>
                </a:cubicBezTo>
                <a:cubicBezTo>
                  <a:pt x="98" y="320"/>
                  <a:pt x="99" y="321"/>
                  <a:pt x="101" y="322"/>
                </a:cubicBezTo>
                <a:cubicBezTo>
                  <a:pt x="103" y="330"/>
                  <a:pt x="105" y="339"/>
                  <a:pt x="106" y="348"/>
                </a:cubicBezTo>
                <a:cubicBezTo>
                  <a:pt x="106" y="348"/>
                  <a:pt x="107" y="349"/>
                  <a:pt x="107" y="349"/>
                </a:cubicBezTo>
                <a:cubicBezTo>
                  <a:pt x="121" y="354"/>
                  <a:pt x="113" y="326"/>
                  <a:pt x="112" y="321"/>
                </a:cubicBezTo>
                <a:close/>
                <a:moveTo>
                  <a:pt x="71" y="64"/>
                </a:moveTo>
                <a:cubicBezTo>
                  <a:pt x="70" y="67"/>
                  <a:pt x="70" y="70"/>
                  <a:pt x="70" y="73"/>
                </a:cubicBezTo>
                <a:cubicBezTo>
                  <a:pt x="66" y="73"/>
                  <a:pt x="63" y="72"/>
                  <a:pt x="60" y="72"/>
                </a:cubicBezTo>
                <a:cubicBezTo>
                  <a:pt x="58" y="72"/>
                  <a:pt x="55" y="71"/>
                  <a:pt x="53" y="71"/>
                </a:cubicBezTo>
                <a:cubicBezTo>
                  <a:pt x="53" y="69"/>
                  <a:pt x="53" y="68"/>
                  <a:pt x="53" y="67"/>
                </a:cubicBezTo>
                <a:cubicBezTo>
                  <a:pt x="56" y="66"/>
                  <a:pt x="59" y="66"/>
                  <a:pt x="62" y="65"/>
                </a:cubicBezTo>
                <a:cubicBezTo>
                  <a:pt x="65" y="65"/>
                  <a:pt x="67" y="65"/>
                  <a:pt x="70" y="65"/>
                </a:cubicBezTo>
                <a:cubicBezTo>
                  <a:pt x="70" y="65"/>
                  <a:pt x="70" y="65"/>
                  <a:pt x="71" y="64"/>
                </a:cubicBezTo>
                <a:close/>
                <a:moveTo>
                  <a:pt x="73" y="8"/>
                </a:moveTo>
                <a:cubicBezTo>
                  <a:pt x="73" y="8"/>
                  <a:pt x="73" y="8"/>
                  <a:pt x="73" y="8"/>
                </a:cubicBezTo>
                <a:cubicBezTo>
                  <a:pt x="73" y="9"/>
                  <a:pt x="74" y="10"/>
                  <a:pt x="74" y="11"/>
                </a:cubicBezTo>
                <a:cubicBezTo>
                  <a:pt x="69" y="11"/>
                  <a:pt x="63" y="12"/>
                  <a:pt x="58" y="12"/>
                </a:cubicBezTo>
                <a:cubicBezTo>
                  <a:pt x="61" y="7"/>
                  <a:pt x="65" y="4"/>
                  <a:pt x="73" y="8"/>
                </a:cubicBezTo>
                <a:close/>
                <a:moveTo>
                  <a:pt x="57" y="14"/>
                </a:moveTo>
                <a:cubicBezTo>
                  <a:pt x="63" y="14"/>
                  <a:pt x="69" y="15"/>
                  <a:pt x="74" y="14"/>
                </a:cubicBezTo>
                <a:cubicBezTo>
                  <a:pt x="75" y="16"/>
                  <a:pt x="75" y="18"/>
                  <a:pt x="75" y="20"/>
                </a:cubicBezTo>
                <a:cubicBezTo>
                  <a:pt x="72" y="19"/>
                  <a:pt x="69" y="20"/>
                  <a:pt x="67" y="20"/>
                </a:cubicBezTo>
                <a:cubicBezTo>
                  <a:pt x="63" y="20"/>
                  <a:pt x="60" y="20"/>
                  <a:pt x="56" y="20"/>
                </a:cubicBezTo>
                <a:cubicBezTo>
                  <a:pt x="56" y="20"/>
                  <a:pt x="56" y="21"/>
                  <a:pt x="55" y="21"/>
                </a:cubicBezTo>
                <a:cubicBezTo>
                  <a:pt x="56" y="18"/>
                  <a:pt x="56" y="16"/>
                  <a:pt x="57" y="14"/>
                </a:cubicBezTo>
                <a:close/>
                <a:moveTo>
                  <a:pt x="55" y="22"/>
                </a:moveTo>
                <a:cubicBezTo>
                  <a:pt x="55" y="23"/>
                  <a:pt x="56" y="23"/>
                  <a:pt x="56" y="23"/>
                </a:cubicBezTo>
                <a:cubicBezTo>
                  <a:pt x="60" y="23"/>
                  <a:pt x="63" y="23"/>
                  <a:pt x="67" y="23"/>
                </a:cubicBezTo>
                <a:cubicBezTo>
                  <a:pt x="70" y="23"/>
                  <a:pt x="72" y="23"/>
                  <a:pt x="75" y="22"/>
                </a:cubicBezTo>
                <a:cubicBezTo>
                  <a:pt x="75" y="24"/>
                  <a:pt x="74" y="26"/>
                  <a:pt x="74" y="29"/>
                </a:cubicBezTo>
                <a:cubicBezTo>
                  <a:pt x="74" y="29"/>
                  <a:pt x="74" y="29"/>
                  <a:pt x="74" y="29"/>
                </a:cubicBezTo>
                <a:cubicBezTo>
                  <a:pt x="71" y="28"/>
                  <a:pt x="68" y="29"/>
                  <a:pt x="65" y="30"/>
                </a:cubicBezTo>
                <a:cubicBezTo>
                  <a:pt x="61" y="30"/>
                  <a:pt x="58" y="30"/>
                  <a:pt x="55" y="31"/>
                </a:cubicBezTo>
                <a:cubicBezTo>
                  <a:pt x="55" y="28"/>
                  <a:pt x="55" y="25"/>
                  <a:pt x="55" y="22"/>
                </a:cubicBezTo>
                <a:close/>
                <a:moveTo>
                  <a:pt x="55" y="41"/>
                </a:moveTo>
                <a:cubicBezTo>
                  <a:pt x="55" y="39"/>
                  <a:pt x="55" y="36"/>
                  <a:pt x="55" y="32"/>
                </a:cubicBezTo>
                <a:cubicBezTo>
                  <a:pt x="58" y="33"/>
                  <a:pt x="62" y="33"/>
                  <a:pt x="65" y="33"/>
                </a:cubicBezTo>
                <a:cubicBezTo>
                  <a:pt x="68" y="32"/>
                  <a:pt x="71" y="32"/>
                  <a:pt x="74" y="31"/>
                </a:cubicBezTo>
                <a:cubicBezTo>
                  <a:pt x="73" y="35"/>
                  <a:pt x="73" y="38"/>
                  <a:pt x="73" y="40"/>
                </a:cubicBezTo>
                <a:cubicBezTo>
                  <a:pt x="73" y="41"/>
                  <a:pt x="73" y="42"/>
                  <a:pt x="73" y="43"/>
                </a:cubicBezTo>
                <a:cubicBezTo>
                  <a:pt x="72" y="42"/>
                  <a:pt x="72" y="42"/>
                  <a:pt x="72" y="42"/>
                </a:cubicBezTo>
                <a:cubicBezTo>
                  <a:pt x="69" y="42"/>
                  <a:pt x="65" y="43"/>
                  <a:pt x="62" y="43"/>
                </a:cubicBezTo>
                <a:cubicBezTo>
                  <a:pt x="60" y="43"/>
                  <a:pt x="57" y="43"/>
                  <a:pt x="55" y="43"/>
                </a:cubicBezTo>
                <a:cubicBezTo>
                  <a:pt x="55" y="42"/>
                  <a:pt x="55" y="42"/>
                  <a:pt x="55" y="41"/>
                </a:cubicBezTo>
                <a:close/>
                <a:moveTo>
                  <a:pt x="54" y="45"/>
                </a:moveTo>
                <a:cubicBezTo>
                  <a:pt x="57" y="45"/>
                  <a:pt x="60" y="45"/>
                  <a:pt x="63" y="45"/>
                </a:cubicBezTo>
                <a:cubicBezTo>
                  <a:pt x="66" y="45"/>
                  <a:pt x="69" y="45"/>
                  <a:pt x="72" y="44"/>
                </a:cubicBezTo>
                <a:cubicBezTo>
                  <a:pt x="72" y="44"/>
                  <a:pt x="72" y="44"/>
                  <a:pt x="72" y="44"/>
                </a:cubicBezTo>
                <a:cubicBezTo>
                  <a:pt x="72" y="47"/>
                  <a:pt x="72" y="50"/>
                  <a:pt x="72" y="53"/>
                </a:cubicBezTo>
                <a:cubicBezTo>
                  <a:pt x="72" y="52"/>
                  <a:pt x="71" y="52"/>
                  <a:pt x="71" y="52"/>
                </a:cubicBezTo>
                <a:cubicBezTo>
                  <a:pt x="68" y="52"/>
                  <a:pt x="66" y="53"/>
                  <a:pt x="63" y="54"/>
                </a:cubicBezTo>
                <a:cubicBezTo>
                  <a:pt x="60" y="54"/>
                  <a:pt x="57" y="54"/>
                  <a:pt x="54" y="54"/>
                </a:cubicBezTo>
                <a:cubicBezTo>
                  <a:pt x="54" y="51"/>
                  <a:pt x="54" y="48"/>
                  <a:pt x="54" y="45"/>
                </a:cubicBezTo>
                <a:close/>
                <a:moveTo>
                  <a:pt x="54" y="56"/>
                </a:moveTo>
                <a:cubicBezTo>
                  <a:pt x="59" y="57"/>
                  <a:pt x="66" y="57"/>
                  <a:pt x="71" y="54"/>
                </a:cubicBezTo>
                <a:cubicBezTo>
                  <a:pt x="72" y="54"/>
                  <a:pt x="72" y="54"/>
                  <a:pt x="72" y="54"/>
                </a:cubicBezTo>
                <a:cubicBezTo>
                  <a:pt x="71" y="57"/>
                  <a:pt x="71" y="60"/>
                  <a:pt x="71" y="63"/>
                </a:cubicBezTo>
                <a:cubicBezTo>
                  <a:pt x="71" y="63"/>
                  <a:pt x="70" y="63"/>
                  <a:pt x="70" y="63"/>
                </a:cubicBezTo>
                <a:cubicBezTo>
                  <a:pt x="65" y="62"/>
                  <a:pt x="59" y="63"/>
                  <a:pt x="53" y="64"/>
                </a:cubicBezTo>
                <a:cubicBezTo>
                  <a:pt x="53" y="61"/>
                  <a:pt x="54" y="59"/>
                  <a:pt x="54" y="56"/>
                </a:cubicBezTo>
                <a:close/>
                <a:moveTo>
                  <a:pt x="7" y="317"/>
                </a:moveTo>
                <a:cubicBezTo>
                  <a:pt x="9" y="318"/>
                  <a:pt x="10" y="318"/>
                  <a:pt x="11" y="318"/>
                </a:cubicBezTo>
                <a:cubicBezTo>
                  <a:pt x="10" y="325"/>
                  <a:pt x="8" y="331"/>
                  <a:pt x="6" y="337"/>
                </a:cubicBezTo>
                <a:cubicBezTo>
                  <a:pt x="7" y="330"/>
                  <a:pt x="7" y="324"/>
                  <a:pt x="7" y="317"/>
                </a:cubicBezTo>
                <a:close/>
                <a:moveTo>
                  <a:pt x="21" y="299"/>
                </a:moveTo>
                <a:cubicBezTo>
                  <a:pt x="20" y="304"/>
                  <a:pt x="18" y="309"/>
                  <a:pt x="17" y="314"/>
                </a:cubicBezTo>
                <a:cubicBezTo>
                  <a:pt x="17" y="314"/>
                  <a:pt x="17" y="314"/>
                  <a:pt x="17" y="314"/>
                </a:cubicBezTo>
                <a:cubicBezTo>
                  <a:pt x="11" y="314"/>
                  <a:pt x="7" y="313"/>
                  <a:pt x="3" y="310"/>
                </a:cubicBezTo>
                <a:cubicBezTo>
                  <a:pt x="3" y="310"/>
                  <a:pt x="3" y="310"/>
                  <a:pt x="3" y="310"/>
                </a:cubicBezTo>
                <a:cubicBezTo>
                  <a:pt x="4" y="304"/>
                  <a:pt x="5" y="298"/>
                  <a:pt x="6" y="293"/>
                </a:cubicBezTo>
                <a:cubicBezTo>
                  <a:pt x="7" y="297"/>
                  <a:pt x="10" y="300"/>
                  <a:pt x="15" y="300"/>
                </a:cubicBezTo>
                <a:cubicBezTo>
                  <a:pt x="17" y="301"/>
                  <a:pt x="19" y="300"/>
                  <a:pt x="21" y="299"/>
                </a:cubicBezTo>
                <a:close/>
                <a:moveTo>
                  <a:pt x="22" y="290"/>
                </a:moveTo>
                <a:cubicBezTo>
                  <a:pt x="22" y="294"/>
                  <a:pt x="19" y="296"/>
                  <a:pt x="16" y="296"/>
                </a:cubicBezTo>
                <a:cubicBezTo>
                  <a:pt x="12" y="296"/>
                  <a:pt x="10" y="292"/>
                  <a:pt x="10" y="289"/>
                </a:cubicBezTo>
                <a:cubicBezTo>
                  <a:pt x="11" y="285"/>
                  <a:pt x="15" y="283"/>
                  <a:pt x="18" y="282"/>
                </a:cubicBezTo>
                <a:cubicBezTo>
                  <a:pt x="20" y="284"/>
                  <a:pt x="23" y="286"/>
                  <a:pt x="22" y="290"/>
                </a:cubicBezTo>
                <a:close/>
                <a:moveTo>
                  <a:pt x="23" y="281"/>
                </a:moveTo>
                <a:cubicBezTo>
                  <a:pt x="22" y="279"/>
                  <a:pt x="20" y="278"/>
                  <a:pt x="18" y="278"/>
                </a:cubicBezTo>
                <a:cubicBezTo>
                  <a:pt x="17" y="278"/>
                  <a:pt x="17" y="278"/>
                  <a:pt x="16" y="279"/>
                </a:cubicBezTo>
                <a:cubicBezTo>
                  <a:pt x="13" y="280"/>
                  <a:pt x="10" y="282"/>
                  <a:pt x="8" y="285"/>
                </a:cubicBezTo>
                <a:cubicBezTo>
                  <a:pt x="11" y="263"/>
                  <a:pt x="14" y="240"/>
                  <a:pt x="18" y="218"/>
                </a:cubicBezTo>
                <a:cubicBezTo>
                  <a:pt x="24" y="189"/>
                  <a:pt x="31" y="160"/>
                  <a:pt x="37" y="131"/>
                </a:cubicBezTo>
                <a:cubicBezTo>
                  <a:pt x="39" y="133"/>
                  <a:pt x="41" y="135"/>
                  <a:pt x="43" y="137"/>
                </a:cubicBezTo>
                <a:cubicBezTo>
                  <a:pt x="46" y="139"/>
                  <a:pt x="48" y="141"/>
                  <a:pt x="51" y="142"/>
                </a:cubicBezTo>
                <a:cubicBezTo>
                  <a:pt x="38" y="186"/>
                  <a:pt x="30" y="235"/>
                  <a:pt x="23" y="281"/>
                </a:cubicBezTo>
                <a:close/>
                <a:moveTo>
                  <a:pt x="38" y="119"/>
                </a:moveTo>
                <a:cubicBezTo>
                  <a:pt x="33" y="106"/>
                  <a:pt x="35" y="91"/>
                  <a:pt x="35" y="78"/>
                </a:cubicBezTo>
                <a:cubicBezTo>
                  <a:pt x="36" y="78"/>
                  <a:pt x="37" y="78"/>
                  <a:pt x="37" y="77"/>
                </a:cubicBezTo>
                <a:cubicBezTo>
                  <a:pt x="42" y="74"/>
                  <a:pt x="53" y="76"/>
                  <a:pt x="58" y="77"/>
                </a:cubicBezTo>
                <a:cubicBezTo>
                  <a:pt x="63" y="78"/>
                  <a:pt x="72" y="77"/>
                  <a:pt x="77" y="80"/>
                </a:cubicBezTo>
                <a:cubicBezTo>
                  <a:pt x="87" y="84"/>
                  <a:pt x="86" y="89"/>
                  <a:pt x="85" y="98"/>
                </a:cubicBezTo>
                <a:cubicBezTo>
                  <a:pt x="84" y="108"/>
                  <a:pt x="82" y="118"/>
                  <a:pt x="77" y="126"/>
                </a:cubicBezTo>
                <a:cubicBezTo>
                  <a:pt x="65" y="144"/>
                  <a:pt x="44" y="139"/>
                  <a:pt x="38" y="119"/>
                </a:cubicBezTo>
                <a:close/>
                <a:moveTo>
                  <a:pt x="88" y="305"/>
                </a:moveTo>
                <a:cubicBezTo>
                  <a:pt x="88" y="304"/>
                  <a:pt x="87" y="303"/>
                  <a:pt x="87" y="302"/>
                </a:cubicBezTo>
                <a:cubicBezTo>
                  <a:pt x="86" y="301"/>
                  <a:pt x="86" y="300"/>
                  <a:pt x="86" y="298"/>
                </a:cubicBezTo>
                <a:cubicBezTo>
                  <a:pt x="86" y="296"/>
                  <a:pt x="87" y="295"/>
                  <a:pt x="89" y="295"/>
                </a:cubicBezTo>
                <a:cubicBezTo>
                  <a:pt x="90" y="298"/>
                  <a:pt x="90" y="301"/>
                  <a:pt x="91" y="304"/>
                </a:cubicBezTo>
                <a:cubicBezTo>
                  <a:pt x="90" y="304"/>
                  <a:pt x="89" y="304"/>
                  <a:pt x="88" y="305"/>
                </a:cubicBezTo>
                <a:close/>
                <a:moveTo>
                  <a:pt x="98" y="316"/>
                </a:moveTo>
                <a:cubicBezTo>
                  <a:pt x="98" y="315"/>
                  <a:pt x="98" y="315"/>
                  <a:pt x="97" y="315"/>
                </a:cubicBezTo>
                <a:cubicBezTo>
                  <a:pt x="95" y="287"/>
                  <a:pt x="88" y="259"/>
                  <a:pt x="83" y="231"/>
                </a:cubicBezTo>
                <a:cubicBezTo>
                  <a:pt x="79" y="201"/>
                  <a:pt x="75" y="171"/>
                  <a:pt x="70" y="141"/>
                </a:cubicBezTo>
                <a:cubicBezTo>
                  <a:pt x="69" y="140"/>
                  <a:pt x="69" y="140"/>
                  <a:pt x="69" y="140"/>
                </a:cubicBezTo>
                <a:cubicBezTo>
                  <a:pt x="73" y="138"/>
                  <a:pt x="77" y="135"/>
                  <a:pt x="80" y="131"/>
                </a:cubicBezTo>
                <a:cubicBezTo>
                  <a:pt x="81" y="129"/>
                  <a:pt x="82" y="127"/>
                  <a:pt x="83" y="126"/>
                </a:cubicBezTo>
                <a:cubicBezTo>
                  <a:pt x="85" y="156"/>
                  <a:pt x="90" y="185"/>
                  <a:pt x="95" y="215"/>
                </a:cubicBezTo>
                <a:cubicBezTo>
                  <a:pt x="101" y="246"/>
                  <a:pt x="105" y="277"/>
                  <a:pt x="113" y="308"/>
                </a:cubicBezTo>
                <a:cubicBezTo>
                  <a:pt x="113" y="308"/>
                  <a:pt x="114" y="309"/>
                  <a:pt x="115" y="309"/>
                </a:cubicBezTo>
                <a:cubicBezTo>
                  <a:pt x="114" y="312"/>
                  <a:pt x="113" y="316"/>
                  <a:pt x="110" y="318"/>
                </a:cubicBezTo>
                <a:cubicBezTo>
                  <a:pt x="106" y="320"/>
                  <a:pt x="101" y="318"/>
                  <a:pt x="98" y="316"/>
                </a:cubicBezTo>
                <a:close/>
                <a:moveTo>
                  <a:pt x="111" y="343"/>
                </a:moveTo>
                <a:cubicBezTo>
                  <a:pt x="110" y="346"/>
                  <a:pt x="109" y="346"/>
                  <a:pt x="109" y="343"/>
                </a:cubicBezTo>
                <a:cubicBezTo>
                  <a:pt x="107" y="340"/>
                  <a:pt x="107" y="335"/>
                  <a:pt x="107" y="332"/>
                </a:cubicBezTo>
                <a:cubicBezTo>
                  <a:pt x="106" y="329"/>
                  <a:pt x="105" y="325"/>
                  <a:pt x="103" y="322"/>
                </a:cubicBezTo>
                <a:cubicBezTo>
                  <a:pt x="105" y="323"/>
                  <a:pt x="107" y="323"/>
                  <a:pt x="109" y="322"/>
                </a:cubicBezTo>
                <a:cubicBezTo>
                  <a:pt x="109" y="322"/>
                  <a:pt x="109" y="322"/>
                  <a:pt x="109" y="322"/>
                </a:cubicBezTo>
                <a:cubicBezTo>
                  <a:pt x="110" y="326"/>
                  <a:pt x="110" y="329"/>
                  <a:pt x="111" y="333"/>
                </a:cubicBezTo>
                <a:cubicBezTo>
                  <a:pt x="111" y="335"/>
                  <a:pt x="112" y="337"/>
                  <a:pt x="112" y="338"/>
                </a:cubicBezTo>
                <a:cubicBezTo>
                  <a:pt x="113" y="340"/>
                  <a:pt x="112" y="341"/>
                  <a:pt x="111" y="343"/>
                </a:cubicBezTo>
                <a:close/>
              </a:path>
            </a:pathLst>
          </a:custGeom>
          <a:solidFill>
            <a:srgbClr val="1D71B7"/>
          </a:solidFill>
          <a:ln w="12700">
            <a:solidFill>
              <a:srgbClr val="00B050"/>
            </a:solidFill>
            <a:round/>
          </a:ln>
          <a:extLst/>
        </p:spPr>
        <p:txBody>
          <a:bodyPr/>
          <a:lstStyle/>
          <a:p>
            <a:pPr eaLnBrk="1" hangingPunct="1">
              <a:defRPr/>
            </a:pPr>
            <a:endParaRPr lang="zh-CN" altLang="en-US" sz="1707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015835"/>
              </a:solidFill>
            </a:endParaRPr>
          </a:p>
        </p:txBody>
      </p:sp>
      <p:grpSp>
        <p:nvGrpSpPr>
          <p:cNvPr id="4" name="组合 28">
            <a:extLst>
              <a:ext uri="{FF2B5EF4-FFF2-40B4-BE49-F238E27FC236}">
                <a16:creationId xmlns:a16="http://schemas.microsoft.com/office/drawing/2014/main" id="{B61025AC-108A-490C-9F54-AE46F46CAD89}"/>
              </a:ext>
            </a:extLst>
          </p:cNvPr>
          <p:cNvGrpSpPr>
            <a:grpSpLocks/>
          </p:cNvGrpSpPr>
          <p:nvPr/>
        </p:nvGrpSpPr>
        <p:grpSpPr bwMode="auto">
          <a:xfrm>
            <a:off x="285985" y="219945"/>
            <a:ext cx="962093" cy="818821"/>
            <a:chOff x="2162095" y="1474764"/>
            <a:chExt cx="2054900" cy="2002277"/>
          </a:xfrm>
        </p:grpSpPr>
        <p:sp>
          <p:nvSpPr>
            <p:cNvPr id="5" name="Freeform 44">
              <a:extLst>
                <a:ext uri="{FF2B5EF4-FFF2-40B4-BE49-F238E27FC236}">
                  <a16:creationId xmlns:a16="http://schemas.microsoft.com/office/drawing/2014/main" id="{9679221C-CAF3-4F25-A877-492B39920F0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62095" y="1875449"/>
              <a:ext cx="1740026" cy="1601592"/>
            </a:xfrm>
            <a:custGeom>
              <a:avLst/>
              <a:gdLst>
                <a:gd name="T0" fmla="*/ 1672350 w 1157"/>
                <a:gd name="T1" fmla="*/ 1325920 h 1069"/>
                <a:gd name="T2" fmla="*/ 1586627 w 1157"/>
                <a:gd name="T3" fmla="*/ 1423304 h 1069"/>
                <a:gd name="T4" fmla="*/ 1523463 w 1157"/>
                <a:gd name="T5" fmla="*/ 1394838 h 1069"/>
                <a:gd name="T6" fmla="*/ 1565572 w 1157"/>
                <a:gd name="T7" fmla="*/ 1441283 h 1069"/>
                <a:gd name="T8" fmla="*/ 1529478 w 1157"/>
                <a:gd name="T9" fmla="*/ 1486229 h 1069"/>
                <a:gd name="T10" fmla="*/ 1109887 w 1157"/>
                <a:gd name="T11" fmla="*/ 1585112 h 1069"/>
                <a:gd name="T12" fmla="*/ 703831 w 1157"/>
                <a:gd name="T13" fmla="*/ 1477240 h 1069"/>
                <a:gd name="T14" fmla="*/ 616604 w 1157"/>
                <a:gd name="T15" fmla="*/ 1370867 h 1069"/>
                <a:gd name="T16" fmla="*/ 569983 w 1157"/>
                <a:gd name="T17" fmla="*/ 1385849 h 1069"/>
                <a:gd name="T18" fmla="*/ 375978 w 1157"/>
                <a:gd name="T19" fmla="*/ 1352888 h 1069"/>
                <a:gd name="T20" fmla="*/ 121817 w 1157"/>
                <a:gd name="T21" fmla="*/ 512390 h 1069"/>
                <a:gd name="T22" fmla="*/ 216563 w 1157"/>
                <a:gd name="T23" fmla="*/ 516884 h 1069"/>
                <a:gd name="T24" fmla="*/ 123321 w 1157"/>
                <a:gd name="T25" fmla="*/ 495909 h 1069"/>
                <a:gd name="T26" fmla="*/ 150391 w 1157"/>
                <a:gd name="T27" fmla="*/ 220238 h 1069"/>
                <a:gd name="T28" fmla="*/ 466213 w 1157"/>
                <a:gd name="T29" fmla="*/ 41950 h 1069"/>
                <a:gd name="T30" fmla="*/ 270704 w 1157"/>
                <a:gd name="T31" fmla="*/ 76409 h 1069"/>
                <a:gd name="T32" fmla="*/ 103770 w 1157"/>
                <a:gd name="T33" fmla="*/ 473436 h 1069"/>
                <a:gd name="T34" fmla="*/ 154903 w 1157"/>
                <a:gd name="T35" fmla="*/ 1144636 h 1069"/>
                <a:gd name="T36" fmla="*/ 580510 w 1157"/>
                <a:gd name="T37" fmla="*/ 1396337 h 1069"/>
                <a:gd name="T38" fmla="*/ 795569 w 1157"/>
                <a:gd name="T39" fmla="*/ 1534172 h 1069"/>
                <a:gd name="T40" fmla="*/ 1395630 w 1157"/>
                <a:gd name="T41" fmla="*/ 1559642 h 1069"/>
                <a:gd name="T42" fmla="*/ 1615201 w 1157"/>
                <a:gd name="T43" fmla="*/ 1420308 h 1069"/>
                <a:gd name="T44" fmla="*/ 1731003 w 1157"/>
                <a:gd name="T45" fmla="*/ 1162615 h 1069"/>
                <a:gd name="T46" fmla="*/ 184981 w 1157"/>
                <a:gd name="T47" fmla="*/ 530368 h 1069"/>
                <a:gd name="T48" fmla="*/ 129336 w 1157"/>
                <a:gd name="T49" fmla="*/ 504899 h 1069"/>
                <a:gd name="T50" fmla="*/ 580510 w 1157"/>
                <a:gd name="T51" fmla="*/ 1381354 h 1069"/>
                <a:gd name="T52" fmla="*/ 574494 w 1157"/>
                <a:gd name="T53" fmla="*/ 1340903 h 1069"/>
                <a:gd name="T54" fmla="*/ 585022 w 1157"/>
                <a:gd name="T55" fmla="*/ 1379856 h 1069"/>
                <a:gd name="T56" fmla="*/ 1544517 w 1157"/>
                <a:gd name="T57" fmla="*/ 1418810 h 1069"/>
                <a:gd name="T58" fmla="*/ 1533990 w 1157"/>
                <a:gd name="T59" fmla="*/ 1396337 h 1069"/>
                <a:gd name="T60" fmla="*/ 1544517 w 1157"/>
                <a:gd name="T61" fmla="*/ 1379856 h 1069"/>
                <a:gd name="T62" fmla="*/ 1574596 w 1157"/>
                <a:gd name="T63" fmla="*/ 1411319 h 1069"/>
                <a:gd name="T64" fmla="*/ 1571588 w 1157"/>
                <a:gd name="T65" fmla="*/ 1427799 h 106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157" h="1069">
                  <a:moveTo>
                    <a:pt x="1151" y="776"/>
                  </a:moveTo>
                  <a:cubicBezTo>
                    <a:pt x="1140" y="814"/>
                    <a:pt x="1132" y="850"/>
                    <a:pt x="1112" y="885"/>
                  </a:cubicBezTo>
                  <a:cubicBezTo>
                    <a:pt x="1102" y="901"/>
                    <a:pt x="1091" y="917"/>
                    <a:pt x="1078" y="931"/>
                  </a:cubicBezTo>
                  <a:cubicBezTo>
                    <a:pt x="1071" y="938"/>
                    <a:pt x="1064" y="946"/>
                    <a:pt x="1055" y="950"/>
                  </a:cubicBezTo>
                  <a:cubicBezTo>
                    <a:pt x="1059" y="934"/>
                    <a:pt x="1056" y="914"/>
                    <a:pt x="1037" y="909"/>
                  </a:cubicBezTo>
                  <a:cubicBezTo>
                    <a:pt x="1021" y="905"/>
                    <a:pt x="1014" y="918"/>
                    <a:pt x="1013" y="931"/>
                  </a:cubicBezTo>
                  <a:cubicBezTo>
                    <a:pt x="1011" y="938"/>
                    <a:pt x="1012" y="946"/>
                    <a:pt x="1017" y="952"/>
                  </a:cubicBezTo>
                  <a:cubicBezTo>
                    <a:pt x="1024" y="960"/>
                    <a:pt x="1033" y="963"/>
                    <a:pt x="1041" y="962"/>
                  </a:cubicBezTo>
                  <a:cubicBezTo>
                    <a:pt x="1041" y="963"/>
                    <a:pt x="1041" y="963"/>
                    <a:pt x="1041" y="963"/>
                  </a:cubicBezTo>
                  <a:cubicBezTo>
                    <a:pt x="1035" y="974"/>
                    <a:pt x="1026" y="984"/>
                    <a:pt x="1017" y="992"/>
                  </a:cubicBezTo>
                  <a:cubicBezTo>
                    <a:pt x="994" y="1010"/>
                    <a:pt x="967" y="1020"/>
                    <a:pt x="940" y="1028"/>
                  </a:cubicBezTo>
                  <a:cubicBezTo>
                    <a:pt x="875" y="1049"/>
                    <a:pt x="806" y="1059"/>
                    <a:pt x="738" y="1058"/>
                  </a:cubicBezTo>
                  <a:cubicBezTo>
                    <a:pt x="675" y="1057"/>
                    <a:pt x="612" y="1046"/>
                    <a:pt x="553" y="1025"/>
                  </a:cubicBezTo>
                  <a:cubicBezTo>
                    <a:pt x="524" y="1014"/>
                    <a:pt x="495" y="1002"/>
                    <a:pt x="468" y="986"/>
                  </a:cubicBezTo>
                  <a:cubicBezTo>
                    <a:pt x="441" y="971"/>
                    <a:pt x="411" y="954"/>
                    <a:pt x="392" y="929"/>
                  </a:cubicBezTo>
                  <a:cubicBezTo>
                    <a:pt x="399" y="926"/>
                    <a:pt x="405" y="921"/>
                    <a:pt x="410" y="915"/>
                  </a:cubicBezTo>
                  <a:cubicBezTo>
                    <a:pt x="421" y="902"/>
                    <a:pt x="425" y="871"/>
                    <a:pt x="400" y="871"/>
                  </a:cubicBezTo>
                  <a:cubicBezTo>
                    <a:pt x="373" y="872"/>
                    <a:pt x="370" y="907"/>
                    <a:pt x="379" y="925"/>
                  </a:cubicBezTo>
                  <a:cubicBezTo>
                    <a:pt x="368" y="929"/>
                    <a:pt x="355" y="930"/>
                    <a:pt x="343" y="930"/>
                  </a:cubicBezTo>
                  <a:cubicBezTo>
                    <a:pt x="311" y="928"/>
                    <a:pt x="278" y="918"/>
                    <a:pt x="250" y="903"/>
                  </a:cubicBezTo>
                  <a:cubicBezTo>
                    <a:pt x="188" y="871"/>
                    <a:pt x="141" y="818"/>
                    <a:pt x="109" y="757"/>
                  </a:cubicBezTo>
                  <a:cubicBezTo>
                    <a:pt x="41" y="632"/>
                    <a:pt x="16" y="473"/>
                    <a:pt x="81" y="342"/>
                  </a:cubicBezTo>
                  <a:cubicBezTo>
                    <a:pt x="87" y="349"/>
                    <a:pt x="94" y="356"/>
                    <a:pt x="103" y="359"/>
                  </a:cubicBezTo>
                  <a:cubicBezTo>
                    <a:pt x="119" y="365"/>
                    <a:pt x="137" y="360"/>
                    <a:pt x="144" y="345"/>
                  </a:cubicBezTo>
                  <a:cubicBezTo>
                    <a:pt x="150" y="331"/>
                    <a:pt x="144" y="316"/>
                    <a:pt x="130" y="311"/>
                  </a:cubicBezTo>
                  <a:cubicBezTo>
                    <a:pt x="110" y="303"/>
                    <a:pt x="94" y="316"/>
                    <a:pt x="82" y="331"/>
                  </a:cubicBezTo>
                  <a:cubicBezTo>
                    <a:pt x="73" y="314"/>
                    <a:pt x="71" y="292"/>
                    <a:pt x="70" y="275"/>
                  </a:cubicBezTo>
                  <a:cubicBezTo>
                    <a:pt x="68" y="231"/>
                    <a:pt x="79" y="186"/>
                    <a:pt x="100" y="147"/>
                  </a:cubicBezTo>
                  <a:cubicBezTo>
                    <a:pt x="120" y="111"/>
                    <a:pt x="150" y="80"/>
                    <a:pt x="185" y="58"/>
                  </a:cubicBezTo>
                  <a:cubicBezTo>
                    <a:pt x="218" y="37"/>
                    <a:pt x="270" y="13"/>
                    <a:pt x="310" y="28"/>
                  </a:cubicBezTo>
                  <a:cubicBezTo>
                    <a:pt x="312" y="29"/>
                    <a:pt x="313" y="26"/>
                    <a:pt x="311" y="25"/>
                  </a:cubicBezTo>
                  <a:cubicBezTo>
                    <a:pt x="275" y="0"/>
                    <a:pt x="212" y="31"/>
                    <a:pt x="180" y="51"/>
                  </a:cubicBezTo>
                  <a:cubicBezTo>
                    <a:pt x="136" y="78"/>
                    <a:pt x="102" y="118"/>
                    <a:pt x="82" y="166"/>
                  </a:cubicBezTo>
                  <a:cubicBezTo>
                    <a:pt x="63" y="212"/>
                    <a:pt x="55" y="268"/>
                    <a:pt x="69" y="316"/>
                  </a:cubicBezTo>
                  <a:cubicBezTo>
                    <a:pt x="71" y="323"/>
                    <a:pt x="74" y="330"/>
                    <a:pt x="78" y="336"/>
                  </a:cubicBezTo>
                  <a:cubicBezTo>
                    <a:pt x="0" y="466"/>
                    <a:pt x="34" y="638"/>
                    <a:pt x="103" y="764"/>
                  </a:cubicBezTo>
                  <a:cubicBezTo>
                    <a:pt x="137" y="826"/>
                    <a:pt x="185" y="880"/>
                    <a:pt x="248" y="912"/>
                  </a:cubicBezTo>
                  <a:cubicBezTo>
                    <a:pt x="283" y="929"/>
                    <a:pt x="345" y="950"/>
                    <a:pt x="386" y="932"/>
                  </a:cubicBezTo>
                  <a:cubicBezTo>
                    <a:pt x="399" y="955"/>
                    <a:pt x="425" y="969"/>
                    <a:pt x="447" y="983"/>
                  </a:cubicBezTo>
                  <a:cubicBezTo>
                    <a:pt x="473" y="999"/>
                    <a:pt x="500" y="1013"/>
                    <a:pt x="529" y="1024"/>
                  </a:cubicBezTo>
                  <a:cubicBezTo>
                    <a:pt x="589" y="1049"/>
                    <a:pt x="654" y="1062"/>
                    <a:pt x="719" y="1065"/>
                  </a:cubicBezTo>
                  <a:cubicBezTo>
                    <a:pt x="789" y="1069"/>
                    <a:pt x="860" y="1060"/>
                    <a:pt x="928" y="1041"/>
                  </a:cubicBezTo>
                  <a:cubicBezTo>
                    <a:pt x="974" y="1027"/>
                    <a:pt x="1031" y="1008"/>
                    <a:pt x="1052" y="960"/>
                  </a:cubicBezTo>
                  <a:cubicBezTo>
                    <a:pt x="1060" y="958"/>
                    <a:pt x="1068" y="953"/>
                    <a:pt x="1074" y="948"/>
                  </a:cubicBezTo>
                  <a:cubicBezTo>
                    <a:pt x="1119" y="909"/>
                    <a:pt x="1156" y="836"/>
                    <a:pt x="1157" y="777"/>
                  </a:cubicBezTo>
                  <a:cubicBezTo>
                    <a:pt x="1157" y="773"/>
                    <a:pt x="1152" y="773"/>
                    <a:pt x="1151" y="776"/>
                  </a:cubicBezTo>
                  <a:close/>
                  <a:moveTo>
                    <a:pt x="125" y="317"/>
                  </a:moveTo>
                  <a:cubicBezTo>
                    <a:pt x="145" y="324"/>
                    <a:pt x="139" y="348"/>
                    <a:pt x="123" y="354"/>
                  </a:cubicBezTo>
                  <a:cubicBezTo>
                    <a:pt x="116" y="356"/>
                    <a:pt x="104" y="353"/>
                    <a:pt x="98" y="349"/>
                  </a:cubicBezTo>
                  <a:cubicBezTo>
                    <a:pt x="93" y="346"/>
                    <a:pt x="89" y="341"/>
                    <a:pt x="86" y="337"/>
                  </a:cubicBezTo>
                  <a:cubicBezTo>
                    <a:pt x="95" y="324"/>
                    <a:pt x="109" y="312"/>
                    <a:pt x="125" y="317"/>
                  </a:cubicBezTo>
                  <a:close/>
                  <a:moveTo>
                    <a:pt x="386" y="922"/>
                  </a:moveTo>
                  <a:cubicBezTo>
                    <a:pt x="386" y="922"/>
                    <a:pt x="386" y="922"/>
                    <a:pt x="386" y="922"/>
                  </a:cubicBezTo>
                  <a:cubicBezTo>
                    <a:pt x="381" y="914"/>
                    <a:pt x="380" y="905"/>
                    <a:pt x="382" y="895"/>
                  </a:cubicBezTo>
                  <a:cubicBezTo>
                    <a:pt x="390" y="875"/>
                    <a:pt x="399" y="875"/>
                    <a:pt x="410" y="898"/>
                  </a:cubicBezTo>
                  <a:cubicBezTo>
                    <a:pt x="409" y="908"/>
                    <a:pt x="397" y="917"/>
                    <a:pt x="389" y="921"/>
                  </a:cubicBezTo>
                  <a:cubicBezTo>
                    <a:pt x="388" y="922"/>
                    <a:pt x="387" y="922"/>
                    <a:pt x="386" y="922"/>
                  </a:cubicBezTo>
                  <a:close/>
                  <a:moveTo>
                    <a:pt x="1027" y="947"/>
                  </a:moveTo>
                  <a:cubicBezTo>
                    <a:pt x="1023" y="943"/>
                    <a:pt x="1020" y="939"/>
                    <a:pt x="1020" y="935"/>
                  </a:cubicBezTo>
                  <a:cubicBezTo>
                    <a:pt x="1020" y="934"/>
                    <a:pt x="1020" y="933"/>
                    <a:pt x="1020" y="932"/>
                  </a:cubicBezTo>
                  <a:cubicBezTo>
                    <a:pt x="1022" y="928"/>
                    <a:pt x="1024" y="924"/>
                    <a:pt x="1026" y="922"/>
                  </a:cubicBezTo>
                  <a:cubicBezTo>
                    <a:pt x="1026" y="922"/>
                    <a:pt x="1027" y="922"/>
                    <a:pt x="1027" y="921"/>
                  </a:cubicBezTo>
                  <a:cubicBezTo>
                    <a:pt x="1034" y="923"/>
                    <a:pt x="1039" y="926"/>
                    <a:pt x="1043" y="931"/>
                  </a:cubicBezTo>
                  <a:cubicBezTo>
                    <a:pt x="1045" y="934"/>
                    <a:pt x="1047" y="938"/>
                    <a:pt x="1047" y="942"/>
                  </a:cubicBezTo>
                  <a:cubicBezTo>
                    <a:pt x="1048" y="944"/>
                    <a:pt x="1047" y="947"/>
                    <a:pt x="1047" y="949"/>
                  </a:cubicBezTo>
                  <a:cubicBezTo>
                    <a:pt x="1046" y="950"/>
                    <a:pt x="1046" y="952"/>
                    <a:pt x="1045" y="953"/>
                  </a:cubicBezTo>
                  <a:cubicBezTo>
                    <a:pt x="1039" y="954"/>
                    <a:pt x="1034" y="953"/>
                    <a:pt x="1027" y="947"/>
                  </a:cubicBezTo>
                  <a:close/>
                </a:path>
              </a:pathLst>
            </a:custGeom>
            <a:solidFill>
              <a:schemeClr val="accent1"/>
            </a:solidFill>
            <a:ln w="19050">
              <a:solidFill>
                <a:srgbClr val="00B05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 sz="1707"/>
            </a:p>
          </p:txBody>
        </p:sp>
        <p:sp>
          <p:nvSpPr>
            <p:cNvPr id="6" name="Freeform 44">
              <a:extLst>
                <a:ext uri="{FF2B5EF4-FFF2-40B4-BE49-F238E27FC236}">
                  <a16:creationId xmlns:a16="http://schemas.microsoft.com/office/drawing/2014/main" id="{C563AC40-C47E-40AA-80F3-323A44F119F8}"/>
                </a:ext>
              </a:extLst>
            </p:cNvPr>
            <p:cNvSpPr>
              <a:spLocks noEditPoints="1"/>
            </p:cNvSpPr>
            <p:nvPr/>
          </p:nvSpPr>
          <p:spPr bwMode="auto">
            <a:xfrm rot="10800000">
              <a:off x="2476969" y="1474764"/>
              <a:ext cx="1740026" cy="1601592"/>
            </a:xfrm>
            <a:custGeom>
              <a:avLst/>
              <a:gdLst>
                <a:gd name="T0" fmla="*/ 1672350 w 1157"/>
                <a:gd name="T1" fmla="*/ 1325920 h 1069"/>
                <a:gd name="T2" fmla="*/ 1586627 w 1157"/>
                <a:gd name="T3" fmla="*/ 1423304 h 1069"/>
                <a:gd name="T4" fmla="*/ 1523463 w 1157"/>
                <a:gd name="T5" fmla="*/ 1394838 h 1069"/>
                <a:gd name="T6" fmla="*/ 1565572 w 1157"/>
                <a:gd name="T7" fmla="*/ 1441283 h 1069"/>
                <a:gd name="T8" fmla="*/ 1529478 w 1157"/>
                <a:gd name="T9" fmla="*/ 1486229 h 1069"/>
                <a:gd name="T10" fmla="*/ 1109887 w 1157"/>
                <a:gd name="T11" fmla="*/ 1585112 h 1069"/>
                <a:gd name="T12" fmla="*/ 703831 w 1157"/>
                <a:gd name="T13" fmla="*/ 1477240 h 1069"/>
                <a:gd name="T14" fmla="*/ 616604 w 1157"/>
                <a:gd name="T15" fmla="*/ 1370867 h 1069"/>
                <a:gd name="T16" fmla="*/ 569983 w 1157"/>
                <a:gd name="T17" fmla="*/ 1385849 h 1069"/>
                <a:gd name="T18" fmla="*/ 375978 w 1157"/>
                <a:gd name="T19" fmla="*/ 1352888 h 1069"/>
                <a:gd name="T20" fmla="*/ 121817 w 1157"/>
                <a:gd name="T21" fmla="*/ 512390 h 1069"/>
                <a:gd name="T22" fmla="*/ 216563 w 1157"/>
                <a:gd name="T23" fmla="*/ 516884 h 1069"/>
                <a:gd name="T24" fmla="*/ 123321 w 1157"/>
                <a:gd name="T25" fmla="*/ 495909 h 1069"/>
                <a:gd name="T26" fmla="*/ 150391 w 1157"/>
                <a:gd name="T27" fmla="*/ 220238 h 1069"/>
                <a:gd name="T28" fmla="*/ 466213 w 1157"/>
                <a:gd name="T29" fmla="*/ 41950 h 1069"/>
                <a:gd name="T30" fmla="*/ 270704 w 1157"/>
                <a:gd name="T31" fmla="*/ 76409 h 1069"/>
                <a:gd name="T32" fmla="*/ 103770 w 1157"/>
                <a:gd name="T33" fmla="*/ 473436 h 1069"/>
                <a:gd name="T34" fmla="*/ 154903 w 1157"/>
                <a:gd name="T35" fmla="*/ 1144636 h 1069"/>
                <a:gd name="T36" fmla="*/ 580510 w 1157"/>
                <a:gd name="T37" fmla="*/ 1396337 h 1069"/>
                <a:gd name="T38" fmla="*/ 795569 w 1157"/>
                <a:gd name="T39" fmla="*/ 1534172 h 1069"/>
                <a:gd name="T40" fmla="*/ 1395630 w 1157"/>
                <a:gd name="T41" fmla="*/ 1559642 h 1069"/>
                <a:gd name="T42" fmla="*/ 1615201 w 1157"/>
                <a:gd name="T43" fmla="*/ 1420308 h 1069"/>
                <a:gd name="T44" fmla="*/ 1731003 w 1157"/>
                <a:gd name="T45" fmla="*/ 1162615 h 1069"/>
                <a:gd name="T46" fmla="*/ 184981 w 1157"/>
                <a:gd name="T47" fmla="*/ 530368 h 1069"/>
                <a:gd name="T48" fmla="*/ 129336 w 1157"/>
                <a:gd name="T49" fmla="*/ 504899 h 1069"/>
                <a:gd name="T50" fmla="*/ 580510 w 1157"/>
                <a:gd name="T51" fmla="*/ 1381354 h 1069"/>
                <a:gd name="T52" fmla="*/ 574494 w 1157"/>
                <a:gd name="T53" fmla="*/ 1340903 h 1069"/>
                <a:gd name="T54" fmla="*/ 585022 w 1157"/>
                <a:gd name="T55" fmla="*/ 1379856 h 1069"/>
                <a:gd name="T56" fmla="*/ 1544517 w 1157"/>
                <a:gd name="T57" fmla="*/ 1418810 h 1069"/>
                <a:gd name="T58" fmla="*/ 1533990 w 1157"/>
                <a:gd name="T59" fmla="*/ 1396337 h 1069"/>
                <a:gd name="T60" fmla="*/ 1544517 w 1157"/>
                <a:gd name="T61" fmla="*/ 1379856 h 1069"/>
                <a:gd name="T62" fmla="*/ 1574596 w 1157"/>
                <a:gd name="T63" fmla="*/ 1411319 h 1069"/>
                <a:gd name="T64" fmla="*/ 1571588 w 1157"/>
                <a:gd name="T65" fmla="*/ 1427799 h 106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157" h="1069">
                  <a:moveTo>
                    <a:pt x="1151" y="776"/>
                  </a:moveTo>
                  <a:cubicBezTo>
                    <a:pt x="1140" y="814"/>
                    <a:pt x="1132" y="850"/>
                    <a:pt x="1112" y="885"/>
                  </a:cubicBezTo>
                  <a:cubicBezTo>
                    <a:pt x="1102" y="901"/>
                    <a:pt x="1091" y="917"/>
                    <a:pt x="1078" y="931"/>
                  </a:cubicBezTo>
                  <a:cubicBezTo>
                    <a:pt x="1071" y="938"/>
                    <a:pt x="1064" y="946"/>
                    <a:pt x="1055" y="950"/>
                  </a:cubicBezTo>
                  <a:cubicBezTo>
                    <a:pt x="1059" y="934"/>
                    <a:pt x="1056" y="914"/>
                    <a:pt x="1037" y="909"/>
                  </a:cubicBezTo>
                  <a:cubicBezTo>
                    <a:pt x="1021" y="905"/>
                    <a:pt x="1014" y="918"/>
                    <a:pt x="1013" y="931"/>
                  </a:cubicBezTo>
                  <a:cubicBezTo>
                    <a:pt x="1011" y="938"/>
                    <a:pt x="1012" y="946"/>
                    <a:pt x="1017" y="952"/>
                  </a:cubicBezTo>
                  <a:cubicBezTo>
                    <a:pt x="1024" y="960"/>
                    <a:pt x="1033" y="963"/>
                    <a:pt x="1041" y="962"/>
                  </a:cubicBezTo>
                  <a:cubicBezTo>
                    <a:pt x="1041" y="963"/>
                    <a:pt x="1041" y="963"/>
                    <a:pt x="1041" y="963"/>
                  </a:cubicBezTo>
                  <a:cubicBezTo>
                    <a:pt x="1035" y="974"/>
                    <a:pt x="1026" y="984"/>
                    <a:pt x="1017" y="992"/>
                  </a:cubicBezTo>
                  <a:cubicBezTo>
                    <a:pt x="994" y="1010"/>
                    <a:pt x="967" y="1020"/>
                    <a:pt x="940" y="1028"/>
                  </a:cubicBezTo>
                  <a:cubicBezTo>
                    <a:pt x="875" y="1049"/>
                    <a:pt x="806" y="1059"/>
                    <a:pt x="738" y="1058"/>
                  </a:cubicBezTo>
                  <a:cubicBezTo>
                    <a:pt x="675" y="1057"/>
                    <a:pt x="612" y="1046"/>
                    <a:pt x="553" y="1025"/>
                  </a:cubicBezTo>
                  <a:cubicBezTo>
                    <a:pt x="524" y="1014"/>
                    <a:pt x="495" y="1002"/>
                    <a:pt x="468" y="986"/>
                  </a:cubicBezTo>
                  <a:cubicBezTo>
                    <a:pt x="441" y="971"/>
                    <a:pt x="411" y="954"/>
                    <a:pt x="392" y="929"/>
                  </a:cubicBezTo>
                  <a:cubicBezTo>
                    <a:pt x="399" y="926"/>
                    <a:pt x="405" y="921"/>
                    <a:pt x="410" y="915"/>
                  </a:cubicBezTo>
                  <a:cubicBezTo>
                    <a:pt x="421" y="902"/>
                    <a:pt x="425" y="871"/>
                    <a:pt x="400" y="871"/>
                  </a:cubicBezTo>
                  <a:cubicBezTo>
                    <a:pt x="373" y="872"/>
                    <a:pt x="370" y="907"/>
                    <a:pt x="379" y="925"/>
                  </a:cubicBezTo>
                  <a:cubicBezTo>
                    <a:pt x="368" y="929"/>
                    <a:pt x="355" y="930"/>
                    <a:pt x="343" y="930"/>
                  </a:cubicBezTo>
                  <a:cubicBezTo>
                    <a:pt x="311" y="928"/>
                    <a:pt x="278" y="918"/>
                    <a:pt x="250" y="903"/>
                  </a:cubicBezTo>
                  <a:cubicBezTo>
                    <a:pt x="188" y="871"/>
                    <a:pt x="141" y="818"/>
                    <a:pt x="109" y="757"/>
                  </a:cubicBezTo>
                  <a:cubicBezTo>
                    <a:pt x="41" y="632"/>
                    <a:pt x="16" y="473"/>
                    <a:pt x="81" y="342"/>
                  </a:cubicBezTo>
                  <a:cubicBezTo>
                    <a:pt x="87" y="349"/>
                    <a:pt x="94" y="356"/>
                    <a:pt x="103" y="359"/>
                  </a:cubicBezTo>
                  <a:cubicBezTo>
                    <a:pt x="119" y="365"/>
                    <a:pt x="137" y="360"/>
                    <a:pt x="144" y="345"/>
                  </a:cubicBezTo>
                  <a:cubicBezTo>
                    <a:pt x="150" y="331"/>
                    <a:pt x="144" y="316"/>
                    <a:pt x="130" y="311"/>
                  </a:cubicBezTo>
                  <a:cubicBezTo>
                    <a:pt x="110" y="303"/>
                    <a:pt x="94" y="316"/>
                    <a:pt x="82" y="331"/>
                  </a:cubicBezTo>
                  <a:cubicBezTo>
                    <a:pt x="73" y="314"/>
                    <a:pt x="71" y="292"/>
                    <a:pt x="70" y="275"/>
                  </a:cubicBezTo>
                  <a:cubicBezTo>
                    <a:pt x="68" y="231"/>
                    <a:pt x="79" y="186"/>
                    <a:pt x="100" y="147"/>
                  </a:cubicBezTo>
                  <a:cubicBezTo>
                    <a:pt x="120" y="111"/>
                    <a:pt x="150" y="80"/>
                    <a:pt x="185" y="58"/>
                  </a:cubicBezTo>
                  <a:cubicBezTo>
                    <a:pt x="218" y="37"/>
                    <a:pt x="270" y="13"/>
                    <a:pt x="310" y="28"/>
                  </a:cubicBezTo>
                  <a:cubicBezTo>
                    <a:pt x="312" y="29"/>
                    <a:pt x="313" y="26"/>
                    <a:pt x="311" y="25"/>
                  </a:cubicBezTo>
                  <a:cubicBezTo>
                    <a:pt x="275" y="0"/>
                    <a:pt x="212" y="31"/>
                    <a:pt x="180" y="51"/>
                  </a:cubicBezTo>
                  <a:cubicBezTo>
                    <a:pt x="136" y="78"/>
                    <a:pt x="102" y="118"/>
                    <a:pt x="82" y="166"/>
                  </a:cubicBezTo>
                  <a:cubicBezTo>
                    <a:pt x="63" y="212"/>
                    <a:pt x="55" y="268"/>
                    <a:pt x="69" y="316"/>
                  </a:cubicBezTo>
                  <a:cubicBezTo>
                    <a:pt x="71" y="323"/>
                    <a:pt x="74" y="330"/>
                    <a:pt x="78" y="336"/>
                  </a:cubicBezTo>
                  <a:cubicBezTo>
                    <a:pt x="0" y="466"/>
                    <a:pt x="34" y="638"/>
                    <a:pt x="103" y="764"/>
                  </a:cubicBezTo>
                  <a:cubicBezTo>
                    <a:pt x="137" y="826"/>
                    <a:pt x="185" y="880"/>
                    <a:pt x="248" y="912"/>
                  </a:cubicBezTo>
                  <a:cubicBezTo>
                    <a:pt x="283" y="929"/>
                    <a:pt x="345" y="950"/>
                    <a:pt x="386" y="932"/>
                  </a:cubicBezTo>
                  <a:cubicBezTo>
                    <a:pt x="399" y="955"/>
                    <a:pt x="425" y="969"/>
                    <a:pt x="447" y="983"/>
                  </a:cubicBezTo>
                  <a:cubicBezTo>
                    <a:pt x="473" y="999"/>
                    <a:pt x="500" y="1013"/>
                    <a:pt x="529" y="1024"/>
                  </a:cubicBezTo>
                  <a:cubicBezTo>
                    <a:pt x="589" y="1049"/>
                    <a:pt x="654" y="1062"/>
                    <a:pt x="719" y="1065"/>
                  </a:cubicBezTo>
                  <a:cubicBezTo>
                    <a:pt x="789" y="1069"/>
                    <a:pt x="860" y="1060"/>
                    <a:pt x="928" y="1041"/>
                  </a:cubicBezTo>
                  <a:cubicBezTo>
                    <a:pt x="974" y="1027"/>
                    <a:pt x="1031" y="1008"/>
                    <a:pt x="1052" y="960"/>
                  </a:cubicBezTo>
                  <a:cubicBezTo>
                    <a:pt x="1060" y="958"/>
                    <a:pt x="1068" y="953"/>
                    <a:pt x="1074" y="948"/>
                  </a:cubicBezTo>
                  <a:cubicBezTo>
                    <a:pt x="1119" y="909"/>
                    <a:pt x="1156" y="836"/>
                    <a:pt x="1157" y="777"/>
                  </a:cubicBezTo>
                  <a:cubicBezTo>
                    <a:pt x="1157" y="773"/>
                    <a:pt x="1152" y="773"/>
                    <a:pt x="1151" y="776"/>
                  </a:cubicBezTo>
                  <a:close/>
                  <a:moveTo>
                    <a:pt x="125" y="317"/>
                  </a:moveTo>
                  <a:cubicBezTo>
                    <a:pt x="145" y="324"/>
                    <a:pt x="139" y="348"/>
                    <a:pt x="123" y="354"/>
                  </a:cubicBezTo>
                  <a:cubicBezTo>
                    <a:pt x="116" y="356"/>
                    <a:pt x="104" y="353"/>
                    <a:pt x="98" y="349"/>
                  </a:cubicBezTo>
                  <a:cubicBezTo>
                    <a:pt x="93" y="346"/>
                    <a:pt x="89" y="341"/>
                    <a:pt x="86" y="337"/>
                  </a:cubicBezTo>
                  <a:cubicBezTo>
                    <a:pt x="95" y="324"/>
                    <a:pt x="109" y="312"/>
                    <a:pt x="125" y="317"/>
                  </a:cubicBezTo>
                  <a:close/>
                  <a:moveTo>
                    <a:pt x="386" y="922"/>
                  </a:moveTo>
                  <a:cubicBezTo>
                    <a:pt x="386" y="922"/>
                    <a:pt x="386" y="922"/>
                    <a:pt x="386" y="922"/>
                  </a:cubicBezTo>
                  <a:cubicBezTo>
                    <a:pt x="381" y="914"/>
                    <a:pt x="380" y="905"/>
                    <a:pt x="382" y="895"/>
                  </a:cubicBezTo>
                  <a:cubicBezTo>
                    <a:pt x="390" y="875"/>
                    <a:pt x="399" y="875"/>
                    <a:pt x="410" y="898"/>
                  </a:cubicBezTo>
                  <a:cubicBezTo>
                    <a:pt x="409" y="908"/>
                    <a:pt x="397" y="917"/>
                    <a:pt x="389" y="921"/>
                  </a:cubicBezTo>
                  <a:cubicBezTo>
                    <a:pt x="388" y="922"/>
                    <a:pt x="387" y="922"/>
                    <a:pt x="386" y="922"/>
                  </a:cubicBezTo>
                  <a:close/>
                  <a:moveTo>
                    <a:pt x="1027" y="947"/>
                  </a:moveTo>
                  <a:cubicBezTo>
                    <a:pt x="1023" y="943"/>
                    <a:pt x="1020" y="939"/>
                    <a:pt x="1020" y="935"/>
                  </a:cubicBezTo>
                  <a:cubicBezTo>
                    <a:pt x="1020" y="934"/>
                    <a:pt x="1020" y="933"/>
                    <a:pt x="1020" y="932"/>
                  </a:cubicBezTo>
                  <a:cubicBezTo>
                    <a:pt x="1022" y="928"/>
                    <a:pt x="1024" y="924"/>
                    <a:pt x="1026" y="922"/>
                  </a:cubicBezTo>
                  <a:cubicBezTo>
                    <a:pt x="1026" y="922"/>
                    <a:pt x="1027" y="922"/>
                    <a:pt x="1027" y="921"/>
                  </a:cubicBezTo>
                  <a:cubicBezTo>
                    <a:pt x="1034" y="923"/>
                    <a:pt x="1039" y="926"/>
                    <a:pt x="1043" y="931"/>
                  </a:cubicBezTo>
                  <a:cubicBezTo>
                    <a:pt x="1045" y="934"/>
                    <a:pt x="1047" y="938"/>
                    <a:pt x="1047" y="942"/>
                  </a:cubicBezTo>
                  <a:cubicBezTo>
                    <a:pt x="1048" y="944"/>
                    <a:pt x="1047" y="947"/>
                    <a:pt x="1047" y="949"/>
                  </a:cubicBezTo>
                  <a:cubicBezTo>
                    <a:pt x="1046" y="950"/>
                    <a:pt x="1046" y="952"/>
                    <a:pt x="1045" y="953"/>
                  </a:cubicBezTo>
                  <a:cubicBezTo>
                    <a:pt x="1039" y="954"/>
                    <a:pt x="1034" y="953"/>
                    <a:pt x="1027" y="947"/>
                  </a:cubicBezTo>
                  <a:close/>
                </a:path>
              </a:pathLst>
            </a:custGeom>
            <a:solidFill>
              <a:schemeClr val="accent1"/>
            </a:solidFill>
            <a:ln w="19050">
              <a:solidFill>
                <a:srgbClr val="00B05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 sz="1707"/>
            </a:p>
          </p:txBody>
        </p:sp>
      </p:grp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B26B0285-196F-4633-ACE3-1DFC2B63D501}"/>
              </a:ext>
            </a:extLst>
          </p:cNvPr>
          <p:cNvCxnSpPr>
            <a:cxnSpLocks/>
          </p:cNvCxnSpPr>
          <p:nvPr/>
        </p:nvCxnSpPr>
        <p:spPr>
          <a:xfrm flipV="1">
            <a:off x="1137921" y="874909"/>
            <a:ext cx="8366002" cy="50970"/>
          </a:xfrm>
          <a:prstGeom prst="line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259">
            <a:extLst>
              <a:ext uri="{FF2B5EF4-FFF2-40B4-BE49-F238E27FC236}">
                <a16:creationId xmlns:a16="http://schemas.microsoft.com/office/drawing/2014/main" id="{2C53DBB4-C43F-4C1F-8D9F-D623E5227F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9365" y="285817"/>
            <a:ext cx="928368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en-GB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 and discussion</a:t>
            </a:r>
            <a:r>
              <a: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intensity and area of NPOD</a:t>
            </a:r>
            <a:r>
              <a:rPr lang="en-GB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52FEDB5D-7539-4D90-8E15-B33E1B1C6EF4}"/>
              </a:ext>
            </a:extLst>
          </p:cNvPr>
          <p:cNvSpPr/>
          <p:nvPr/>
        </p:nvSpPr>
        <p:spPr>
          <a:xfrm>
            <a:off x="2733804" y="6344267"/>
            <a:ext cx="87127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en-US" altLang="zh-CN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 4 </a:t>
            </a:r>
            <a:r>
              <a:rPr lang="en-US" altLang="zh-CN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Trends of intensity and area of the North Pacific Ocean Desert (NPOD). </a:t>
            </a:r>
            <a:endParaRPr lang="zh-CN" altLang="zh-CN" sz="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1EAE37BB-85A3-4AE4-880C-5530D895C36A}"/>
              </a:ext>
            </a:extLst>
          </p:cNvPr>
          <p:cNvSpPr/>
          <p:nvPr/>
        </p:nvSpPr>
        <p:spPr>
          <a:xfrm>
            <a:off x="869067" y="1114112"/>
            <a:ext cx="46731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 err="1">
                <a:latin typeface="等线" panose="02010600030101010101" pitchFamily="2" charset="-122"/>
                <a:cs typeface="Times New Roman" panose="02020603050405020304" pitchFamily="18" charset="0"/>
              </a:rPr>
              <a:t>argest</a:t>
            </a:r>
            <a:r>
              <a:rPr lang="en-US" altLang="zh-CN" b="1" dirty="0">
                <a:latin typeface="等线" panose="02010600030101010101" pitchFamily="2" charset="-122"/>
                <a:cs typeface="Times New Roman" panose="02020603050405020304" pitchFamily="18" charset="0"/>
              </a:rPr>
              <a:t> ocean desert globally</a:t>
            </a:r>
          </a:p>
          <a:p>
            <a:endParaRPr lang="en-US" altLang="zh-CN" b="1" dirty="0">
              <a:latin typeface="等线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b="1" dirty="0"/>
              <a:t>the most significant decline</a:t>
            </a:r>
            <a:endParaRPr lang="zh-CN" altLang="en-US" b="1" dirty="0"/>
          </a:p>
        </p:txBody>
      </p:sp>
      <p:sp>
        <p:nvSpPr>
          <p:cNvPr id="12" name="箭头: 右 11">
            <a:extLst>
              <a:ext uri="{FF2B5EF4-FFF2-40B4-BE49-F238E27FC236}">
                <a16:creationId xmlns:a16="http://schemas.microsoft.com/office/drawing/2014/main" id="{F5BC2054-0680-495E-8D73-868F3096AD3A}"/>
              </a:ext>
            </a:extLst>
          </p:cNvPr>
          <p:cNvSpPr/>
          <p:nvPr/>
        </p:nvSpPr>
        <p:spPr>
          <a:xfrm>
            <a:off x="4315381" y="1275394"/>
            <a:ext cx="490903" cy="600766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96" dirty="0">
              <a:solidFill>
                <a:srgbClr val="015835"/>
              </a:solidFill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F94682D6-6FF1-4865-833E-CD7DF6571BF8}"/>
              </a:ext>
            </a:extLst>
          </p:cNvPr>
          <p:cNvSpPr/>
          <p:nvPr/>
        </p:nvSpPr>
        <p:spPr>
          <a:xfrm>
            <a:off x="5192072" y="1139888"/>
            <a:ext cx="201971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等线" panose="02010600030101010101" pitchFamily="2" charset="-122"/>
                <a:cs typeface="Times New Roman" panose="02020603050405020304" pitchFamily="18" charset="0"/>
              </a:rPr>
              <a:t>North Pacific Ocean Desert</a:t>
            </a:r>
            <a:r>
              <a:rPr lang="zh-CN" altLang="en-US" b="1" dirty="0">
                <a:latin typeface="等线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altLang="zh-CN" b="1" dirty="0">
                <a:latin typeface="等线" panose="02010600030101010101" pitchFamily="2" charset="-122"/>
                <a:cs typeface="Times New Roman" panose="02020603050405020304" pitchFamily="18" charset="0"/>
              </a:rPr>
              <a:t>NPOD</a:t>
            </a:r>
            <a:r>
              <a:rPr lang="zh-CN" altLang="en-US" b="1" dirty="0">
                <a:latin typeface="等线" panose="02010600030101010101" pitchFamily="2" charset="-122"/>
                <a:cs typeface="Times New Roman" panose="02020603050405020304" pitchFamily="18" charset="0"/>
              </a:rPr>
              <a:t>）</a:t>
            </a:r>
            <a:endParaRPr lang="zh-CN" altLang="en-US" b="1" dirty="0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0CE26893-CC0F-4050-90DD-1C0C803B0CE6}"/>
              </a:ext>
            </a:extLst>
          </p:cNvPr>
          <p:cNvPicPr/>
          <p:nvPr/>
        </p:nvPicPr>
        <p:blipFill rotWithShape="1">
          <a:blip r:embed="rId4"/>
          <a:srcRect l="75058" r="-400" b="52352"/>
          <a:stretch/>
        </p:blipFill>
        <p:spPr>
          <a:xfrm>
            <a:off x="8022696" y="1990749"/>
            <a:ext cx="3181979" cy="4184114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3C016D12-09D3-4AF0-AD1C-727AF9F3D619}"/>
              </a:ext>
            </a:extLst>
          </p:cNvPr>
          <p:cNvSpPr/>
          <p:nvPr/>
        </p:nvSpPr>
        <p:spPr>
          <a:xfrm>
            <a:off x="7460353" y="5910147"/>
            <a:ext cx="587829" cy="4784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92748DB5-F2DC-4DCD-9155-CD09DB7FF62C}"/>
              </a:ext>
            </a:extLst>
          </p:cNvPr>
          <p:cNvSpPr txBox="1"/>
          <p:nvPr/>
        </p:nvSpPr>
        <p:spPr>
          <a:xfrm>
            <a:off x="7715158" y="2123314"/>
            <a:ext cx="37707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(c)</a:t>
            </a:r>
            <a:endParaRPr lang="zh-CN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56606FB4-5858-41A7-8018-2245FBDDB90A}"/>
              </a:ext>
            </a:extLst>
          </p:cNvPr>
          <p:cNvSpPr txBox="1"/>
          <p:nvPr/>
        </p:nvSpPr>
        <p:spPr>
          <a:xfrm>
            <a:off x="7715158" y="4065255"/>
            <a:ext cx="37707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(d)</a:t>
            </a:r>
            <a:endParaRPr lang="zh-CN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2E176783-1B7B-4087-B20C-35ACFFD18A31}"/>
              </a:ext>
            </a:extLst>
          </p:cNvPr>
          <p:cNvSpPr/>
          <p:nvPr/>
        </p:nvSpPr>
        <p:spPr>
          <a:xfrm>
            <a:off x="10723051" y="3621974"/>
            <a:ext cx="230239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oligotrophication</a:t>
            </a:r>
            <a:endParaRPr lang="en-US" altLang="zh-CN" sz="1200" b="1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r>
              <a:rPr lang="en-US" altLang="zh-CN" sz="12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-2.1×10</a:t>
            </a:r>
            <a:r>
              <a:rPr lang="en-US" altLang="zh-CN" sz="1200" b="1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-4 </a:t>
            </a:r>
            <a:r>
              <a:rPr lang="en-US" altLang="zh-CN" sz="12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mg  m</a:t>
            </a:r>
            <a:r>
              <a:rPr lang="en-US" altLang="zh-CN" sz="1200" b="1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-3 </a:t>
            </a:r>
            <a:r>
              <a:rPr lang="en-US" altLang="zh-CN" sz="12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yr</a:t>
            </a:r>
            <a:r>
              <a:rPr lang="en-US" altLang="zh-CN" sz="1200" b="1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-1</a:t>
            </a:r>
            <a:r>
              <a:rPr lang="en-US" altLang="zh-CN" sz="12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</a:p>
          <a:p>
            <a:r>
              <a:rPr lang="en-US" altLang="zh-CN" sz="12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(-0.43 % yr</a:t>
            </a:r>
            <a:r>
              <a:rPr lang="en-US" altLang="zh-CN" sz="1200" b="1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-1</a:t>
            </a:r>
            <a:r>
              <a:rPr lang="en-US" altLang="zh-CN" sz="12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)</a:t>
            </a:r>
          </a:p>
          <a:p>
            <a:endParaRPr lang="en-US" altLang="zh-CN" sz="1200" b="1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endParaRPr lang="en-US" altLang="zh-CN" sz="1200" b="1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endParaRPr lang="en-US" altLang="zh-CN" sz="1200" b="1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endParaRPr lang="en-US" altLang="zh-CN" sz="1200" b="1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endParaRPr lang="en-US" altLang="zh-CN" sz="1200" b="1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endParaRPr lang="en-US" altLang="zh-CN" sz="1200" b="1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endParaRPr lang="en-US" altLang="zh-CN" sz="1200" b="1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endParaRPr lang="en-US" altLang="zh-CN" sz="1200" b="1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r>
              <a:rPr lang="en-US" altLang="zh-CN" sz="12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expansion </a:t>
            </a:r>
          </a:p>
          <a:p>
            <a:r>
              <a:rPr lang="en-US" altLang="zh-CN" sz="12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13.5×10</a:t>
            </a:r>
            <a:r>
              <a:rPr lang="en-US" altLang="zh-CN" sz="1200" b="1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4 </a:t>
            </a:r>
            <a:r>
              <a:rPr lang="en-US" altLang="zh-CN" sz="12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km</a:t>
            </a:r>
            <a:r>
              <a:rPr lang="en-US" altLang="zh-CN" sz="1200" b="1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  <a:r>
              <a:rPr lang="en-US" altLang="zh-CN" sz="12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yr</a:t>
            </a:r>
            <a:r>
              <a:rPr lang="en-US" altLang="zh-CN" sz="1200" b="1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-1</a:t>
            </a:r>
            <a:r>
              <a:rPr lang="en-US" altLang="zh-CN" sz="12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</a:p>
          <a:p>
            <a:r>
              <a:rPr lang="en-US" altLang="zh-CN" sz="12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(around 0.9 % yr</a:t>
            </a:r>
            <a:r>
              <a:rPr lang="en-US" altLang="zh-CN" sz="1200" b="1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-1</a:t>
            </a:r>
            <a:r>
              <a:rPr lang="en-US" altLang="zh-CN" sz="12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)</a:t>
            </a:r>
            <a:endParaRPr lang="zh-CN" altLang="en-US" b="1" dirty="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BA338B65-9647-4C21-ADD6-CC6A19E6953E}"/>
              </a:ext>
            </a:extLst>
          </p:cNvPr>
          <p:cNvSpPr txBox="1"/>
          <p:nvPr/>
        </p:nvSpPr>
        <p:spPr>
          <a:xfrm>
            <a:off x="11487609" y="6424582"/>
            <a:ext cx="509305" cy="355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707" dirty="0"/>
              <a:t>7</a:t>
            </a:r>
            <a:endParaRPr lang="zh-CN" altLang="en-US" sz="1707" dirty="0"/>
          </a:p>
        </p:txBody>
      </p:sp>
      <p:pic>
        <p:nvPicPr>
          <p:cNvPr id="22" name="音频 21">
            <a:hlinkClick r:id="" action="ppaction://media"/>
            <a:extLst>
              <a:ext uri="{FF2B5EF4-FFF2-40B4-BE49-F238E27FC236}">
                <a16:creationId xmlns:a16="http://schemas.microsoft.com/office/drawing/2014/main" id="{0BF1DC11-DD80-4786-B98D-36F780BF31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487222"/>
      </p:ext>
    </p:extLst>
  </p:cSld>
  <p:clrMapOvr>
    <a:masterClrMapping/>
  </p:clrMapOvr>
  <p:transition advTm="105235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565" x="10487025" y="9525"/>
          <p14:tracePt t="2567" x="10496550" y="17463"/>
          <p14:tracePt t="2569" x="10504488" y="36513"/>
          <p14:tracePt t="2571" x="10523538" y="53975"/>
          <p14:tracePt t="2575" x="10533063" y="73025"/>
          <p14:tracePt t="2579" x="10541000" y="82550"/>
          <p14:tracePt t="2583" x="10560050" y="90488"/>
          <p14:tracePt t="2591" x="10569575" y="100013"/>
          <p14:tracePt t="2597" x="10587038" y="119063"/>
          <p14:tracePt t="2599" x="10596563" y="136525"/>
          <p14:tracePt t="2603" x="10606088" y="146050"/>
          <p14:tracePt t="2608" x="10614025" y="155575"/>
          <p14:tracePt t="2611" x="10614025" y="163513"/>
          <p14:tracePt t="2615" x="10623550" y="182563"/>
          <p14:tracePt t="2619" x="10633075" y="200025"/>
          <p14:tracePt t="2623" x="10641013" y="209550"/>
          <p14:tracePt t="2628" x="10650538" y="219075"/>
          <p14:tracePt t="2631" x="10660063" y="219075"/>
          <p14:tracePt t="2635" x="10669588" y="236538"/>
          <p14:tracePt t="2639" x="10677525" y="246063"/>
          <p14:tracePt t="2643" x="10687050" y="255588"/>
          <p14:tracePt t="2649" x="10696575" y="273050"/>
          <p14:tracePt t="2655" x="10706100" y="292100"/>
          <p14:tracePt t="2664" x="10706100" y="301625"/>
          <p14:tracePt t="2667" x="10714038" y="309563"/>
          <p14:tracePt t="2671" x="10723563" y="309563"/>
          <p14:tracePt t="2675" x="10733088" y="319088"/>
          <p14:tracePt t="2683" x="10742613" y="328613"/>
          <p14:tracePt t="2687" x="10750550" y="338138"/>
          <p14:tracePt t="2699" x="10750550" y="346075"/>
          <p14:tracePt t="2708" x="10750550" y="355600"/>
          <p14:tracePt t="2720" x="10760075" y="365125"/>
          <p14:tracePt t="2727" x="10760075" y="374650"/>
          <p14:tracePt t="2731" x="10760075" y="382588"/>
          <p14:tracePt t="2735" x="10769600" y="401638"/>
          <p14:tracePt t="2744" x="10769600" y="411163"/>
          <p14:tracePt t="2748" x="10779125" y="419100"/>
          <p14:tracePt t="2749" x="10787063" y="438150"/>
          <p14:tracePt t="2758" x="10796588" y="455613"/>
          <p14:tracePt t="2761" x="10806113" y="474663"/>
          <p14:tracePt t="2765" x="10806113" y="482600"/>
          <p14:tracePt t="2769" x="10815638" y="501650"/>
          <p14:tracePt t="2773" x="10823575" y="519113"/>
          <p14:tracePt t="2777" x="10833100" y="538163"/>
          <p14:tracePt t="2781" x="10842625" y="555625"/>
          <p14:tracePt t="2785" x="10842625" y="565150"/>
          <p14:tracePt t="2789" x="10852150" y="584200"/>
          <p14:tracePt t="2793" x="10860088" y="601663"/>
          <p14:tracePt t="2798" x="10860088" y="611188"/>
          <p14:tracePt t="2801" x="10869613" y="628650"/>
          <p14:tracePt t="2805" x="10869613" y="638175"/>
          <p14:tracePt t="2809" x="10879138" y="647700"/>
          <p14:tracePt t="2817" x="10879138" y="657225"/>
          <p14:tracePt t="2833" x="10888663" y="674688"/>
          <p14:tracePt t="2864" x="10888663" y="684213"/>
          <p14:tracePt t="2868" x="10888663" y="693738"/>
          <p14:tracePt t="2871" x="10896600" y="701675"/>
          <p14:tracePt t="2879" x="10896600" y="711200"/>
          <p14:tracePt t="2883" x="10906125" y="730250"/>
          <p14:tracePt t="2895" x="10915650" y="738188"/>
          <p14:tracePt t="2900" x="10915650" y="757238"/>
          <p14:tracePt t="2907" x="10915650" y="766763"/>
          <p14:tracePt t="2913" x="10915650" y="774700"/>
          <p14:tracePt t="2916" x="10925175" y="784225"/>
          <p14:tracePt t="2936" x="10925175" y="793750"/>
          <p14:tracePt t="2953" x="10925175" y="803275"/>
          <p14:tracePt t="2966" x="10925175" y="811213"/>
          <p14:tracePt t="2974" x="10925175" y="820738"/>
          <p14:tracePt t="2976" x="10925175" y="830263"/>
          <p14:tracePt t="2984" x="10925175" y="839788"/>
          <p14:tracePt t="3000" x="10925175" y="847725"/>
          <p14:tracePt t="3005" x="10925175" y="857250"/>
          <p14:tracePt t="3016" x="10925175" y="866775"/>
          <p14:tracePt t="3028" x="10925175" y="874713"/>
          <p14:tracePt t="3057" x="10925175" y="884238"/>
          <p14:tracePt t="3063" x="10925175" y="893763"/>
          <p14:tracePt t="3073" x="10925175" y="903288"/>
          <p14:tracePt t="3077" x="10925175" y="920750"/>
          <p14:tracePt t="3089" x="10925175" y="930275"/>
          <p14:tracePt t="3093" x="10925175" y="939800"/>
          <p14:tracePt t="3101" x="10925175" y="957263"/>
          <p14:tracePt t="3110" x="10925175" y="966788"/>
          <p14:tracePt t="3127" x="10925175" y="976313"/>
          <p14:tracePt t="3159" x="10925175" y="984250"/>
          <p14:tracePt t="3167" x="10925175" y="993775"/>
          <p14:tracePt t="3171" x="10925175" y="1003300"/>
          <p14:tracePt t="3178" x="10915650" y="1012825"/>
          <p14:tracePt t="3182" x="10906125" y="1020763"/>
          <p14:tracePt t="3198" x="10896600" y="1039813"/>
          <p14:tracePt t="3205" x="10896600" y="1049338"/>
          <p14:tracePt t="3209" x="10888663" y="1057275"/>
          <p14:tracePt t="3221" x="10879138" y="1076325"/>
          <p14:tracePt t="3247" x="10869613" y="1085850"/>
          <p14:tracePt t="3265" x="10860088" y="1093788"/>
          <p14:tracePt t="3277" x="10860088" y="1103313"/>
          <p14:tracePt t="3286" x="10852150" y="1122363"/>
          <p14:tracePt t="3294" x="10842625" y="1130300"/>
          <p14:tracePt t="3299" x="10823575" y="1149350"/>
          <p14:tracePt t="3303" x="10815638" y="1158875"/>
          <p14:tracePt t="3311" x="10806113" y="1166813"/>
          <p14:tracePt t="3315" x="10796588" y="1176338"/>
          <p14:tracePt t="3326" x="10796588" y="1185863"/>
          <p14:tracePt t="3327" x="10787063" y="1195388"/>
          <p14:tracePt t="3331" x="10779125" y="1203325"/>
          <p14:tracePt t="3341" x="10769600" y="1212850"/>
          <p14:tracePt t="3349" x="10760075" y="1222375"/>
          <p14:tracePt t="3360" x="10750550" y="1231900"/>
          <p14:tracePt t="3368" x="10742613" y="1239838"/>
          <p14:tracePt t="3387" x="10742613" y="1249363"/>
          <p14:tracePt t="3404" x="10733088" y="1258888"/>
          <p14:tracePt t="3416" x="10723563" y="1268413"/>
          <p14:tracePt t="3452" x="10714038" y="1268413"/>
          <p14:tracePt t="3455" x="10706100" y="1276350"/>
          <p14:tracePt t="3473" x="10696575" y="1276350"/>
          <p14:tracePt t="3479" x="10687050" y="1285875"/>
          <p14:tracePt t="3491" x="10687050" y="1295400"/>
          <p14:tracePt t="3500" x="10677525" y="1303338"/>
          <p14:tracePt t="3503" x="10669588" y="1312863"/>
          <p14:tracePt t="3511" x="10660063" y="1312863"/>
          <p14:tracePt t="3516" x="10650538" y="1322388"/>
          <p14:tracePt t="3521" x="10641013" y="1322388"/>
          <p14:tracePt t="3531" x="10633075" y="1322388"/>
          <p14:tracePt t="3538" x="10633075" y="1331913"/>
          <p14:tracePt t="3542" x="10623550" y="1331913"/>
          <p14:tracePt t="3547" x="10606088" y="1339850"/>
          <p14:tracePt t="3559" x="10587038" y="1349375"/>
          <p14:tracePt t="3567" x="10569575" y="1358900"/>
          <p14:tracePt t="3574" x="10560050" y="1358900"/>
          <p14:tracePt t="3578" x="10541000" y="1368425"/>
          <p14:tracePt t="3585" x="10533063" y="1368425"/>
          <p14:tracePt t="3590" x="10523538" y="1376363"/>
          <p14:tracePt t="3593" x="10514013" y="1376363"/>
          <p14:tracePt t="3598" x="10514013" y="1385888"/>
          <p14:tracePt t="3605" x="10496550" y="1385888"/>
          <p14:tracePt t="3610" x="10487025" y="1395413"/>
          <p14:tracePt t="3615" x="10477500" y="1395413"/>
          <p14:tracePt t="3623" x="10460038" y="1404938"/>
          <p14:tracePt t="3636" x="10440988" y="1404938"/>
          <p14:tracePt t="3638" x="10431463" y="1412875"/>
          <p14:tracePt t="3647" x="10414000" y="1412875"/>
          <p14:tracePt t="3649" x="10404475" y="1412875"/>
          <p14:tracePt t="3652" x="10394950" y="1412875"/>
          <p14:tracePt t="3655" x="10387013" y="1412875"/>
          <p14:tracePt t="3659" x="10377488" y="1412875"/>
          <p14:tracePt t="3667" x="10358438" y="1422400"/>
          <p14:tracePt t="3675" x="10350500" y="1422400"/>
          <p14:tracePt t="3683" x="10340975" y="1422400"/>
          <p14:tracePt t="3692" x="10331450" y="1422400"/>
          <p14:tracePt t="3699" x="10321925" y="1422400"/>
          <p14:tracePt t="3707" x="10313988" y="1422400"/>
          <p14:tracePt t="3715" x="10304463" y="1422400"/>
          <p14:tracePt t="3719" x="10294938" y="1422400"/>
          <p14:tracePt t="3723" x="10285413" y="1422400"/>
          <p14:tracePt t="3728" x="10267950" y="1422400"/>
          <p14:tracePt t="3734" x="10258425" y="1422400"/>
          <p14:tracePt t="3735" x="10248900" y="1422400"/>
          <p14:tracePt t="3739" x="10231438" y="1422400"/>
          <p14:tracePt t="3743" x="10221913" y="1422400"/>
          <p14:tracePt t="3747" x="10204450" y="1422400"/>
          <p14:tracePt t="3751" x="10185400" y="1422400"/>
          <p14:tracePt t="3755" x="10167938" y="1422400"/>
          <p14:tracePt t="3759" x="10158413" y="1422400"/>
          <p14:tracePt t="3765" x="10140950" y="1422400"/>
          <p14:tracePt t="3767" x="10121900" y="1422400"/>
          <p14:tracePt t="3780" x="10112375" y="1422400"/>
          <p14:tracePt t="3783" x="10104438" y="1412875"/>
          <p14:tracePt t="3787" x="10094913" y="1412875"/>
          <p14:tracePt t="3791" x="10067925" y="1404938"/>
          <p14:tracePt t="3797" x="10058400" y="1404938"/>
          <p14:tracePt t="3799" x="10039350" y="1395413"/>
          <p14:tracePt t="3811" x="10021888" y="1385888"/>
          <p14:tracePt t="3813" x="10012363" y="1385888"/>
          <p14:tracePt t="3815" x="10002838" y="1385888"/>
          <p14:tracePt t="3819" x="9994900" y="1376363"/>
          <p14:tracePt t="3823" x="9985375" y="1376363"/>
          <p14:tracePt t="3825" x="9958388" y="1358900"/>
          <p14:tracePt t="3830" x="9948863" y="1349375"/>
          <p14:tracePt t="3837" x="9929813" y="1339850"/>
          <p14:tracePt t="3841" x="9921875" y="1331913"/>
          <p14:tracePt t="3846" x="9912350" y="1331913"/>
          <p14:tracePt t="3849" x="9893300" y="1312863"/>
          <p14:tracePt t="3853" x="9885363" y="1312863"/>
          <p14:tracePt t="3857" x="9856788" y="1295400"/>
          <p14:tracePt t="3864" x="9848850" y="1285875"/>
          <p14:tracePt t="3866" x="9848850" y="1276350"/>
          <p14:tracePt t="3869" x="9839325" y="1268413"/>
          <p14:tracePt t="3873" x="9821863" y="1249363"/>
          <p14:tracePt t="3881" x="9802813" y="1231900"/>
          <p14:tracePt t="3885" x="9793288" y="1222375"/>
          <p14:tracePt t="3889" x="9785350" y="1212850"/>
          <p14:tracePt t="3902" x="9775825" y="1212850"/>
          <p14:tracePt t="3905" x="9766300" y="1203325"/>
          <p14:tracePt t="3909" x="9756775" y="1203325"/>
          <p14:tracePt t="3913" x="9756775" y="1195388"/>
          <p14:tracePt t="3917" x="9748838" y="1195388"/>
          <p14:tracePt t="3921" x="9748838" y="1185863"/>
          <p14:tracePt t="3925" x="9739313" y="1176338"/>
          <p14:tracePt t="3933" x="9729788" y="1166813"/>
          <p14:tracePt t="3942" x="9720263" y="1158875"/>
          <p14:tracePt t="3953" x="9712325" y="1139825"/>
          <p14:tracePt t="3971" x="9702800" y="1139825"/>
          <p14:tracePt t="3983" x="9693275" y="1130300"/>
          <p14:tracePt t="3986" x="9693275" y="1122363"/>
          <p14:tracePt t="3990" x="9683750" y="1103313"/>
          <p14:tracePt t="4000" x="9683750" y="1093788"/>
          <p14:tracePt t="4002" x="9683750" y="1076325"/>
          <p14:tracePt t="4004" x="9683750" y="1066800"/>
          <p14:tracePt t="4012" x="9675813" y="1057275"/>
          <p14:tracePt t="4016" x="9675813" y="1049338"/>
          <p14:tracePt t="4019" x="9675813" y="1039813"/>
          <p14:tracePt t="4023" x="9675813" y="1030288"/>
          <p14:tracePt t="4027" x="9666288" y="1020763"/>
          <p14:tracePt t="4031" x="9666288" y="1012825"/>
          <p14:tracePt t="4039" x="9656763" y="1003300"/>
          <p14:tracePt t="4048" x="9647238" y="1003300"/>
          <p14:tracePt t="4061" x="9639300" y="993775"/>
          <p14:tracePt t="4073" x="9639300" y="984250"/>
          <p14:tracePt t="4077" x="9629775" y="976313"/>
          <p14:tracePt t="4093" x="9629775" y="966788"/>
          <p14:tracePt t="4100" x="9629775" y="957263"/>
          <p14:tracePt t="4105" x="9620250" y="947738"/>
          <p14:tracePt t="4122" x="9620250" y="939800"/>
          <p14:tracePt t="4150" x="9620250" y="920750"/>
          <p14:tracePt t="4157" x="9610725" y="903288"/>
          <p14:tracePt t="4171" x="9610725" y="893763"/>
          <p14:tracePt t="4173" x="9602788" y="884238"/>
          <p14:tracePt t="4193" x="9593263" y="874713"/>
          <p14:tracePt t="4207" x="9593263" y="866775"/>
          <p14:tracePt t="4216" x="9593263" y="857250"/>
          <p14:tracePt t="4223" x="9593263" y="847725"/>
          <p14:tracePt t="4235" x="9593263" y="839788"/>
          <p14:tracePt t="4239" x="9593263" y="830263"/>
          <p14:tracePt t="4250" x="9583738" y="830263"/>
          <p14:tracePt t="4255" x="9583738" y="820738"/>
          <p14:tracePt t="4259" x="9583738" y="811213"/>
          <p14:tracePt t="4267" x="9583738" y="793750"/>
          <p14:tracePt t="4269" x="9574213" y="784225"/>
          <p14:tracePt t="4273" x="9574213" y="774700"/>
          <p14:tracePt t="4281" x="9574213" y="766763"/>
          <p14:tracePt t="4285" x="9574213" y="757238"/>
          <p14:tracePt t="4289" x="9574213" y="747713"/>
          <p14:tracePt t="4294" x="9566275" y="738188"/>
          <p14:tracePt t="4298" x="9566275" y="730250"/>
          <p14:tracePt t="4311" x="9566275" y="720725"/>
          <p14:tracePt t="4316" x="9566275" y="711200"/>
          <p14:tracePt t="4319" x="9566275" y="693738"/>
          <p14:tracePt t="4332" x="9566275" y="684213"/>
          <p14:tracePt t="4338" x="9566275" y="674688"/>
          <p14:tracePt t="4401" x="9566275" y="665163"/>
          <p14:tracePt t="4436" x="9556750" y="665163"/>
          <p14:tracePt t="4446" x="9547225" y="665163"/>
          <p14:tracePt t="4451" x="9537700" y="665163"/>
          <p14:tracePt t="4454" x="9520238" y="665163"/>
          <p14:tracePt t="4455" x="9493250" y="665163"/>
          <p14:tracePt t="4459" x="9464675" y="647700"/>
          <p14:tracePt t="4464" x="9447213" y="647700"/>
          <p14:tracePt t="4467" x="9401175" y="647700"/>
          <p14:tracePt t="4471" x="9364663" y="638175"/>
          <p14:tracePt t="4475" x="9301163" y="638175"/>
          <p14:tracePt t="4480" x="9228138" y="628650"/>
          <p14:tracePt t="4483" x="9155113" y="611188"/>
          <p14:tracePt t="4487" x="9072563" y="601663"/>
          <p14:tracePt t="4491" x="9001125" y="601663"/>
          <p14:tracePt t="4498" x="8928100" y="601663"/>
          <p14:tracePt t="4499" x="8836025" y="592138"/>
          <p14:tracePt t="4503" x="8745538" y="592138"/>
          <p14:tracePt t="4508" x="8645525" y="574675"/>
          <p14:tracePt t="4513" x="8553450" y="574675"/>
          <p14:tracePt t="4515" x="8462963" y="574675"/>
          <p14:tracePt t="4519" x="8370888" y="574675"/>
          <p14:tracePt t="4523" x="8261350" y="574675"/>
          <p14:tracePt t="4528" x="8170863" y="574675"/>
          <p14:tracePt t="4532" x="8078788" y="574675"/>
          <p14:tracePt t="4535" x="7969250" y="574675"/>
          <p14:tracePt t="4540" x="7878763" y="574675"/>
          <p14:tracePt t="4544" x="7788275" y="574675"/>
          <p14:tracePt t="4547" x="7669213" y="574675"/>
          <p14:tracePt t="4551" x="7577138" y="574675"/>
          <p14:tracePt t="4555" x="7486650" y="574675"/>
          <p14:tracePt t="4559" x="7413625" y="574675"/>
          <p14:tracePt t="4563" x="7340600" y="574675"/>
          <p14:tracePt t="4567" x="7267575" y="574675"/>
          <p14:tracePt t="4571" x="7213600" y="574675"/>
          <p14:tracePt t="4573" x="7167563" y="574675"/>
          <p14:tracePt t="4577" x="7131050" y="574675"/>
          <p14:tracePt t="4581" x="7104063" y="574675"/>
          <p14:tracePt t="4585" x="7067550" y="574675"/>
          <p14:tracePt t="4589" x="7040563" y="574675"/>
          <p14:tracePt t="4594" x="7021513" y="574675"/>
          <p14:tracePt t="4602" x="7011988" y="574675"/>
          <p14:tracePt t="4643" x="7004050" y="574675"/>
          <p14:tracePt t="4659" x="6994525" y="574675"/>
          <p14:tracePt t="4663" x="6985000" y="574675"/>
          <p14:tracePt t="4678" x="6975475" y="574675"/>
          <p14:tracePt t="4681" x="6967538" y="574675"/>
          <p14:tracePt t="4685" x="6958013" y="574675"/>
          <p14:tracePt t="4693" x="6948488" y="574675"/>
          <p14:tracePt t="4697" x="6938963" y="574675"/>
          <p14:tracePt t="4701" x="6931025" y="574675"/>
          <p14:tracePt t="4706" x="6921500" y="574675"/>
          <p14:tracePt t="4710" x="6911975" y="574675"/>
          <p14:tracePt t="4714" x="6894513" y="574675"/>
          <p14:tracePt t="4721" x="6875463" y="574675"/>
          <p14:tracePt t="4725" x="6865938" y="574675"/>
          <p14:tracePt t="4730" x="6848475" y="584200"/>
          <p14:tracePt t="4733" x="6838950" y="584200"/>
          <p14:tracePt t="4737" x="6821488" y="592138"/>
          <p14:tracePt t="4744" x="6811963" y="592138"/>
          <p14:tracePt t="4747" x="6802438" y="601663"/>
          <p14:tracePt t="4750" x="6792913" y="601663"/>
          <p14:tracePt t="4753" x="6784975" y="611188"/>
          <p14:tracePt t="4758" x="6765925" y="620713"/>
          <p14:tracePt t="4764" x="6756400" y="620713"/>
          <p14:tracePt t="4766" x="6738938" y="628650"/>
          <p14:tracePt t="4769" x="6729413" y="628650"/>
          <p14:tracePt t="4771" x="6711950" y="638175"/>
          <p14:tracePt t="4777" x="6692900" y="647700"/>
          <p14:tracePt t="4781" x="6675438" y="657225"/>
          <p14:tracePt t="4785" x="6656388" y="665163"/>
          <p14:tracePt t="4790" x="6638925" y="684213"/>
          <p14:tracePt t="4794" x="6619875" y="693738"/>
          <p14:tracePt t="4797" x="6602413" y="701675"/>
          <p14:tracePt t="4799" x="6583363" y="720725"/>
          <p14:tracePt t="4803" x="6565900" y="730250"/>
          <p14:tracePt t="4807" x="6546850" y="738188"/>
          <p14:tracePt t="4811" x="6529388" y="738188"/>
          <p14:tracePt t="4815" x="6510338" y="747713"/>
          <p14:tracePt t="4819" x="6492875" y="747713"/>
          <p14:tracePt t="4824" x="6483350" y="757238"/>
          <p14:tracePt t="4827" x="6465888" y="757238"/>
          <p14:tracePt t="4835" x="6456363" y="757238"/>
          <p14:tracePt t="5146" x="6465888" y="757238"/>
          <p14:tracePt t="5150" x="6473825" y="757238"/>
          <p14:tracePt t="5154" x="6483350" y="757238"/>
          <p14:tracePt t="5158" x="6492875" y="757238"/>
          <p14:tracePt t="5166" x="6502400" y="757238"/>
          <p14:tracePt t="5170" x="6510338" y="757238"/>
          <p14:tracePt t="5181" x="6529388" y="757238"/>
          <p14:tracePt t="5185" x="6538913" y="757238"/>
          <p14:tracePt t="5194" x="6556375" y="757238"/>
          <p14:tracePt t="5204" x="6575425" y="757238"/>
          <p14:tracePt t="5206" x="6583363" y="757238"/>
          <p14:tracePt t="5209" x="6592888" y="757238"/>
          <p14:tracePt t="5213" x="6602413" y="757238"/>
          <p14:tracePt t="5223" x="6619875" y="757238"/>
          <p14:tracePt t="5225" x="6638925" y="757238"/>
          <p14:tracePt t="5232" x="6648450" y="757238"/>
          <p14:tracePt t="5233" x="6665913" y="757238"/>
          <p14:tracePt t="5237" x="6675438" y="757238"/>
          <p14:tracePt t="5241" x="6692900" y="757238"/>
          <p14:tracePt t="5250" x="6729413" y="766763"/>
          <p14:tracePt t="5255" x="6748463" y="766763"/>
          <p14:tracePt t="5259" x="6765925" y="784225"/>
          <p14:tracePt t="5264" x="6775450" y="784225"/>
          <p14:tracePt t="5267" x="6784975" y="784225"/>
          <p14:tracePt t="5271" x="6792913" y="784225"/>
          <p14:tracePt t="5275" x="6811963" y="784225"/>
          <p14:tracePt t="5288" x="6821488" y="784225"/>
          <p14:tracePt t="5291" x="6829425" y="784225"/>
          <p14:tracePt t="5296" x="6838950" y="784225"/>
          <p14:tracePt t="5308" x="6848475" y="784225"/>
          <p14:tracePt t="5317" x="6858000" y="784225"/>
          <p14:tracePt t="5321" x="6865938" y="784225"/>
          <p14:tracePt t="5337" x="6875463" y="784225"/>
          <p14:tracePt t="5343" x="6894513" y="793750"/>
          <p14:tracePt t="5347" x="6902450" y="793750"/>
          <p14:tracePt t="5357" x="6911975" y="793750"/>
          <p14:tracePt t="5377" x="6921500" y="793750"/>
          <p14:tracePt t="5432" x="6931025" y="793750"/>
          <p14:tracePt t="5439" x="6938963" y="793750"/>
          <p14:tracePt t="5443" x="6948488" y="793750"/>
          <p14:tracePt t="5451" x="6967538" y="793750"/>
          <p14:tracePt t="5453" x="6975475" y="793750"/>
          <p14:tracePt t="5457" x="6985000" y="793750"/>
          <p14:tracePt t="5470" x="6994525" y="793750"/>
          <p14:tracePt t="5524" x="7004050" y="793750"/>
          <p14:tracePt t="5528" x="7011988" y="793750"/>
          <p14:tracePt t="5533" x="7021513" y="793750"/>
          <p14:tracePt t="5537" x="7040563" y="793750"/>
          <p14:tracePt t="5541" x="7058025" y="793750"/>
          <p14:tracePt t="5548" x="7067550" y="793750"/>
          <p14:tracePt t="5549" x="7085013" y="793750"/>
          <p14:tracePt t="5553" x="7121525" y="793750"/>
          <p14:tracePt t="5557" x="7140575" y="793750"/>
          <p14:tracePt t="5561" x="7148513" y="793750"/>
          <p14:tracePt t="5565" x="7158038" y="793750"/>
          <p14:tracePt t="5569" x="7167563" y="793750"/>
          <p14:tracePt t="5573" x="7177088" y="793750"/>
          <p14:tracePt t="5577" x="7194550" y="793750"/>
          <p14:tracePt t="5581" x="7204075" y="793750"/>
          <p14:tracePt t="5590" x="7213600" y="793750"/>
          <p14:tracePt t="5677" x="7221538" y="793750"/>
          <p14:tracePt t="5685" x="7240588" y="793750"/>
          <p14:tracePt t="5690" x="7258050" y="793750"/>
          <p14:tracePt t="5703" x="7294563" y="793750"/>
          <p14:tracePt t="5715" x="7304088" y="793750"/>
          <p14:tracePt t="5720" x="7313613" y="793750"/>
          <p14:tracePt t="5724" x="7323138" y="793750"/>
          <p14:tracePt t="5728" x="7331075" y="793750"/>
          <p14:tracePt t="5732" x="7340600" y="793750"/>
          <p14:tracePt t="5735" x="7350125" y="793750"/>
          <p14:tracePt t="5739" x="7359650" y="784225"/>
          <p14:tracePt t="5743" x="7367588" y="784225"/>
          <p14:tracePt t="5747" x="7386638" y="784225"/>
          <p14:tracePt t="5751" x="7404100" y="784225"/>
          <p14:tracePt t="5755" x="7413625" y="784225"/>
          <p14:tracePt t="5759" x="7432675" y="784225"/>
          <p14:tracePt t="5767" x="7440613" y="784225"/>
          <p14:tracePt t="5771" x="7450138" y="784225"/>
          <p14:tracePt t="5775" x="7459663" y="784225"/>
          <p14:tracePt t="5780" x="7469188" y="784225"/>
          <p14:tracePt t="5965" x="7477125" y="784225"/>
          <p14:tracePt t="5969" x="7486650" y="784225"/>
          <p14:tracePt t="5983" x="7477125" y="793750"/>
          <p14:tracePt t="5987" x="7469188" y="811213"/>
          <p14:tracePt t="5991" x="7450138" y="820738"/>
          <p14:tracePt t="5997" x="7440613" y="830263"/>
          <p14:tracePt t="5999" x="7423150" y="839788"/>
          <p14:tracePt t="6003" x="7396163" y="857250"/>
          <p14:tracePt t="6008" x="7367588" y="866775"/>
          <p14:tracePt t="6017" x="7304088" y="903288"/>
          <p14:tracePt t="6020" x="7250113" y="911225"/>
          <p14:tracePt t="6023" x="7185025" y="930275"/>
          <p14:tracePt t="6029" x="7140575" y="957263"/>
          <p14:tracePt t="6031" x="7094538" y="976313"/>
          <p14:tracePt t="6035" x="7048500" y="993775"/>
          <p14:tracePt t="6039" x="6994525" y="1012825"/>
          <p14:tracePt t="6044" x="6948488" y="1020763"/>
          <p14:tracePt t="6047" x="6884988" y="1039813"/>
          <p14:tracePt t="6051" x="6848475" y="1049338"/>
          <p14:tracePt t="6055" x="6802438" y="1057275"/>
          <p14:tracePt t="6059" x="6765925" y="1066800"/>
          <p14:tracePt t="6063" x="6729413" y="1076325"/>
          <p14:tracePt t="6067" x="6692900" y="1085850"/>
          <p14:tracePt t="6071" x="6656388" y="1103313"/>
          <p14:tracePt t="6076" x="6629400" y="1112838"/>
          <p14:tracePt t="6080" x="6602413" y="1122363"/>
          <p14:tracePt t="6083" x="6565900" y="1130300"/>
          <p14:tracePt t="6087" x="6538913" y="1130300"/>
          <p14:tracePt t="6091" x="6519863" y="1130300"/>
          <p14:tracePt t="6096" x="6502400" y="1139825"/>
          <p14:tracePt t="6099" x="6483350" y="1139825"/>
          <p14:tracePt t="6103" x="6465888" y="1139825"/>
          <p14:tracePt t="6107" x="6456363" y="1139825"/>
          <p14:tracePt t="6111" x="6437313" y="1139825"/>
          <p14:tracePt t="6115" x="6429375" y="1139825"/>
          <p14:tracePt t="6119" x="6419850" y="1139825"/>
          <p14:tracePt t="6123" x="6410325" y="1139825"/>
          <p14:tracePt t="6127" x="6392863" y="1139825"/>
          <p14:tracePt t="6131" x="6383338" y="1139825"/>
          <p14:tracePt t="6149" x="6346825" y="1139825"/>
          <p14:tracePt t="6153" x="6327775" y="1139825"/>
          <p14:tracePt t="6165" x="6319838" y="1139825"/>
          <p14:tracePt t="6173" x="6310313" y="1139825"/>
          <p14:tracePt t="6192" x="6300788" y="1139825"/>
          <p14:tracePt t="6275" x="6292850" y="1139825"/>
          <p14:tracePt t="6287" x="6283325" y="1130300"/>
          <p14:tracePt t="6297" x="6273800" y="1122363"/>
          <p14:tracePt t="6304" x="6264275" y="1122363"/>
          <p14:tracePt t="6316" x="6256338" y="1112838"/>
          <p14:tracePt t="6325" x="6246813" y="1112838"/>
          <p14:tracePt t="6330" x="6237288" y="1112838"/>
          <p14:tracePt t="6365" x="6227763" y="1103313"/>
          <p14:tracePt t="6405" x="6219825" y="1103313"/>
          <p14:tracePt t="6421" x="6210300" y="1093788"/>
          <p14:tracePt t="6947" x="6210300" y="1112838"/>
          <p14:tracePt t="6953" x="6210300" y="1130300"/>
          <p14:tracePt t="6964" x="6210300" y="1149350"/>
          <p14:tracePt t="7447" x="6210300" y="1158875"/>
          <p14:tracePt t="7464" x="6200775" y="1158875"/>
          <p14:tracePt t="7519" x="6200775" y="1149350"/>
          <p14:tracePt t="7532" x="6200775" y="1139825"/>
          <p14:tracePt t="7555" x="6200775" y="1130300"/>
          <p14:tracePt t="7563" x="6200775" y="1122363"/>
          <p14:tracePt t="7571" x="6200775" y="1112838"/>
          <p14:tracePt t="7583" x="6200775" y="1103313"/>
          <p14:tracePt t="7592" x="6200775" y="1093788"/>
          <p14:tracePt t="7619" x="6200775" y="1085850"/>
          <p14:tracePt t="7627" x="6200775" y="1076325"/>
          <p14:tracePt t="7645" x="6200775" y="1066800"/>
          <p14:tracePt t="7709" x="6200775" y="1057275"/>
          <p14:tracePt t="7745" x="6200775" y="1049338"/>
          <p14:tracePt t="10208" x="6210300" y="1057275"/>
          <p14:tracePt t="10211" x="6210300" y="1066800"/>
          <p14:tracePt t="10215" x="6210300" y="1076325"/>
          <p14:tracePt t="10219" x="6210300" y="1085850"/>
          <p14:tracePt t="10223" x="6210300" y="1093788"/>
          <p14:tracePt t="10227" x="6210300" y="1112838"/>
          <p14:tracePt t="10231" x="6210300" y="1130300"/>
          <p14:tracePt t="10235" x="6210300" y="1149350"/>
          <p14:tracePt t="10239" x="6210300" y="1166813"/>
          <p14:tracePt t="10243" x="6210300" y="1185863"/>
          <p14:tracePt t="10247" x="6210300" y="1212850"/>
          <p14:tracePt t="10251" x="6210300" y="1231900"/>
          <p14:tracePt t="10255" x="6210300" y="1249363"/>
          <p14:tracePt t="10259" x="6210300" y="1268413"/>
          <p14:tracePt t="10263" x="6210300" y="1276350"/>
          <p14:tracePt t="10267" x="6210300" y="1285875"/>
          <p14:tracePt t="10281" x="6210300" y="1295400"/>
          <p14:tracePt t="10293" x="6210300" y="1303338"/>
          <p14:tracePt t="10299" x="6210300" y="1312863"/>
          <p14:tracePt t="10307" x="6210300" y="1322388"/>
          <p14:tracePt t="10319" x="6210300" y="1331913"/>
          <p14:tracePt t="10322" x="6210300" y="1339850"/>
          <p14:tracePt t="10335" x="6210300" y="1358900"/>
          <p14:tracePt t="10359" x="6200775" y="1368425"/>
          <p14:tracePt t="10384" x="6200775" y="1376363"/>
          <p14:tracePt t="10391" x="6200775" y="1385888"/>
          <p14:tracePt t="10399" x="6200775" y="1395413"/>
          <p14:tracePt t="10402" x="6200775" y="1404938"/>
          <p14:tracePt t="10414" x="6191250" y="1404938"/>
          <p14:tracePt t="10426" x="6183313" y="1412875"/>
          <p14:tracePt t="10430" x="6164263" y="1422400"/>
          <p14:tracePt t="10433" x="6146800" y="1431925"/>
          <p14:tracePt t="10553" x="6127750" y="1441450"/>
          <p14:tracePt t="10558" x="6118225" y="1422400"/>
          <p14:tracePt t="10565" x="6127750" y="1431925"/>
          <p14:tracePt t="10569" x="6127750" y="1422400"/>
          <p14:tracePt t="10573" x="6127750" y="1412875"/>
          <p14:tracePt t="10582" x="6127750" y="1404938"/>
          <p14:tracePt t="10585" x="6127750" y="1395413"/>
          <p14:tracePt t="10601" x="6127750" y="1385888"/>
          <p14:tracePt t="10759" x="6118225" y="1376363"/>
          <p14:tracePt t="11402" x="6127750" y="1376363"/>
          <p14:tracePt t="11406" x="6137275" y="1376363"/>
          <p14:tracePt t="11421" x="6146800" y="1376363"/>
          <p14:tracePt t="11429" x="6154738" y="1376363"/>
          <p14:tracePt t="11433" x="6164263" y="1376363"/>
          <p14:tracePt t="11439" x="6173788" y="1376363"/>
          <p14:tracePt t="11446" x="6191250" y="1376363"/>
          <p14:tracePt t="11449" x="6200775" y="1376363"/>
          <p14:tracePt t="11453" x="6210300" y="1376363"/>
          <p14:tracePt t="11457" x="6219825" y="1376363"/>
          <p14:tracePt t="11462" x="6237288" y="1376363"/>
          <p14:tracePt t="11469" x="6246813" y="1376363"/>
          <p14:tracePt t="11473" x="6256338" y="1376363"/>
          <p14:tracePt t="11477" x="6273800" y="1376363"/>
          <p14:tracePt t="11481" x="6283325" y="1376363"/>
          <p14:tracePt t="11485" x="6300788" y="1376363"/>
          <p14:tracePt t="11489" x="6319838" y="1376363"/>
          <p14:tracePt t="11498" x="6337300" y="1376363"/>
          <p14:tracePt t="11501" x="6356350" y="1376363"/>
          <p14:tracePt t="11505" x="6373813" y="1376363"/>
          <p14:tracePt t="11509" x="6392863" y="1376363"/>
          <p14:tracePt t="11513" x="6419850" y="1376363"/>
          <p14:tracePt t="11517" x="6446838" y="1376363"/>
          <p14:tracePt t="11522" x="6483350" y="1376363"/>
          <p14:tracePt t="11526" x="6510338" y="1376363"/>
          <p14:tracePt t="11531" x="6546850" y="1376363"/>
          <p14:tracePt t="11533" x="6602413" y="1376363"/>
          <p14:tracePt t="11537" x="6648450" y="1376363"/>
          <p14:tracePt t="11542" x="6702425" y="1358900"/>
          <p14:tracePt t="11545" x="6756400" y="1358900"/>
          <p14:tracePt t="11550" x="6811963" y="1358900"/>
          <p14:tracePt t="11553" x="6865938" y="1358900"/>
          <p14:tracePt t="11558" x="6931025" y="1358900"/>
          <p14:tracePt t="11567" x="7058025" y="1358900"/>
          <p14:tracePt t="11569" x="7131050" y="1358900"/>
          <p14:tracePt t="11573" x="7185025" y="1358900"/>
          <p14:tracePt t="11577" x="7258050" y="1358900"/>
          <p14:tracePt t="11581" x="7340600" y="1358900"/>
          <p14:tracePt t="11585" x="7413625" y="1358900"/>
          <p14:tracePt t="11589" x="7504113" y="1358900"/>
          <p14:tracePt t="11593" x="7577138" y="1358900"/>
          <p14:tracePt t="11597" x="7669213" y="1358900"/>
          <p14:tracePt t="11601" x="7778750" y="1358900"/>
          <p14:tracePt t="11606" x="7869238" y="1358900"/>
          <p14:tracePt t="11609" x="7978775" y="1358900"/>
          <p14:tracePt t="11613" x="8088313" y="1358900"/>
          <p14:tracePt t="11615" x="8197850" y="1358900"/>
          <p14:tracePt t="11619" x="8307388" y="1358900"/>
          <p14:tracePt t="11623" x="8416925" y="1358900"/>
          <p14:tracePt t="11627" x="8507413" y="1358900"/>
          <p14:tracePt t="11631" x="8599488" y="1358900"/>
          <p14:tracePt t="11635" x="8699500" y="1358900"/>
          <p14:tracePt t="11639" x="8789988" y="1358900"/>
          <p14:tracePt t="11643" x="8863013" y="1358900"/>
          <p14:tracePt t="11647" x="8936038" y="1358900"/>
          <p14:tracePt t="11651" x="9009063" y="1358900"/>
          <p14:tracePt t="11655" x="9064625" y="1358900"/>
          <p14:tracePt t="11659" x="9118600" y="1358900"/>
          <p14:tracePt t="11663" x="9164638" y="1358900"/>
          <p14:tracePt t="11668" x="9201150" y="1358900"/>
          <p14:tracePt t="11671" x="9247188" y="1358900"/>
          <p14:tracePt t="11675" x="9274175" y="1358900"/>
          <p14:tracePt t="11679" x="9301163" y="1358900"/>
          <p14:tracePt t="11683" x="9337675" y="1358900"/>
          <p14:tracePt t="11687" x="9364663" y="1358900"/>
          <p14:tracePt t="11691" x="9383713" y="1358900"/>
          <p14:tracePt t="11696" x="9401175" y="1358900"/>
          <p14:tracePt t="15847" x="9401175" y="1349375"/>
          <p14:tracePt t="15855" x="9401175" y="1339850"/>
          <p14:tracePt t="15859" x="9401175" y="1331913"/>
          <p14:tracePt t="15867" x="9401175" y="1322388"/>
          <p14:tracePt t="15871" x="9410700" y="1312863"/>
          <p14:tracePt t="15875" x="9420225" y="1303338"/>
          <p14:tracePt t="15887" x="9420225" y="1295400"/>
          <p14:tracePt t="15889" x="9429750" y="1285875"/>
          <p14:tracePt t="15893" x="9429750" y="1276350"/>
          <p14:tracePt t="15897" x="9429750" y="1268413"/>
          <p14:tracePt t="15901" x="9429750" y="1258888"/>
          <p14:tracePt t="15907" x="9437688" y="1249363"/>
          <p14:tracePt t="15913" x="9447213" y="1249363"/>
          <p14:tracePt t="15917" x="9447213" y="1239838"/>
          <p14:tracePt t="16440" x="9456738" y="1231900"/>
          <p14:tracePt t="16444" x="9456738" y="1222375"/>
          <p14:tracePt t="16447" x="9474200" y="1203325"/>
          <p14:tracePt t="16454" x="9483725" y="1195388"/>
          <p14:tracePt t="16457" x="9501188" y="1185863"/>
          <p14:tracePt t="16462" x="9510713" y="1185863"/>
          <p14:tracePt t="16465" x="9529763" y="1176338"/>
          <p14:tracePt t="16469" x="9537700" y="1176338"/>
          <p14:tracePt t="16484" x="9556750" y="1166813"/>
          <p14:tracePt t="16485" x="9566275" y="1166813"/>
          <p14:tracePt t="16489" x="9574213" y="1158875"/>
          <p14:tracePt t="16493" x="9593263" y="1149350"/>
          <p14:tracePt t="16497" x="9610725" y="1139825"/>
          <p14:tracePt t="16501" x="9620250" y="1130300"/>
          <p14:tracePt t="16510" x="9639300" y="1130300"/>
          <p14:tracePt t="16514" x="9656763" y="1122363"/>
          <p14:tracePt t="16521" x="9656763" y="1112838"/>
          <p14:tracePt t="16530" x="9675813" y="1103313"/>
          <p14:tracePt t="16531" x="9683750" y="1093788"/>
          <p14:tracePt t="16535" x="9693275" y="1093788"/>
          <p14:tracePt t="16539" x="9702800" y="1085850"/>
          <p14:tracePt t="16547" x="9712325" y="1076325"/>
          <p14:tracePt t="16551" x="9729788" y="1066800"/>
          <p14:tracePt t="16566" x="9739313" y="1066800"/>
          <p14:tracePt t="16571" x="9748838" y="1057275"/>
          <p14:tracePt t="16581" x="9775825" y="1039813"/>
          <p14:tracePt t="16600" x="9785350" y="1030288"/>
          <p14:tracePt t="16606" x="9793288" y="1030288"/>
          <p14:tracePt t="16609" x="9802813" y="1030288"/>
          <p14:tracePt t="16613" x="9812338" y="1030288"/>
          <p14:tracePt t="16617" x="9812338" y="1020763"/>
          <p14:tracePt t="16635" x="9821863" y="1020763"/>
          <p14:tracePt t="16639" x="9829800" y="1020763"/>
          <p14:tracePt t="16687" x="9839325" y="1020763"/>
          <p14:tracePt t="16692" x="9848850" y="1020763"/>
          <p14:tracePt t="16696" x="9856788" y="1020763"/>
          <p14:tracePt t="16697" x="9866313" y="1020763"/>
          <p14:tracePt t="16706" x="9885363" y="1020763"/>
          <p14:tracePt t="16709" x="9902825" y="1020763"/>
          <p14:tracePt t="16713" x="9912350" y="1020763"/>
          <p14:tracePt t="16717" x="9921875" y="1020763"/>
          <p14:tracePt t="16721" x="9939338" y="1020763"/>
          <p14:tracePt t="16725" x="9948863" y="1020763"/>
          <p14:tracePt t="16730" x="9958388" y="1020763"/>
          <p14:tracePt t="16733" x="9966325" y="1020763"/>
          <p14:tracePt t="16737" x="9975850" y="1020763"/>
          <p14:tracePt t="16741" x="9994900" y="1012825"/>
          <p14:tracePt t="16745" x="10002838" y="1012825"/>
          <p14:tracePt t="16749" x="10021888" y="1012825"/>
          <p14:tracePt t="16753" x="10031413" y="1012825"/>
          <p14:tracePt t="16757" x="10039350" y="1003300"/>
          <p14:tracePt t="16762" x="10048875" y="1003300"/>
          <p14:tracePt t="16765" x="10058400" y="1003300"/>
          <p14:tracePt t="16769" x="10075863" y="1003300"/>
          <p14:tracePt t="16773" x="10094913" y="1003300"/>
          <p14:tracePt t="16779" x="10112375" y="1003300"/>
          <p14:tracePt t="16781" x="10131425" y="1003300"/>
          <p14:tracePt t="16785" x="10148888" y="1003300"/>
          <p14:tracePt t="16789" x="10167938" y="1003300"/>
          <p14:tracePt t="16796" x="10204450" y="993775"/>
          <p14:tracePt t="16799" x="10213975" y="993775"/>
          <p14:tracePt t="16803" x="10231438" y="993775"/>
          <p14:tracePt t="16807" x="10248900" y="993775"/>
          <p14:tracePt t="16812" x="10267950" y="993775"/>
          <p14:tracePt t="16815" x="10285413" y="993775"/>
          <p14:tracePt t="16819" x="10304463" y="984250"/>
          <p14:tracePt t="16826" x="10321925" y="984250"/>
          <p14:tracePt t="16830" x="10340975" y="976313"/>
          <p14:tracePt t="16833" x="10358438" y="976313"/>
          <p14:tracePt t="16835" x="10377488" y="976313"/>
          <p14:tracePt t="16839" x="10394950" y="976313"/>
          <p14:tracePt t="16845" x="10414000" y="976313"/>
          <p14:tracePt t="16847" x="10431463" y="976313"/>
          <p14:tracePt t="16851" x="10450513" y="966788"/>
          <p14:tracePt t="16855" x="10467975" y="966788"/>
          <p14:tracePt t="16860" x="10487025" y="966788"/>
          <p14:tracePt t="16863" x="10514013" y="966788"/>
          <p14:tracePt t="16867" x="10541000" y="966788"/>
          <p14:tracePt t="16871" x="10560050" y="966788"/>
          <p14:tracePt t="16875" x="10577513" y="966788"/>
          <p14:tracePt t="16879" x="10587038" y="966788"/>
          <p14:tracePt t="16883" x="10606088" y="966788"/>
          <p14:tracePt t="16892" x="10614025" y="966788"/>
          <p14:tracePt t="16895" x="10623550" y="966788"/>
          <p14:tracePt t="16899" x="10633075" y="966788"/>
          <p14:tracePt t="17079" x="10650538" y="957263"/>
          <p14:tracePt t="17098" x="10660063" y="957263"/>
          <p14:tracePt t="17107" x="10669588" y="957263"/>
          <p14:tracePt t="17207" x="10677525" y="957263"/>
          <p14:tracePt t="17213" x="10687050" y="957263"/>
          <p14:tracePt t="17217" x="10696575" y="957263"/>
          <p14:tracePt t="17217" x="10706100" y="957263"/>
          <p14:tracePt t="17221" x="10714038" y="957263"/>
          <p14:tracePt t="17228" x="10733088" y="957263"/>
          <p14:tracePt t="17235" x="10742613" y="957263"/>
          <p14:tracePt t="17237" x="10750550" y="957263"/>
          <p14:tracePt t="17242" x="10760075" y="957263"/>
          <p14:tracePt t="17246" x="10769600" y="957263"/>
          <p14:tracePt t="17249" x="10779125" y="957263"/>
          <p14:tracePt t="17262" x="10787063" y="957263"/>
          <p14:tracePt t="17513" x="10796588" y="957263"/>
          <p14:tracePt t="17521" x="10787063" y="957263"/>
          <p14:tracePt t="17525" x="10760075" y="966788"/>
          <p14:tracePt t="17529" x="10742613" y="976313"/>
          <p14:tracePt t="17534" x="10714038" y="984250"/>
          <p14:tracePt t="17539" x="10687050" y="993775"/>
          <p14:tracePt t="17546" x="10623550" y="1003300"/>
          <p14:tracePt t="17549" x="10596563" y="1012825"/>
          <p14:tracePt t="17553" x="10577513" y="1020763"/>
          <p14:tracePt t="17557" x="10550525" y="1030288"/>
          <p14:tracePt t="17562" x="10533063" y="1030288"/>
          <p14:tracePt t="17565" x="10496550" y="1039813"/>
          <p14:tracePt t="17569" x="10477500" y="1049338"/>
          <p14:tracePt t="17573" x="10467975" y="1049338"/>
          <p14:tracePt t="17578" x="10450513" y="1049338"/>
          <p14:tracePt t="17581" x="10431463" y="1057275"/>
          <p14:tracePt t="17585" x="10423525" y="1066800"/>
          <p14:tracePt t="17589" x="10414000" y="1066800"/>
          <p14:tracePt t="17595" x="10404475" y="1066800"/>
          <p14:tracePt t="17597" x="10394950" y="1076325"/>
          <p14:tracePt t="17601" x="10387013" y="1076325"/>
          <p14:tracePt t="17605" x="10367963" y="1085850"/>
          <p14:tracePt t="17613" x="10350500" y="1093788"/>
          <p14:tracePt t="17618" x="10340975" y="1093788"/>
          <p14:tracePt t="17625" x="10321925" y="1093788"/>
          <p14:tracePt t="17629" x="10313988" y="1093788"/>
          <p14:tracePt t="17633" x="10304463" y="1103313"/>
          <p14:tracePt t="17638" x="10294938" y="1103313"/>
          <p14:tracePt t="17641" x="10277475" y="1103313"/>
          <p14:tracePt t="17650" x="10267950" y="1103313"/>
          <p14:tracePt t="17657" x="10258425" y="1112838"/>
          <p14:tracePt t="17664" x="10248900" y="1112838"/>
          <p14:tracePt t="17675" x="10231438" y="1122363"/>
          <p14:tracePt t="17718" x="10221913" y="1122363"/>
          <p14:tracePt t="17722" x="10213975" y="1122363"/>
          <p14:tracePt t="17730" x="10204450" y="1122363"/>
          <p14:tracePt t="17740" x="10194925" y="1122363"/>
          <p14:tracePt t="17750" x="10185400" y="1130300"/>
          <p14:tracePt t="17763" x="10177463" y="1130300"/>
          <p14:tracePt t="17936" x="10194925" y="1130300"/>
          <p14:tracePt t="17943" x="10213975" y="1130300"/>
          <p14:tracePt t="17944" x="10221913" y="1130300"/>
          <p14:tracePt t="17946" x="10248900" y="1130300"/>
          <p14:tracePt t="17949" x="10258425" y="1130300"/>
          <p14:tracePt t="17953" x="10277475" y="1130300"/>
          <p14:tracePt t="17957" x="10313988" y="1122363"/>
          <p14:tracePt t="17961" x="10331450" y="1122363"/>
          <p14:tracePt t="17965" x="10350500" y="1122363"/>
          <p14:tracePt t="17973" x="10358438" y="1122363"/>
          <p14:tracePt t="17978" x="10377488" y="1122363"/>
          <p14:tracePt t="17981" x="10387013" y="1112838"/>
          <p14:tracePt t="17985" x="10394950" y="1112838"/>
          <p14:tracePt t="17989" x="10414000" y="1112838"/>
          <p14:tracePt t="17997" x="10431463" y="1103313"/>
          <p14:tracePt t="18001" x="10440988" y="1103313"/>
          <p14:tracePt t="18005" x="10450513" y="1103313"/>
          <p14:tracePt t="18010" x="10467975" y="1103313"/>
          <p14:tracePt t="18016" x="10487025" y="1103313"/>
          <p14:tracePt t="18017" x="10504488" y="1103313"/>
          <p14:tracePt t="18021" x="10533063" y="1103313"/>
          <p14:tracePt t="18025" x="10560050" y="1103313"/>
          <p14:tracePt t="18031" x="10577513" y="1103313"/>
          <p14:tracePt t="18035" x="10606088" y="1103313"/>
          <p14:tracePt t="18039" x="10623550" y="1103313"/>
          <p14:tracePt t="18047" x="10669588" y="1103313"/>
          <p14:tracePt t="18049" x="10687050" y="1103313"/>
          <p14:tracePt t="18056" x="10706100" y="1103313"/>
          <p14:tracePt t="18058" x="10723563" y="1103313"/>
          <p14:tracePt t="18064" x="10733088" y="1103313"/>
          <p14:tracePt t="18065" x="10742613" y="1093788"/>
          <p14:tracePt t="18069" x="10750550" y="1093788"/>
          <p14:tracePt t="18087" x="10760075" y="1093788"/>
          <p14:tracePt t="18098" x="10769600" y="1093788"/>
          <p14:tracePt t="18103" x="10779125" y="1093788"/>
          <p14:tracePt t="18113" x="10787063" y="1093788"/>
          <p14:tracePt t="18167" x="10796588" y="1093788"/>
          <p14:tracePt t="18172" x="10806113" y="1093788"/>
          <p14:tracePt t="18180" x="10815638" y="1093788"/>
          <p14:tracePt t="18187" x="10823575" y="1093788"/>
          <p14:tracePt t="18189" x="10833100" y="1093788"/>
          <p14:tracePt t="18193" x="10842625" y="1093788"/>
          <p14:tracePt t="18197" x="10852150" y="1093788"/>
          <p14:tracePt t="18205" x="10860088" y="1093788"/>
          <p14:tracePt t="18210" x="10879138" y="1093788"/>
          <p14:tracePt t="18219" x="10888663" y="1093788"/>
          <p14:tracePt t="18223" x="10896600" y="1093788"/>
          <p14:tracePt t="18227" x="10906125" y="1103313"/>
          <p14:tracePt t="18234" x="10925175" y="1103313"/>
          <p14:tracePt t="18242" x="10933113" y="1112838"/>
          <p14:tracePt t="18246" x="10952163" y="1112838"/>
          <p14:tracePt t="18249" x="10961688" y="1112838"/>
          <p14:tracePt t="18253" x="10979150" y="1112838"/>
          <p14:tracePt t="18257" x="10998200" y="1112838"/>
          <p14:tracePt t="18267" x="11006138" y="1122363"/>
          <p14:tracePt t="18269" x="11015663" y="1122363"/>
          <p14:tracePt t="18273" x="11033125" y="1122363"/>
          <p14:tracePt t="18278" x="11052175" y="1130300"/>
          <p14:tracePt t="18281" x="11069638" y="1130300"/>
          <p14:tracePt t="18285" x="11079163" y="1130300"/>
          <p14:tracePt t="18289" x="11098213" y="1130300"/>
          <p14:tracePt t="18295" x="11106150" y="1130300"/>
          <p14:tracePt t="18297" x="11125200" y="1139825"/>
          <p14:tracePt t="18303" x="11142663" y="1139825"/>
          <p14:tracePt t="18311" x="11152188" y="1139825"/>
          <p14:tracePt t="18315" x="11161713" y="1139825"/>
          <p14:tracePt t="18319" x="11171238" y="1139825"/>
          <p14:tracePt t="18323" x="11179175" y="1139825"/>
          <p14:tracePt t="18328" x="11188700" y="1139825"/>
          <p14:tracePt t="18331" x="11198225" y="1149350"/>
          <p14:tracePt t="18339" x="11207750" y="1149350"/>
          <p14:tracePt t="18344" x="11215688" y="1149350"/>
          <p14:tracePt t="18347" x="11225213" y="1149350"/>
          <p14:tracePt t="18351" x="11234738" y="1149350"/>
          <p14:tracePt t="18355" x="11244263" y="1149350"/>
          <p14:tracePt t="18362" x="11252200" y="1149350"/>
          <p14:tracePt t="18363" x="11252200" y="1158875"/>
          <p14:tracePt t="18371" x="11261725" y="1158875"/>
          <p14:tracePt t="18421" x="11271250" y="1166813"/>
          <p14:tracePt t="18587" x="11280775" y="1176338"/>
          <p14:tracePt t="18591" x="11280775" y="1195388"/>
          <p14:tracePt t="18598" x="11271250" y="1203325"/>
          <p14:tracePt t="18602" x="11261725" y="1212850"/>
          <p14:tracePt t="18605" x="11252200" y="1222375"/>
          <p14:tracePt t="18610" x="11252200" y="1231900"/>
          <p14:tracePt t="18618" x="11244263" y="1239838"/>
          <p14:tracePt t="18622" x="11234738" y="1249363"/>
          <p14:tracePt t="18626" x="11225213" y="1258888"/>
          <p14:tracePt t="18630" x="11215688" y="1268413"/>
          <p14:tracePt t="18633" x="11198225" y="1285875"/>
          <p14:tracePt t="18637" x="11188700" y="1295400"/>
          <p14:tracePt t="18641" x="11179175" y="1303338"/>
          <p14:tracePt t="18646" x="11171238" y="1322388"/>
          <p14:tracePt t="18649" x="11142663" y="1331913"/>
          <p14:tracePt t="18653" x="11125200" y="1349375"/>
          <p14:tracePt t="18657" x="11106150" y="1358900"/>
          <p14:tracePt t="18662" x="11088688" y="1376363"/>
          <p14:tracePt t="18665" x="11069638" y="1385888"/>
          <p14:tracePt t="18669" x="11052175" y="1395413"/>
          <p14:tracePt t="18673" x="11025188" y="1412875"/>
          <p14:tracePt t="18678" x="10988675" y="1431925"/>
          <p14:tracePt t="18681" x="10969625" y="1441450"/>
          <p14:tracePt t="18685" x="10942638" y="1449388"/>
          <p14:tracePt t="18689" x="10915650" y="1477963"/>
          <p14:tracePt t="18693" x="10896600" y="1485900"/>
          <p14:tracePt t="18697" x="10860088" y="1495425"/>
          <p14:tracePt t="18701" x="10833100" y="1514475"/>
          <p14:tracePt t="18705" x="10806113" y="1522413"/>
          <p14:tracePt t="18708" x="10769600" y="1531938"/>
          <p14:tracePt t="18713" x="10750550" y="1541463"/>
          <p14:tracePt t="18717" x="10723563" y="1550988"/>
          <p14:tracePt t="18721" x="10706100" y="1558925"/>
          <p14:tracePt t="18725" x="10677525" y="1577975"/>
          <p14:tracePt t="18729" x="10660063" y="1587500"/>
          <p14:tracePt t="18733" x="10623550" y="1595438"/>
          <p14:tracePt t="18737" x="10606088" y="1604963"/>
          <p14:tracePt t="18741" x="10577513" y="1614488"/>
          <p14:tracePt t="18746" x="10550525" y="1614488"/>
          <p14:tracePt t="18749" x="10533063" y="1624013"/>
          <p14:tracePt t="18753" x="10514013" y="1631950"/>
          <p14:tracePt t="18757" x="10496550" y="1631950"/>
          <p14:tracePt t="18759" x="10467975" y="1631950"/>
          <p14:tracePt t="18763" x="10440988" y="1641475"/>
          <p14:tracePt t="18769" x="10431463" y="1641475"/>
          <p14:tracePt t="18772" x="10414000" y="1641475"/>
          <p14:tracePt t="18779" x="10404475" y="1641475"/>
          <p14:tracePt t="18783" x="10387013" y="1641475"/>
          <p14:tracePt t="18793" x="10377488" y="1641475"/>
          <p14:tracePt t="18798" x="10358438" y="1641475"/>
          <p14:tracePt t="18803" x="10350500" y="1641475"/>
          <p14:tracePt t="18807" x="10340975" y="1641475"/>
          <p14:tracePt t="18812" x="10331450" y="1641475"/>
          <p14:tracePt t="18815" x="10321925" y="1641475"/>
          <p14:tracePt t="18819" x="10304463" y="1641475"/>
          <p14:tracePt t="18823" x="10294938" y="1641475"/>
          <p14:tracePt t="18828" x="10285413" y="1641475"/>
          <p14:tracePt t="18831" x="10277475" y="1641475"/>
          <p14:tracePt t="18835" x="10267950" y="1641475"/>
          <p14:tracePt t="18839" x="10248900" y="1641475"/>
          <p14:tracePt t="18845" x="10240963" y="1641475"/>
          <p14:tracePt t="18847" x="10221913" y="1641475"/>
          <p14:tracePt t="18851" x="10213975" y="1641475"/>
          <p14:tracePt t="18860" x="10194925" y="1641475"/>
          <p14:tracePt t="18863" x="10185400" y="1641475"/>
          <p14:tracePt t="18867" x="10167938" y="1641475"/>
          <p14:tracePt t="18872" x="10158413" y="1641475"/>
          <p14:tracePt t="18875" x="10140950" y="1641475"/>
          <p14:tracePt t="18879" x="10121900" y="1641475"/>
          <p14:tracePt t="18883" x="10094913" y="1641475"/>
          <p14:tracePt t="18897" x="10075863" y="1631950"/>
          <p14:tracePt t="18899" x="10067925" y="1631950"/>
          <p14:tracePt t="18904" x="10048875" y="1631950"/>
          <p14:tracePt t="18906" x="10021888" y="1624013"/>
          <p14:tracePt t="18910" x="10012363" y="1624013"/>
          <p14:tracePt t="18913" x="10002838" y="1624013"/>
          <p14:tracePt t="18921" x="9985375" y="1614488"/>
          <p14:tracePt t="18925" x="9975850" y="1614488"/>
          <p14:tracePt t="18929" x="9966325" y="1614488"/>
          <p14:tracePt t="18933" x="9958388" y="1614488"/>
          <p14:tracePt t="18937" x="9948863" y="1614488"/>
          <p14:tracePt t="18941" x="9939338" y="1614488"/>
          <p14:tracePt t="18945" x="9939338" y="1604963"/>
          <p14:tracePt t="19009" x="9929813" y="1604963"/>
          <p14:tracePt t="19037" x="9921875" y="1604963"/>
          <p14:tracePt t="19105" x="9912350" y="1604963"/>
          <p14:tracePt t="19114" x="9902825" y="1604963"/>
          <p14:tracePt t="19422" x="9921875" y="1604963"/>
          <p14:tracePt t="19429" x="9939338" y="1604963"/>
          <p14:tracePt t="19437" x="9948863" y="1595438"/>
          <p14:tracePt t="19444" x="9966325" y="1587500"/>
          <p14:tracePt t="19448" x="9985375" y="1577975"/>
          <p14:tracePt t="19451" x="9994900" y="1577975"/>
          <p14:tracePt t="19455" x="10002838" y="1577975"/>
          <p14:tracePt t="19459" x="10012363" y="1577975"/>
          <p14:tracePt t="19464" x="10031413" y="1577975"/>
          <p14:tracePt t="19467" x="10048875" y="1577975"/>
          <p14:tracePt t="19476" x="10067925" y="1577975"/>
          <p14:tracePt t="19479" x="10075863" y="1577975"/>
          <p14:tracePt t="19483" x="10085388" y="1577975"/>
          <p14:tracePt t="19487" x="10104438" y="1577975"/>
          <p14:tracePt t="19491" x="10112375" y="1577975"/>
          <p14:tracePt t="19500" x="10121900" y="1577975"/>
          <p14:tracePt t="19504" x="10140950" y="1577975"/>
          <p14:tracePt t="19508" x="10148888" y="1577975"/>
          <p14:tracePt t="19512" x="10158413" y="1577975"/>
          <p14:tracePt t="19515" x="10167938" y="1577975"/>
          <p14:tracePt t="19519" x="10177463" y="1577975"/>
          <p14:tracePt t="19528" x="10185400" y="1577975"/>
          <p14:tracePt t="19531" x="10204450" y="1577975"/>
          <p14:tracePt t="19535" x="10213975" y="1577975"/>
          <p14:tracePt t="19540" x="10231438" y="1577975"/>
          <p14:tracePt t="19545" x="10240963" y="1577975"/>
          <p14:tracePt t="19547" x="10248900" y="1577975"/>
          <p14:tracePt t="19551" x="10258425" y="1577975"/>
          <p14:tracePt t="19556" x="10277475" y="1577975"/>
          <p14:tracePt t="19563" x="10304463" y="1558925"/>
          <p14:tracePt t="19573" x="10313988" y="1558925"/>
          <p14:tracePt t="19592" x="10321925" y="1558925"/>
          <p14:tracePt t="19607" x="10331450" y="1558925"/>
          <p14:tracePt t="19619" x="10340975" y="1558925"/>
          <p14:tracePt t="19624" x="10350500" y="1558925"/>
          <p14:tracePt t="19631" x="10358438" y="1558925"/>
          <p14:tracePt t="19633" x="10367963" y="1558925"/>
          <p14:tracePt t="19647" x="10377488" y="1558925"/>
          <p14:tracePt t="19650" x="10387013" y="1558925"/>
          <p14:tracePt t="19658" x="10394950" y="1558925"/>
          <p14:tracePt t="19666" x="10404475" y="1558925"/>
          <p14:tracePt t="19727" x="10414000" y="1558925"/>
          <p14:tracePt t="19734" x="10423525" y="1558925"/>
          <p14:tracePt t="19737" x="10431463" y="1558925"/>
          <p14:tracePt t="19739" x="10440988" y="1558925"/>
          <p14:tracePt t="19744" x="10450513" y="1558925"/>
          <p14:tracePt t="19747" x="10460038" y="1558925"/>
          <p14:tracePt t="19751" x="10477500" y="1558925"/>
          <p14:tracePt t="19759" x="10487025" y="1558925"/>
          <p14:tracePt t="19763" x="10496550" y="1558925"/>
          <p14:tracePt t="19767" x="10504488" y="1558925"/>
          <p14:tracePt t="19777" x="10514013" y="1558925"/>
          <p14:tracePt t="19781" x="10523538" y="1558925"/>
          <p14:tracePt t="19787" x="10533063" y="1558925"/>
          <p14:tracePt t="21769" x="10523538" y="1558925"/>
          <p14:tracePt t="21774" x="10504488" y="1558925"/>
          <p14:tracePt t="21781" x="10467975" y="1558925"/>
          <p14:tracePt t="21786" x="10414000" y="1558925"/>
          <p14:tracePt t="21790" x="10377488" y="1558925"/>
          <p14:tracePt t="21794" x="10340975" y="1558925"/>
          <p14:tracePt t="21797" x="10294938" y="1558925"/>
          <p14:tracePt t="21801" x="10267950" y="1558925"/>
          <p14:tracePt t="21805" x="10231438" y="1558925"/>
          <p14:tracePt t="21811" x="10185400" y="1558925"/>
          <p14:tracePt t="21813" x="10148888" y="1558925"/>
          <p14:tracePt t="21817" x="10104438" y="1558925"/>
          <p14:tracePt t="21821" x="10067925" y="1558925"/>
          <p14:tracePt t="21825" x="10021888" y="1558925"/>
          <p14:tracePt t="21829" x="9985375" y="1558925"/>
          <p14:tracePt t="21834" x="9939338" y="1558925"/>
          <p14:tracePt t="21837" x="9902825" y="1558925"/>
          <p14:tracePt t="21841" x="9848850" y="1558925"/>
          <p14:tracePt t="21845" x="9775825" y="1558925"/>
          <p14:tracePt t="21849" x="9702800" y="1558925"/>
          <p14:tracePt t="21853" x="9610725" y="1558925"/>
          <p14:tracePt t="21857" x="9493250" y="1568450"/>
          <p14:tracePt t="21861" x="9347200" y="1577975"/>
          <p14:tracePt t="21865" x="9164638" y="1595438"/>
          <p14:tracePt t="21870" x="8964613" y="1614488"/>
          <p14:tracePt t="21874" x="8709025" y="1631950"/>
          <p14:tracePt t="21878" x="8443913" y="1651000"/>
          <p14:tracePt t="21882" x="8107363" y="1651000"/>
          <p14:tracePt t="21886" x="7686675" y="1668463"/>
          <p14:tracePt t="21890" x="7194550" y="1697038"/>
          <p14:tracePt t="21900" x="6100763" y="1768475"/>
          <p14:tracePt t="21901" x="5526088" y="1841500"/>
          <p14:tracePt t="21905" x="4960938" y="1887538"/>
          <p14:tracePt t="21909" x="4386263" y="1970088"/>
          <p14:tracePt t="21913" x="3811588" y="2043113"/>
          <p14:tracePt t="21917" x="3273425" y="2116138"/>
          <p14:tracePt t="21921" x="2735263" y="2189163"/>
          <p14:tracePt t="21925" x="2270125" y="2252663"/>
          <p14:tracePt t="21929" x="1841500" y="2298700"/>
          <p14:tracePt t="21933" x="1449388" y="2371725"/>
          <p14:tracePt t="21937" x="1103313" y="2408238"/>
          <p14:tracePt t="21941" x="830263" y="2425700"/>
          <p14:tracePt t="21945" x="628650" y="2444750"/>
          <p14:tracePt t="21949" x="446088" y="2452688"/>
          <p14:tracePt t="21951" x="301625" y="2452688"/>
          <p14:tracePt t="21957" x="173038" y="2452688"/>
          <p14:tracePt t="21965" x="100013" y="2452688"/>
          <p14:tracePt t="21966" x="26988" y="2452688"/>
          <p14:tracePt t="22149" x="9525" y="2362200"/>
          <p14:tracePt t="22154" x="9525" y="2352675"/>
          <p14:tracePt t="22158" x="17463" y="2352675"/>
          <p14:tracePt t="22162" x="26988" y="2343150"/>
          <p14:tracePt t="22169" x="36513" y="2335213"/>
          <p14:tracePt t="22173" x="46038" y="2335213"/>
          <p14:tracePt t="22178" x="53975" y="2325688"/>
          <p14:tracePt t="22181" x="63500" y="2325688"/>
          <p14:tracePt t="22189" x="82550" y="2325688"/>
          <p14:tracePt t="22197" x="100013" y="2325688"/>
          <p14:tracePt t="22201" x="109538" y="2325688"/>
          <p14:tracePt t="22205" x="127000" y="2325688"/>
          <p14:tracePt t="22209" x="136525" y="2325688"/>
          <p14:tracePt t="22213" x="146050" y="2325688"/>
          <p14:tracePt t="22217" x="163513" y="2325688"/>
          <p14:tracePt t="22220" x="182563" y="2325688"/>
          <p14:tracePt t="22225" x="192088" y="2325688"/>
          <p14:tracePt t="22229" x="209550" y="2325688"/>
          <p14:tracePt t="22233" x="228600" y="2325688"/>
          <p14:tracePt t="22237" x="236538" y="2325688"/>
          <p14:tracePt t="22243" x="246063" y="2325688"/>
          <p14:tracePt t="22249" x="282575" y="2343150"/>
          <p14:tracePt t="22257" x="282575" y="2352675"/>
          <p14:tracePt t="22265" x="292100" y="2362200"/>
          <p14:tracePt t="22269" x="301625" y="2362200"/>
          <p14:tracePt t="22281" x="309563" y="2362200"/>
          <p14:tracePt t="22369" x="319088" y="2362200"/>
          <p14:tracePt t="22385" x="328613" y="2362200"/>
          <p14:tracePt t="22410" x="328613" y="2352675"/>
          <p14:tracePt t="22417" x="338138" y="2343150"/>
          <p14:tracePt t="22425" x="338138" y="2335213"/>
          <p14:tracePt t="22442" x="346075" y="2325688"/>
          <p14:tracePt t="22482" x="355600" y="2325688"/>
          <p14:tracePt t="22507" x="365125" y="2325688"/>
          <p14:tracePt t="22514" x="382588" y="2325688"/>
          <p14:tracePt t="22525" x="392113" y="2325688"/>
          <p14:tracePt t="22529" x="401638" y="2325688"/>
          <p14:tracePt t="22538" x="409575" y="2325688"/>
          <p14:tracePt t="22542" x="419100" y="2316163"/>
          <p14:tracePt t="22545" x="438150" y="2316163"/>
          <p14:tracePt t="22551" x="446088" y="2316163"/>
          <p14:tracePt t="22555" x="455613" y="2306638"/>
          <p14:tracePt t="22559" x="465138" y="2306638"/>
          <p14:tracePt t="22562" x="482600" y="2298700"/>
          <p14:tracePt t="22565" x="501650" y="2289175"/>
          <p14:tracePt t="22569" x="519113" y="2289175"/>
          <p14:tracePt t="22573" x="538163" y="2289175"/>
          <p14:tracePt t="22578" x="555625" y="2289175"/>
          <p14:tracePt t="22581" x="574675" y="2279650"/>
          <p14:tracePt t="22585" x="592138" y="2279650"/>
          <p14:tracePt t="22589" x="611188" y="2279650"/>
          <p14:tracePt t="22594" x="638175" y="2270125"/>
          <p14:tracePt t="22597" x="657225" y="2270125"/>
          <p14:tracePt t="22601" x="684213" y="2270125"/>
          <p14:tracePt t="22605" x="701675" y="2270125"/>
          <p14:tracePt t="22609" x="730250" y="2262188"/>
          <p14:tracePt t="22613" x="757238" y="2252663"/>
          <p14:tracePt t="22617" x="766763" y="2252663"/>
          <p14:tracePt t="22621" x="801688" y="2252663"/>
          <p14:tracePt t="22625" x="830263" y="2252663"/>
          <p14:tracePt t="22629" x="857250" y="2233613"/>
          <p14:tracePt t="22633" x="874713" y="2233613"/>
          <p14:tracePt t="22638" x="893763" y="2233613"/>
          <p14:tracePt t="22643" x="920750" y="2225675"/>
          <p14:tracePt t="22647" x="939800" y="2225675"/>
          <p14:tracePt t="22649" x="957263" y="2225675"/>
          <p14:tracePt t="22653" x="976313" y="2216150"/>
          <p14:tracePt t="22655" x="1003300" y="2216150"/>
          <p14:tracePt t="22659" x="1039813" y="2216150"/>
          <p14:tracePt t="22663" x="1066800" y="2206625"/>
          <p14:tracePt t="22667" x="1093788" y="2206625"/>
          <p14:tracePt t="22671" x="1122363" y="2197100"/>
          <p14:tracePt t="22675" x="1166813" y="2197100"/>
          <p14:tracePt t="22679" x="1203325" y="2197100"/>
          <p14:tracePt t="22683" x="1239838" y="2197100"/>
          <p14:tracePt t="22688" x="1276350" y="2197100"/>
          <p14:tracePt t="22691" x="1303338" y="2197100"/>
          <p14:tracePt t="22695" x="1349375" y="2189163"/>
          <p14:tracePt t="22699" x="1385888" y="2189163"/>
          <p14:tracePt t="22703" x="1431925" y="2189163"/>
          <p14:tracePt t="22707" x="1468438" y="2179638"/>
          <p14:tracePt t="22712" x="1514475" y="2170113"/>
          <p14:tracePt t="22715" x="1558925" y="2170113"/>
          <p14:tracePt t="22719" x="1595438" y="2170113"/>
          <p14:tracePt t="22723" x="1641475" y="2170113"/>
          <p14:tracePt t="22727" x="1677988" y="2170113"/>
          <p14:tracePt t="22731" x="1724025" y="2170113"/>
          <p14:tracePt t="22735" x="1760538" y="2170113"/>
          <p14:tracePt t="22739" x="1797050" y="2170113"/>
          <p14:tracePt t="22744" x="1841500" y="2170113"/>
          <p14:tracePt t="22747" x="1878013" y="2170113"/>
          <p14:tracePt t="22751" x="1924050" y="2170113"/>
          <p14:tracePt t="22756" x="1960563" y="2170113"/>
          <p14:tracePt t="22760" x="2006600" y="2170113"/>
          <p14:tracePt t="22763" x="2043113" y="2170113"/>
          <p14:tracePt t="22767" x="2087563" y="2170113"/>
          <p14:tracePt t="22771" x="2124075" y="2170113"/>
          <p14:tracePt t="22775" x="2170113" y="2170113"/>
          <p14:tracePt t="22779" x="2197100" y="2170113"/>
          <p14:tracePt t="22783" x="2243138" y="2170113"/>
          <p14:tracePt t="22787" x="2270125" y="2170113"/>
          <p14:tracePt t="22792" x="2306638" y="2170113"/>
          <p14:tracePt t="22795" x="2335213" y="2170113"/>
          <p14:tracePt t="22799" x="2370138" y="2170113"/>
          <p14:tracePt t="22803" x="2406650" y="2170113"/>
          <p14:tracePt t="22807" x="2435225" y="2170113"/>
          <p14:tracePt t="22812" x="2471738" y="2170113"/>
          <p14:tracePt t="22815" x="2479675" y="2170113"/>
          <p14:tracePt t="22819" x="2498725" y="2170113"/>
          <p14:tracePt t="22823" x="2516188" y="2170113"/>
          <p14:tracePt t="22827" x="2535238" y="2170113"/>
          <p14:tracePt t="22831" x="2544763" y="2170113"/>
          <p14:tracePt t="22904" x="2552700" y="2170113"/>
          <p14:tracePt t="22912" x="2562225" y="2170113"/>
          <p14:tracePt t="22920" x="2571750" y="2170113"/>
          <p14:tracePt t="22925" x="2581275" y="2170113"/>
          <p14:tracePt t="22929" x="2589213" y="2170113"/>
          <p14:tracePt t="22937" x="2598738" y="2170113"/>
          <p14:tracePt t="22941" x="2608263" y="2170113"/>
          <p14:tracePt t="22949" x="2617788" y="2170113"/>
          <p14:tracePt t="22953" x="2625725" y="2170113"/>
          <p14:tracePt t="22967" x="2635250" y="2170113"/>
          <p14:tracePt t="22969" x="2644775" y="2170113"/>
          <p14:tracePt t="22975" x="2654300" y="2170113"/>
          <p14:tracePt t="22981" x="2662238" y="2170113"/>
          <p14:tracePt t="22983" x="2671763" y="2170113"/>
          <p14:tracePt t="22985" x="2681288" y="2170113"/>
          <p14:tracePt t="22989" x="2681288" y="2160588"/>
          <p14:tracePt t="22994" x="2690813" y="2160588"/>
          <p14:tracePt t="22997" x="2698750" y="2160588"/>
          <p14:tracePt t="23001" x="2717800" y="2160588"/>
          <p14:tracePt t="23013" x="2744788" y="2152650"/>
          <p14:tracePt t="23019" x="2754313" y="2152650"/>
          <p14:tracePt t="23023" x="2762250" y="2143125"/>
          <p14:tracePt t="23029" x="2771775" y="2143125"/>
          <p14:tracePt t="23031" x="2790825" y="2143125"/>
          <p14:tracePt t="23035" x="2808288" y="2133600"/>
          <p14:tracePt t="23039" x="2827338" y="2133600"/>
          <p14:tracePt t="23046" x="2854325" y="2125663"/>
          <p14:tracePt t="23047" x="2890838" y="2116138"/>
          <p14:tracePt t="23051" x="2908300" y="2116138"/>
          <p14:tracePt t="23055" x="2936875" y="2116138"/>
          <p14:tracePt t="23060" x="2963863" y="2106613"/>
          <p14:tracePt t="23063" x="2990850" y="2089150"/>
          <p14:tracePt t="23067" x="3036888" y="2079625"/>
          <p14:tracePt t="23071" x="3054350" y="2079625"/>
          <p14:tracePt t="23075" x="3082925" y="2070100"/>
          <p14:tracePt t="23079" x="3100388" y="2070100"/>
          <p14:tracePt t="23083" x="3119438" y="2060575"/>
          <p14:tracePt t="23087" x="3146425" y="2060575"/>
          <p14:tracePt t="23092" x="3163888" y="2060575"/>
          <p14:tracePt t="23095" x="3182938" y="2060575"/>
          <p14:tracePt t="23099" x="3200400" y="2052638"/>
          <p14:tracePt t="23104" x="3209925" y="2052638"/>
          <p14:tracePt t="23108" x="3227388" y="2052638"/>
          <p14:tracePt t="23113" x="3246438" y="2043113"/>
          <p14:tracePt t="23121" x="3255963" y="2043113"/>
          <p14:tracePt t="23124" x="3263900" y="2043113"/>
          <p14:tracePt t="23129" x="3273425" y="2043113"/>
          <p14:tracePt t="23131" x="3282950" y="2033588"/>
          <p14:tracePt t="23135" x="3292475" y="2033588"/>
          <p14:tracePt t="23139" x="3300413" y="2033588"/>
          <p14:tracePt t="23144" x="3309938" y="2033588"/>
          <p14:tracePt t="23147" x="3319463" y="2024063"/>
          <p14:tracePt t="23174" x="3328988" y="2024063"/>
          <p14:tracePt t="24079" x="3336925" y="2024063"/>
          <p14:tracePt t="24085" x="3336925" y="2060575"/>
          <p14:tracePt t="24087" x="3336925" y="2089150"/>
          <p14:tracePt t="24095" x="3336925" y="2097088"/>
          <p14:tracePt t="24097" x="3328988" y="2133600"/>
          <p14:tracePt t="24101" x="3328988" y="2152650"/>
          <p14:tracePt t="24104" x="3319463" y="2170113"/>
          <p14:tracePt t="24109" x="3309938" y="2189163"/>
          <p14:tracePt t="24116" x="3309938" y="2197100"/>
          <p14:tracePt t="24165" x="3309938" y="2206625"/>
          <p14:tracePt t="24234" x="3309938" y="2216150"/>
          <p14:tracePt t="24241" x="3328988" y="2216150"/>
          <p14:tracePt t="24246" x="3336925" y="2216150"/>
          <p14:tracePt t="24250" x="3355975" y="2216150"/>
          <p14:tracePt t="24252" x="3373438" y="2216150"/>
          <p14:tracePt t="24255" x="3402013" y="2216150"/>
          <p14:tracePt t="24261" x="3429000" y="2216150"/>
          <p14:tracePt t="24263" x="3455988" y="2216150"/>
          <p14:tracePt t="24267" x="3502025" y="2216150"/>
          <p14:tracePt t="24271" x="3538538" y="2216150"/>
          <p14:tracePt t="24275" x="3565525" y="2216150"/>
          <p14:tracePt t="24279" x="3611563" y="2216150"/>
          <p14:tracePt t="24281" x="3648075" y="2216150"/>
          <p14:tracePt t="24285" x="3702050" y="2216150"/>
          <p14:tracePt t="24289" x="3757613" y="2216150"/>
          <p14:tracePt t="24295" x="3821113" y="2216150"/>
          <p14:tracePt t="24299" x="3875088" y="2216150"/>
          <p14:tracePt t="24303" x="3930650" y="2216150"/>
          <p14:tracePt t="24308" x="3984625" y="2216150"/>
          <p14:tracePt t="24311" x="4057650" y="2216150"/>
          <p14:tracePt t="24315" x="4121150" y="2216150"/>
          <p14:tracePt t="24319" x="4194175" y="2216150"/>
          <p14:tracePt t="24321" x="4267200" y="2216150"/>
          <p14:tracePt t="24325" x="4340225" y="2216150"/>
          <p14:tracePt t="24329" x="4413250" y="2216150"/>
          <p14:tracePt t="24335" x="4505325" y="2216150"/>
          <p14:tracePt t="24339" x="4578350" y="2216150"/>
          <p14:tracePt t="24341" x="4668838" y="2216150"/>
          <p14:tracePt t="24345" x="4751388" y="2216150"/>
          <p14:tracePt t="24349" x="4841875" y="2216150"/>
          <p14:tracePt t="24353" x="4933950" y="2216150"/>
          <p14:tracePt t="24357" x="5006975" y="2216150"/>
          <p14:tracePt t="24361" x="5097463" y="2216150"/>
          <p14:tracePt t="24365" x="5187950" y="2216150"/>
          <p14:tracePt t="24369" x="5280025" y="2216150"/>
          <p14:tracePt t="24374" x="5353050" y="2216150"/>
          <p14:tracePt t="24378" x="5426075" y="2216150"/>
          <p14:tracePt t="24381" x="5516563" y="2216150"/>
          <p14:tracePt t="24386" x="5616575" y="2216150"/>
          <p14:tracePt t="24391" x="5689600" y="2216150"/>
          <p14:tracePt t="24397" x="5781675" y="2216150"/>
          <p14:tracePt t="24398" x="5854700" y="2216150"/>
          <p14:tracePt t="24401" x="5945188" y="2216150"/>
          <p14:tracePt t="24405" x="6018213" y="2216150"/>
          <p14:tracePt t="24410" x="6091238" y="2216150"/>
          <p14:tracePt t="24413" x="6164263" y="2216150"/>
          <p14:tracePt t="24417" x="6246813" y="2216150"/>
          <p14:tracePt t="24421" x="6319838" y="2216150"/>
          <p14:tracePt t="24425" x="6392863" y="2216150"/>
          <p14:tracePt t="24429" x="6465888" y="2216150"/>
          <p14:tracePt t="24433" x="6519863" y="2216150"/>
          <p14:tracePt t="24437" x="6592888" y="2216150"/>
          <p14:tracePt t="24441" x="6648450" y="2216150"/>
          <p14:tracePt t="24445" x="6711950" y="2216150"/>
          <p14:tracePt t="24449" x="6765925" y="2216150"/>
          <p14:tracePt t="24453" x="6821488" y="2216150"/>
          <p14:tracePt t="24457" x="6865938" y="2216150"/>
          <p14:tracePt t="24461" x="6902450" y="2216150"/>
          <p14:tracePt t="24465" x="6948488" y="2216150"/>
          <p14:tracePt t="24469" x="6975475" y="2216150"/>
          <p14:tracePt t="24473" x="7004050" y="2216150"/>
          <p14:tracePt t="24479" x="7031038" y="2216150"/>
          <p14:tracePt t="24483" x="7058025" y="2216150"/>
          <p14:tracePt t="24489" x="7077075" y="2216150"/>
          <p14:tracePt t="24494" x="7094538" y="2216150"/>
          <p14:tracePt t="24497" x="7112000" y="2216150"/>
          <p14:tracePt t="24506" x="7131050" y="2216150"/>
          <p14:tracePt t="24515" x="7167563" y="2216150"/>
          <p14:tracePt t="24517" x="7185025" y="2216150"/>
          <p14:tracePt t="24521" x="7204075" y="2216150"/>
          <p14:tracePt t="24525" x="7231063" y="2216150"/>
          <p14:tracePt t="24529" x="7250113" y="2216150"/>
          <p14:tracePt t="24533" x="7277100" y="2216150"/>
          <p14:tracePt t="24537" x="7294563" y="2216150"/>
          <p14:tracePt t="24543" x="7323138" y="2216150"/>
          <p14:tracePt t="24545" x="7350125" y="2216150"/>
          <p14:tracePt t="24549" x="7367588" y="2216150"/>
          <p14:tracePt t="24553" x="7386638" y="2216150"/>
          <p14:tracePt t="24557" x="7413625" y="2216150"/>
          <p14:tracePt t="24560" x="7432675" y="2216150"/>
          <p14:tracePt t="24563" x="7450138" y="2216150"/>
          <p14:tracePt t="24567" x="7469188" y="2216150"/>
          <p14:tracePt t="24571" x="7486650" y="2216150"/>
          <p14:tracePt t="24575" x="7504113" y="2216150"/>
          <p14:tracePt t="24579" x="7523163" y="2216150"/>
          <p14:tracePt t="24583" x="7532688" y="2216150"/>
          <p14:tracePt t="24587" x="7540625" y="2216150"/>
          <p14:tracePt t="24591" x="7550150" y="2216150"/>
          <p14:tracePt t="24595" x="7569200" y="2216150"/>
          <p14:tracePt t="24599" x="7577138" y="2216150"/>
          <p14:tracePt t="24603" x="7596188" y="2216150"/>
          <p14:tracePt t="24607" x="7613650" y="2216150"/>
          <p14:tracePt t="24611" x="7632700" y="2216150"/>
          <p14:tracePt t="24615" x="7650163" y="2216150"/>
          <p14:tracePt t="24619" x="7669213" y="2216150"/>
          <p14:tracePt t="24624" x="7686675" y="2216150"/>
          <p14:tracePt t="24628" x="7705725" y="2216150"/>
          <p14:tracePt t="24632" x="7715250" y="2216150"/>
          <p14:tracePt t="24635" x="7732713" y="2216150"/>
          <p14:tracePt t="24639" x="7769225" y="2216150"/>
          <p14:tracePt t="24643" x="7778750" y="2216150"/>
          <p14:tracePt t="24647" x="7805738" y="2216150"/>
          <p14:tracePt t="24651" x="7815263" y="2216150"/>
          <p14:tracePt t="24655" x="7824788" y="2216150"/>
          <p14:tracePt t="24661" x="7832725" y="2216150"/>
          <p14:tracePt t="24663" x="7851775" y="2206625"/>
          <p14:tracePt t="24670" x="7861300" y="2206625"/>
          <p14:tracePt t="24671" x="7869238" y="2197100"/>
          <p14:tracePt t="24679" x="7878763" y="2197100"/>
          <p14:tracePt t="24683" x="7888288" y="2189163"/>
          <p14:tracePt t="24687" x="7896225" y="2189163"/>
          <p14:tracePt t="24691" x="7915275" y="2179638"/>
          <p14:tracePt t="24695" x="7924800" y="2179638"/>
          <p14:tracePt t="24699" x="7942263" y="2179638"/>
          <p14:tracePt t="24703" x="7961313" y="2160588"/>
          <p14:tracePt t="24707" x="7988300" y="2152650"/>
          <p14:tracePt t="24711" x="8005763" y="2152650"/>
          <p14:tracePt t="24715" x="8024813" y="2143125"/>
          <p14:tracePt t="24719" x="8061325" y="2133600"/>
          <p14:tracePt t="24723" x="8070850" y="2133600"/>
          <p14:tracePt t="24728" x="8107363" y="2125663"/>
          <p14:tracePt t="24731" x="8143875" y="2125663"/>
          <p14:tracePt t="24735" x="8170863" y="2125663"/>
          <p14:tracePt t="24737" x="8207375" y="2116138"/>
          <p14:tracePt t="24741" x="8224838" y="2116138"/>
          <p14:tracePt t="24745" x="8253413" y="2106613"/>
          <p14:tracePt t="24749" x="8270875" y="2106613"/>
          <p14:tracePt t="24753" x="8288338" y="2106613"/>
          <p14:tracePt t="24757" x="8307388" y="2106613"/>
          <p14:tracePt t="24761" x="8324850" y="2106613"/>
          <p14:tracePt t="24765" x="8324850" y="2097088"/>
          <p14:tracePt t="24769" x="8343900" y="2097088"/>
          <p14:tracePt t="24778" x="8361363" y="2097088"/>
          <p14:tracePt t="24781" x="8370888" y="2097088"/>
          <p14:tracePt t="24785" x="8380413" y="2097088"/>
          <p14:tracePt t="24789" x="8397875" y="2097088"/>
          <p14:tracePt t="24796" x="8416925" y="2097088"/>
          <p14:tracePt t="24797" x="8434388" y="2097088"/>
          <p14:tracePt t="24801" x="8470900" y="2097088"/>
          <p14:tracePt t="24805" x="8516938" y="2097088"/>
          <p14:tracePt t="24810" x="8553450" y="2106613"/>
          <p14:tracePt t="24813" x="8599488" y="2125663"/>
          <p14:tracePt t="24817" x="8645525" y="2133600"/>
          <p14:tracePt t="24821" x="8699500" y="2152650"/>
          <p14:tracePt t="24828" x="8782050" y="2179638"/>
          <p14:tracePt t="24831" x="8855075" y="2197100"/>
          <p14:tracePt t="24833" x="8936038" y="2225675"/>
          <p14:tracePt t="24837" x="9009063" y="2233613"/>
          <p14:tracePt t="24841" x="9072563" y="2262188"/>
          <p14:tracePt t="24845" x="9155113" y="2289175"/>
          <p14:tracePt t="24849" x="9228138" y="2298700"/>
          <p14:tracePt t="24853" x="9310688" y="2306638"/>
          <p14:tracePt t="24857" x="9364663" y="2325688"/>
          <p14:tracePt t="24862" x="9410700" y="2325688"/>
          <p14:tracePt t="24865" x="9464675" y="2335213"/>
          <p14:tracePt t="24868" x="9510713" y="2343150"/>
          <p14:tracePt t="24873" x="9547225" y="2352675"/>
          <p14:tracePt t="24878" x="9593263" y="2362200"/>
          <p14:tracePt t="24881" x="9629775" y="2362200"/>
          <p14:tracePt t="24885" x="9675813" y="2379663"/>
          <p14:tracePt t="24889" x="9712325" y="2379663"/>
          <p14:tracePt t="24893" x="9756775" y="2389188"/>
          <p14:tracePt t="24897" x="9802813" y="2398713"/>
          <p14:tracePt t="24901" x="9839325" y="2398713"/>
          <p14:tracePt t="24905" x="9885363" y="2408238"/>
          <p14:tracePt t="24910" x="9939338" y="2416175"/>
          <p14:tracePt t="24913" x="10012363" y="2416175"/>
          <p14:tracePt t="24915" x="10075863" y="2435225"/>
          <p14:tracePt t="24919" x="10148888" y="2444750"/>
          <p14:tracePt t="24923" x="10231438" y="2452688"/>
          <p14:tracePt t="24927" x="10304463" y="2471738"/>
          <p14:tracePt t="24931" x="10367963" y="2481263"/>
          <p14:tracePt t="24935" x="10440988" y="2481263"/>
          <p14:tracePt t="24939" x="10496550" y="2489200"/>
          <p14:tracePt t="24944" x="10550525" y="2489200"/>
          <p14:tracePt t="24947" x="10596563" y="2508250"/>
          <p14:tracePt t="24951" x="10641013" y="2517775"/>
          <p14:tracePt t="24955" x="10677525" y="2517775"/>
          <p14:tracePt t="24962" x="10723563" y="2517775"/>
          <p14:tracePt t="24963" x="10750550" y="2517775"/>
          <p14:tracePt t="24967" x="10769600" y="2517775"/>
          <p14:tracePt t="24971" x="10787063" y="2525713"/>
          <p14:tracePt t="24975" x="10796588" y="2525713"/>
          <p14:tracePt t="25153" x="10806113" y="2535238"/>
          <p14:tracePt t="25275" x="10796588" y="2535238"/>
          <p14:tracePt t="25283" x="10779125" y="2535238"/>
          <p14:tracePt t="25285" x="10760075" y="2535238"/>
          <p14:tracePt t="25289" x="10742613" y="2544763"/>
          <p14:tracePt t="25294" x="10723563" y="2554288"/>
          <p14:tracePt t="25297" x="10706100" y="2554288"/>
          <p14:tracePt t="25301" x="10687050" y="2562225"/>
          <p14:tracePt t="25305" x="10660063" y="2571750"/>
          <p14:tracePt t="25310" x="10633075" y="2581275"/>
          <p14:tracePt t="25313" x="10569575" y="2589213"/>
          <p14:tracePt t="25317" x="10514013" y="2598738"/>
          <p14:tracePt t="25322" x="10450513" y="2617788"/>
          <p14:tracePt t="25328" x="10394950" y="2625725"/>
          <p14:tracePt t="25329" x="10331450" y="2635250"/>
          <p14:tracePt t="25333" x="10258425" y="2654300"/>
          <p14:tracePt t="25337" x="10167938" y="2662238"/>
          <p14:tracePt t="25341" x="10048875" y="2681288"/>
          <p14:tracePt t="25345" x="9939338" y="2690813"/>
          <p14:tracePt t="25349" x="9829800" y="2708275"/>
          <p14:tracePt t="25353" x="9702800" y="2708275"/>
          <p14:tracePt t="25358" x="9556750" y="2717800"/>
          <p14:tracePt t="25361" x="9429750" y="2735263"/>
          <p14:tracePt t="25363" x="9283700" y="2754313"/>
          <p14:tracePt t="25367" x="9145588" y="2781300"/>
          <p14:tracePt t="25371" x="9001125" y="2790825"/>
          <p14:tracePt t="25375" x="8855075" y="2808288"/>
          <p14:tracePt t="25379" x="8726488" y="2836863"/>
          <p14:tracePt t="25383" x="8562975" y="2854325"/>
          <p14:tracePt t="25387" x="8389938" y="2881313"/>
          <p14:tracePt t="25391" x="8224838" y="2909888"/>
          <p14:tracePt t="25395" x="8061325" y="2927350"/>
          <p14:tracePt t="25399" x="7896225" y="2946400"/>
          <p14:tracePt t="25403" x="7732713" y="2954338"/>
          <p14:tracePt t="25407" x="7569200" y="2990850"/>
          <p14:tracePt t="25411" x="7404100" y="3000375"/>
          <p14:tracePt t="25415" x="7240588" y="3036888"/>
          <p14:tracePt t="25419" x="7094538" y="3046413"/>
          <p14:tracePt t="25423" x="6938963" y="3082925"/>
          <p14:tracePt t="25428" x="6811963" y="3109913"/>
          <p14:tracePt t="25431" x="6684963" y="3136900"/>
          <p14:tracePt t="25435" x="6565900" y="3163888"/>
          <p14:tracePt t="25439" x="6456363" y="3192463"/>
          <p14:tracePt t="25443" x="6356350" y="3219450"/>
          <p14:tracePt t="25447" x="6264275" y="3246438"/>
          <p14:tracePt t="25451" x="6164263" y="3273425"/>
          <p14:tracePt t="25455" x="6073775" y="3302000"/>
          <p14:tracePt t="25460" x="5991225" y="3328988"/>
          <p14:tracePt t="25463" x="5908675" y="3365500"/>
          <p14:tracePt t="25467" x="5818188" y="3392488"/>
          <p14:tracePt t="25471" x="5718175" y="3419475"/>
          <p14:tracePt t="25475" x="5626100" y="3446463"/>
          <p14:tracePt t="25479" x="5526088" y="3475038"/>
          <p14:tracePt t="25483" x="5435600" y="3502025"/>
          <p14:tracePt t="25487" x="5334000" y="3538538"/>
          <p14:tracePt t="25491" x="5233988" y="3565525"/>
          <p14:tracePt t="25495" x="5143500" y="3592513"/>
          <p14:tracePt t="25499" x="5043488" y="3629025"/>
          <p14:tracePt t="25503" x="4951413" y="3675063"/>
          <p14:tracePt t="25507" x="4868863" y="3711575"/>
          <p14:tracePt t="25511" x="4787900" y="3738563"/>
          <p14:tracePt t="25515" x="4705350" y="3775075"/>
          <p14:tracePt t="25519" x="4622800" y="3821113"/>
          <p14:tracePt t="25523" x="4559300" y="3857625"/>
          <p14:tracePt t="25527" x="4495800" y="3894138"/>
          <p14:tracePt t="25531" x="4413250" y="3940175"/>
          <p14:tracePt t="25535" x="4349750" y="3976688"/>
          <p14:tracePt t="25537" x="4286250" y="4013200"/>
          <p14:tracePt t="25541" x="4222750" y="4049713"/>
          <p14:tracePt t="25545" x="4176713" y="4086225"/>
          <p14:tracePt t="25549" x="4113213" y="4113213"/>
          <p14:tracePt t="25553" x="4067175" y="4130675"/>
          <p14:tracePt t="25557" x="4030663" y="4159250"/>
          <p14:tracePt t="25563" x="3984625" y="4167188"/>
          <p14:tracePt t="25565" x="3938588" y="4176713"/>
          <p14:tracePt t="25569" x="3894138" y="4203700"/>
          <p14:tracePt t="25573" x="3867150" y="4213225"/>
          <p14:tracePt t="25577" x="3838575" y="4222750"/>
          <p14:tracePt t="25581" x="3802063" y="4232275"/>
          <p14:tracePt t="25585" x="3775075" y="4240213"/>
          <p14:tracePt t="25589" x="3757613" y="4249738"/>
          <p14:tracePt t="25593" x="3738563" y="4259263"/>
          <p14:tracePt t="25601" x="3721100" y="4268788"/>
          <p14:tracePt t="25605" x="3702050" y="4268788"/>
          <p14:tracePt t="25612" x="3692525" y="4276725"/>
          <p14:tracePt t="25616" x="3675063" y="4276725"/>
          <p14:tracePt t="25617" x="3675063" y="4286250"/>
          <p14:tracePt t="25621" x="3656013" y="4295775"/>
          <p14:tracePt t="25629" x="3638550" y="4303713"/>
          <p14:tracePt t="25634" x="3629025" y="4313238"/>
          <p14:tracePt t="25637" x="3619500" y="4322763"/>
          <p14:tracePt t="25641" x="3602038" y="4322763"/>
          <p14:tracePt t="25645" x="3582988" y="4332288"/>
          <p14:tracePt t="25649" x="3565525" y="4349750"/>
          <p14:tracePt t="25653" x="3546475" y="4359275"/>
          <p14:tracePt t="25657" x="3529013" y="4376738"/>
          <p14:tracePt t="25662" x="3511550" y="4395788"/>
          <p14:tracePt t="25665" x="3482975" y="4413250"/>
          <p14:tracePt t="25669" x="3455988" y="4432300"/>
          <p14:tracePt t="25673" x="3438525" y="4449763"/>
          <p14:tracePt t="25677" x="3419475" y="4468813"/>
          <p14:tracePt t="25681" x="3382963" y="4505325"/>
          <p14:tracePt t="25685" x="3355975" y="4522788"/>
          <p14:tracePt t="25689" x="3309938" y="4559300"/>
          <p14:tracePt t="25697" x="3282950" y="4587875"/>
          <p14:tracePt t="25700" x="3227388" y="4624388"/>
          <p14:tracePt t="25701" x="3182938" y="4660900"/>
          <p14:tracePt t="25705" x="3154363" y="4678363"/>
          <p14:tracePt t="25710" x="3119438" y="4714875"/>
          <p14:tracePt t="25713" x="3090863" y="4732338"/>
          <p14:tracePt t="25715" x="3063875" y="4751388"/>
          <p14:tracePt t="25719" x="3027363" y="4778375"/>
          <p14:tracePt t="25723" x="3000375" y="4797425"/>
          <p14:tracePt t="25728" x="2973388" y="4814888"/>
          <p14:tracePt t="25733" x="2936875" y="4824413"/>
          <p14:tracePt t="25737" x="2917825" y="4833938"/>
          <p14:tracePt t="25739" x="2890838" y="4841875"/>
          <p14:tracePt t="25744" x="2871788" y="4851400"/>
          <p14:tracePt t="25747" x="2854325" y="4860925"/>
          <p14:tracePt t="25750" x="2827338" y="4870450"/>
          <p14:tracePt t="25755" x="2790825" y="4887913"/>
          <p14:tracePt t="25760" x="2771775" y="4897438"/>
          <p14:tracePt t="25763" x="2744788" y="4897438"/>
          <p14:tracePt t="25767" x="2727325" y="4906963"/>
          <p14:tracePt t="25771" x="2708275" y="4914900"/>
          <p14:tracePt t="25775" x="2690813" y="4914900"/>
          <p14:tracePt t="25779" x="2671763" y="4914900"/>
          <p14:tracePt t="25783" x="2662238" y="4914900"/>
          <p14:tracePt t="25788" x="2654300" y="4914900"/>
          <p14:tracePt t="25927" x="2644775" y="4914900"/>
          <p14:tracePt t="25940" x="2654300" y="4914900"/>
          <p14:tracePt t="25947" x="2662238" y="4914900"/>
          <p14:tracePt t="25952" x="2671763" y="4914900"/>
          <p14:tracePt t="25953" x="2690813" y="4914900"/>
          <p14:tracePt t="25957" x="2708275" y="4914900"/>
          <p14:tracePt t="25961" x="2727325" y="4914900"/>
          <p14:tracePt t="25965" x="2754313" y="4906963"/>
          <p14:tracePt t="25969" x="2781300" y="4906963"/>
          <p14:tracePt t="25973" x="2808288" y="4906963"/>
          <p14:tracePt t="25979" x="2863850" y="4906963"/>
          <p14:tracePt t="25981" x="2917825" y="4906963"/>
          <p14:tracePt t="25985" x="3000375" y="4906963"/>
          <p14:tracePt t="25989" x="3073400" y="4906963"/>
          <p14:tracePt t="25994" x="3163888" y="4906963"/>
          <p14:tracePt t="25997" x="3255963" y="4906963"/>
          <p14:tracePt t="26001" x="3365500" y="4906963"/>
          <p14:tracePt t="26006" x="3475038" y="4906963"/>
          <p14:tracePt t="26017" x="3675063" y="4906963"/>
          <p14:tracePt t="26017" x="3784600" y="4906963"/>
          <p14:tracePt t="26021" x="3894138" y="4906963"/>
          <p14:tracePt t="26025" x="4003675" y="4906963"/>
          <p14:tracePt t="26029" x="4094163" y="4906963"/>
          <p14:tracePt t="26033" x="4186238" y="4906963"/>
          <p14:tracePt t="26037" x="4276725" y="4906963"/>
          <p14:tracePt t="26043" x="4376738" y="4906963"/>
          <p14:tracePt t="26045" x="4468813" y="4906963"/>
          <p14:tracePt t="26049" x="4559300" y="4887913"/>
          <p14:tracePt t="26053" x="4651375" y="4887913"/>
          <p14:tracePt t="26057" x="4759325" y="4887913"/>
          <p14:tracePt t="26061" x="4868863" y="4887913"/>
          <p14:tracePt t="26065" x="4978400" y="4887913"/>
          <p14:tracePt t="26069" x="5087938" y="4887913"/>
          <p14:tracePt t="26073" x="5197475" y="4887913"/>
          <p14:tracePt t="26078" x="5316538" y="4878388"/>
          <p14:tracePt t="26081" x="5426075" y="4878388"/>
          <p14:tracePt t="26083" x="5535613" y="4878388"/>
          <p14:tracePt t="26087" x="5645150" y="4878388"/>
          <p14:tracePt t="26090" x="5718175" y="4878388"/>
          <p14:tracePt t="26095" x="5808663" y="4878388"/>
          <p14:tracePt t="26099" x="5899150" y="4878388"/>
          <p14:tracePt t="26103" x="5972175" y="4878388"/>
          <p14:tracePt t="26107" x="6045200" y="4878388"/>
          <p14:tracePt t="26111" x="6118225" y="4878388"/>
          <p14:tracePt t="26115" x="6183313" y="4878388"/>
          <p14:tracePt t="26119" x="6219825" y="4878388"/>
          <p14:tracePt t="26123" x="6256338" y="4878388"/>
          <p14:tracePt t="26128" x="6300788" y="4878388"/>
          <p14:tracePt t="26131" x="6337300" y="4878388"/>
          <p14:tracePt t="26135" x="6373813" y="4878388"/>
          <p14:tracePt t="26140" x="6400800" y="4878388"/>
          <p14:tracePt t="26143" x="6429375" y="4878388"/>
          <p14:tracePt t="26147" x="6456363" y="4878388"/>
          <p14:tracePt t="26151" x="6483350" y="4878388"/>
          <p14:tracePt t="26155" x="6519863" y="4878388"/>
          <p14:tracePt t="26160" x="6546850" y="4878388"/>
          <p14:tracePt t="26163" x="6575425" y="4878388"/>
          <p14:tracePt t="26168" x="6602413" y="4878388"/>
          <p14:tracePt t="26171" x="6638925" y="4878388"/>
          <p14:tracePt t="26175" x="6665913" y="4878388"/>
          <p14:tracePt t="26179" x="6692900" y="4878388"/>
          <p14:tracePt t="26183" x="6719888" y="4878388"/>
          <p14:tracePt t="26187" x="6748463" y="4878388"/>
          <p14:tracePt t="26191" x="6784975" y="4878388"/>
          <p14:tracePt t="26195" x="6792913" y="4878388"/>
          <p14:tracePt t="26200" x="6811963" y="4878388"/>
          <p14:tracePt t="26203" x="6848475" y="4878388"/>
          <p14:tracePt t="26207" x="6858000" y="4878388"/>
          <p14:tracePt t="26211" x="6884988" y="4870450"/>
          <p14:tracePt t="26220" x="6894513" y="4870450"/>
          <p14:tracePt t="26225" x="6911975" y="4870450"/>
          <p14:tracePt t="26230" x="6931025" y="4870450"/>
          <p14:tracePt t="26231" x="6938963" y="4870450"/>
          <p14:tracePt t="26235" x="6958013" y="4870450"/>
          <p14:tracePt t="26239" x="6975475" y="4870450"/>
          <p14:tracePt t="26244" x="6985000" y="4870450"/>
          <p14:tracePt t="26247" x="7004050" y="4870450"/>
          <p14:tracePt t="26251" x="7021513" y="4870450"/>
          <p14:tracePt t="26255" x="7058025" y="4870450"/>
          <p14:tracePt t="26260" x="7085013" y="4870450"/>
          <p14:tracePt t="26261" x="7112000" y="4870450"/>
          <p14:tracePt t="26265" x="7140575" y="4870450"/>
          <p14:tracePt t="26269" x="7167563" y="4870450"/>
          <p14:tracePt t="26273" x="7213600" y="4870450"/>
          <p14:tracePt t="26277" x="7250113" y="4870450"/>
          <p14:tracePt t="26282" x="7294563" y="4870450"/>
          <p14:tracePt t="26285" x="7331075" y="4870450"/>
          <p14:tracePt t="26289" x="7359650" y="4870450"/>
          <p14:tracePt t="26295" x="7404100" y="4870450"/>
          <p14:tracePt t="26297" x="7432675" y="4870450"/>
          <p14:tracePt t="26301" x="7459663" y="4870450"/>
          <p14:tracePt t="26305" x="7496175" y="4870450"/>
          <p14:tracePt t="26310" x="7523163" y="4870450"/>
          <p14:tracePt t="26313" x="7550150" y="4870450"/>
          <p14:tracePt t="26317" x="7577138" y="4870450"/>
          <p14:tracePt t="26321" x="7605713" y="4870450"/>
          <p14:tracePt t="26325" x="7642225" y="4870450"/>
          <p14:tracePt t="26329" x="7659688" y="4870450"/>
          <p14:tracePt t="26333" x="7686675" y="4870450"/>
          <p14:tracePt t="26337" x="7715250" y="4870450"/>
          <p14:tracePt t="26341" x="7742238" y="4870450"/>
          <p14:tracePt t="26345" x="7769225" y="4870450"/>
          <p14:tracePt t="26349" x="7805738" y="4870450"/>
          <p14:tracePt t="26353" x="7832725" y="4870450"/>
          <p14:tracePt t="26357" x="7861300" y="4870450"/>
          <p14:tracePt t="26361" x="7878763" y="4870450"/>
          <p14:tracePt t="26365" x="7905750" y="4870450"/>
          <p14:tracePt t="26369" x="7951788" y="4870450"/>
          <p14:tracePt t="26373" x="7988300" y="4870450"/>
          <p14:tracePt t="26378" x="8034338" y="4870450"/>
          <p14:tracePt t="26381" x="8061325" y="4870450"/>
          <p14:tracePt t="26386" x="8088313" y="4870450"/>
          <p14:tracePt t="26390" x="8115300" y="4870450"/>
          <p14:tracePt t="26394" x="8161338" y="4870450"/>
          <p14:tracePt t="26397" x="8188325" y="4870450"/>
          <p14:tracePt t="26401" x="8216900" y="4870450"/>
          <p14:tracePt t="26406" x="8234363" y="4870450"/>
          <p14:tracePt t="26414" x="8270875" y="4870450"/>
          <p14:tracePt t="26417" x="8288338" y="4870450"/>
          <p14:tracePt t="26421" x="8307388" y="4870450"/>
          <p14:tracePt t="26425" x="8324850" y="4870450"/>
          <p14:tracePt t="26429" x="8334375" y="4870450"/>
          <p14:tracePt t="26433" x="8343900" y="4870450"/>
          <p14:tracePt t="26435" x="8361363" y="4870450"/>
          <p14:tracePt t="26440" x="8380413" y="4870450"/>
          <p14:tracePt t="26444" x="8397875" y="4870450"/>
          <p14:tracePt t="26447" x="8416925" y="4860925"/>
          <p14:tracePt t="26451" x="8434388" y="4860925"/>
          <p14:tracePt t="26455" x="8453438" y="4860925"/>
          <p14:tracePt t="26460" x="8480425" y="4860925"/>
          <p14:tracePt t="26463" x="8507413" y="4860925"/>
          <p14:tracePt t="26467" x="8535988" y="4860925"/>
          <p14:tracePt t="26471" x="8572500" y="4860925"/>
          <p14:tracePt t="26475" x="8609013" y="4860925"/>
          <p14:tracePt t="26479" x="8636000" y="4860925"/>
          <p14:tracePt t="26483" x="8672513" y="4841875"/>
          <p14:tracePt t="26487" x="8699500" y="4841875"/>
          <p14:tracePt t="26491" x="8726488" y="4841875"/>
          <p14:tracePt t="26495" x="8753475" y="4841875"/>
          <p14:tracePt t="26499" x="8772525" y="4841875"/>
          <p14:tracePt t="26503" x="8782050" y="4841875"/>
          <p14:tracePt t="26508" x="8789988" y="4841875"/>
          <p14:tracePt t="26511" x="8799513" y="4841875"/>
          <p14:tracePt t="26549" x="8809038" y="4841875"/>
          <p14:tracePt t="26551" x="8818563" y="4841875"/>
          <p14:tracePt t="26555" x="8826500" y="4841875"/>
          <p14:tracePt t="26560" x="8845550" y="4841875"/>
          <p14:tracePt t="26563" x="8855075" y="4841875"/>
          <p14:tracePt t="26567" x="8872538" y="4841875"/>
          <p14:tracePt t="26571" x="8882063" y="4841875"/>
          <p14:tracePt t="26578" x="8891588" y="4841875"/>
          <p14:tracePt t="26579" x="8909050" y="4841875"/>
          <p14:tracePt t="26583" x="8928100" y="4841875"/>
          <p14:tracePt t="26587" x="8945563" y="4841875"/>
          <p14:tracePt t="26591" x="8955088" y="4841875"/>
          <p14:tracePt t="26595" x="8972550" y="4841875"/>
          <p14:tracePt t="26599" x="8991600" y="4841875"/>
          <p14:tracePt t="26603" x="9001125" y="4841875"/>
          <p14:tracePt t="26611" x="9018588" y="4833938"/>
          <p14:tracePt t="26623" x="9028113" y="4833938"/>
          <p14:tracePt t="26629" x="9037638" y="4833938"/>
          <p14:tracePt t="26634" x="9045575" y="4833938"/>
          <p14:tracePt t="26639" x="9064625" y="4833938"/>
          <p14:tracePt t="26646" x="9082088" y="4833938"/>
          <p14:tracePt t="26649" x="9091613" y="4833938"/>
          <p14:tracePt t="26653" x="9109075" y="4824413"/>
          <p14:tracePt t="26657" x="9128125" y="4824413"/>
          <p14:tracePt t="26661" x="9145588" y="4824413"/>
          <p14:tracePt t="26665" x="9174163" y="4814888"/>
          <p14:tracePt t="26669" x="9201150" y="4814888"/>
          <p14:tracePt t="26673" x="9237663" y="4797425"/>
          <p14:tracePt t="26678" x="9264650" y="4797425"/>
          <p14:tracePt t="26681" x="9291638" y="4797425"/>
          <p14:tracePt t="26685" x="9337675" y="4787900"/>
          <p14:tracePt t="26689" x="9364663" y="4778375"/>
          <p14:tracePt t="26693" x="9393238" y="4778375"/>
          <p14:tracePt t="26697" x="9420225" y="4778375"/>
          <p14:tracePt t="26701" x="9437688" y="4768850"/>
          <p14:tracePt t="26705" x="9456738" y="4768850"/>
          <p14:tracePt t="26711" x="9474200" y="4760913"/>
          <p14:tracePt t="26713" x="9493250" y="4760913"/>
          <p14:tracePt t="26717" x="9501188" y="4760913"/>
          <p14:tracePt t="26725" x="9510713" y="4760913"/>
          <p14:tracePt t="26747" x="9520238" y="4760913"/>
          <p14:tracePt t="26751" x="9529763" y="4760913"/>
          <p14:tracePt t="26764" x="9537700" y="4760913"/>
          <p14:tracePt t="26769" x="9547225" y="4760913"/>
          <p14:tracePt t="26773" x="9556750" y="4760913"/>
          <p14:tracePt t="26781" x="9574213" y="4760913"/>
          <p14:tracePt t="26785" x="9583738" y="4760913"/>
          <p14:tracePt t="26790" x="9602788" y="4760913"/>
          <p14:tracePt t="26798" x="9610725" y="4760913"/>
          <p14:tracePt t="26801" x="9629775" y="4760913"/>
          <p14:tracePt t="26806" x="9639300" y="4760913"/>
          <p14:tracePt t="26812" x="9647238" y="4760913"/>
          <p14:tracePt t="26815" x="9656763" y="4760913"/>
          <p14:tracePt t="26819" x="9666288" y="4760913"/>
          <p14:tracePt t="26969" x="9666288" y="4751388"/>
          <p14:tracePt t="28341" x="9666288" y="4741863"/>
          <p14:tracePt t="28343" x="9656763" y="4741863"/>
          <p14:tracePt t="28347" x="9639300" y="4732338"/>
          <p14:tracePt t="28351" x="9629775" y="4732338"/>
          <p14:tracePt t="28355" x="9610725" y="4732338"/>
          <p14:tracePt t="28363" x="9566275" y="4705350"/>
          <p14:tracePt t="28367" x="9520238" y="4687888"/>
          <p14:tracePt t="28371" x="9474200" y="4668838"/>
          <p14:tracePt t="28375" x="9447213" y="4641850"/>
          <p14:tracePt t="28379" x="9429750" y="4632325"/>
          <p14:tracePt t="28383" x="9383713" y="4624388"/>
          <p14:tracePt t="28387" x="9337675" y="4605338"/>
          <p14:tracePt t="28391" x="9255125" y="4578350"/>
          <p14:tracePt t="28395" x="9164638" y="4532313"/>
          <p14:tracePt t="28397" x="9082088" y="4495800"/>
          <p14:tracePt t="28401" x="8982075" y="4441825"/>
          <p14:tracePt t="28406" x="8863013" y="4359275"/>
          <p14:tracePt t="28415" x="8616950" y="4249738"/>
          <p14:tracePt t="28417" x="8480425" y="4186238"/>
          <p14:tracePt t="28421" x="8324850" y="4122738"/>
          <p14:tracePt t="28425" x="8180388" y="4049713"/>
          <p14:tracePt t="28429" x="8024813" y="3994150"/>
          <p14:tracePt t="28433" x="7878763" y="3930650"/>
          <p14:tracePt t="28437" x="7723188" y="3867150"/>
          <p14:tracePt t="28443" x="7577138" y="3811588"/>
          <p14:tracePt t="28445" x="7440613" y="3730625"/>
          <p14:tracePt t="28450" x="7286625" y="3675063"/>
          <p14:tracePt t="28453" x="7140575" y="3602038"/>
          <p14:tracePt t="28457" x="7004050" y="3538538"/>
          <p14:tracePt t="28461" x="6875463" y="3482975"/>
          <p14:tracePt t="28465" x="6738938" y="3419475"/>
          <p14:tracePt t="28469" x="6602413" y="3365500"/>
          <p14:tracePt t="28473" x="6473825" y="3302000"/>
          <p14:tracePt t="28477" x="6337300" y="3228975"/>
          <p14:tracePt t="28481" x="6200775" y="3163888"/>
          <p14:tracePt t="28485" x="6054725" y="3090863"/>
          <p14:tracePt t="28489" x="5918200" y="3017838"/>
          <p14:tracePt t="28494" x="5781675" y="2954338"/>
          <p14:tracePt t="28497" x="5645150" y="2881313"/>
          <p14:tracePt t="28501" x="5516563" y="2827338"/>
          <p14:tracePt t="28505" x="5380038" y="2763838"/>
          <p14:tracePt t="28510" x="5280025" y="2708275"/>
          <p14:tracePt t="28513" x="5180013" y="2654300"/>
          <p14:tracePt t="28517" x="5087938" y="2589213"/>
          <p14:tracePt t="28521" x="4997450" y="2535238"/>
          <p14:tracePt t="28527" x="4924425" y="2498725"/>
          <p14:tracePt t="28529" x="4841875" y="2462213"/>
          <p14:tracePt t="28533" x="4778375" y="2416175"/>
          <p14:tracePt t="28538" x="4714875" y="2379663"/>
          <p14:tracePt t="28546" x="4622800" y="2325688"/>
          <p14:tracePt t="28549" x="4586288" y="2306638"/>
          <p14:tracePt t="28553" x="4568825" y="2298700"/>
          <p14:tracePt t="28557" x="4541838" y="2270125"/>
          <p14:tracePt t="28561" x="4495800" y="2252663"/>
          <p14:tracePt t="28565" x="4468813" y="2233613"/>
          <p14:tracePt t="28569" x="4449763" y="2225675"/>
          <p14:tracePt t="28571" x="4432300" y="2216150"/>
          <p14:tracePt t="28575" x="4413250" y="2216150"/>
          <p14:tracePt t="28579" x="4395788" y="2206625"/>
          <p14:tracePt t="28583" x="4386263" y="2206625"/>
          <p14:tracePt t="28587" x="4376738" y="2197100"/>
          <p14:tracePt t="28591" x="4367213" y="2197100"/>
          <p14:tracePt t="28604" x="4359275" y="2189163"/>
          <p14:tracePt t="28811" x="4359275" y="2197100"/>
          <p14:tracePt t="28819" x="4359275" y="2206625"/>
          <p14:tracePt t="28879" x="4359275" y="2216150"/>
          <p14:tracePt t="28887" x="4359275" y="2225675"/>
          <p14:tracePt t="28896" x="4359275" y="2243138"/>
          <p14:tracePt t="28897" x="4359275" y="2252663"/>
          <p14:tracePt t="28901" x="4359275" y="2262188"/>
          <p14:tracePt t="28905" x="4359275" y="2279650"/>
          <p14:tracePt t="28910" x="4349750" y="2298700"/>
          <p14:tracePt t="28913" x="4340225" y="2316163"/>
          <p14:tracePt t="28917" x="4330700" y="2325688"/>
          <p14:tracePt t="28921" x="4322763" y="2335213"/>
          <p14:tracePt t="28923" x="4313238" y="2352675"/>
          <p14:tracePt t="28928" x="4303713" y="2362200"/>
          <p14:tracePt t="28931" x="4286250" y="2379663"/>
          <p14:tracePt t="28935" x="4267200" y="2389188"/>
          <p14:tracePt t="28939" x="4259263" y="2398713"/>
          <p14:tracePt t="28945" x="4249738" y="2398713"/>
          <p14:tracePt t="28949" x="4240213" y="2408238"/>
          <p14:tracePt t="28955" x="4230688" y="2416175"/>
          <p14:tracePt t="29037" x="4222750" y="2416175"/>
          <p14:tracePt t="29085" x="4213225" y="2416175"/>
          <p14:tracePt t="29108" x="4203700" y="2416175"/>
          <p14:tracePt t="29126" x="4194175" y="2416175"/>
          <p14:tracePt t="29134" x="4186238" y="2416175"/>
          <p14:tracePt t="29139" x="4176713" y="2416175"/>
          <p14:tracePt t="29146" x="4167188" y="2416175"/>
          <p14:tracePt t="29164" x="4157663" y="2416175"/>
          <p14:tracePt t="29165" x="4149725" y="2416175"/>
          <p14:tracePt t="29173" x="4140200" y="2416175"/>
          <p14:tracePt t="29181" x="4130675" y="2416175"/>
          <p14:tracePt t="29202" x="4121150" y="2408238"/>
          <p14:tracePt t="29215" x="4113213" y="2408238"/>
          <p14:tracePt t="29219" x="4103688" y="2408238"/>
          <p14:tracePt t="29231" x="4084638" y="2398713"/>
          <p14:tracePt t="29234" x="4076700" y="2398713"/>
          <p14:tracePt t="29237" x="4048125" y="2389188"/>
          <p14:tracePt t="29247" x="4021138" y="2362200"/>
          <p14:tracePt t="29254" x="4011613" y="2362200"/>
          <p14:tracePt t="29258" x="3994150" y="2362200"/>
          <p14:tracePt t="29263" x="3975100" y="2362200"/>
          <p14:tracePt t="29265" x="3957638" y="2362200"/>
          <p14:tracePt t="29269" x="3938588" y="2352675"/>
          <p14:tracePt t="29273" x="3930650" y="2352675"/>
          <p14:tracePt t="29275" x="3921125" y="2352675"/>
          <p14:tracePt t="29279" x="3911600" y="2352675"/>
          <p14:tracePt t="29283" x="3894138" y="2352675"/>
          <p14:tracePt t="29292" x="3884613" y="2352675"/>
          <p14:tracePt t="29295" x="3875088" y="2352675"/>
          <p14:tracePt t="29300" x="3867150" y="2343150"/>
          <p14:tracePt t="29303" x="3857625" y="2343150"/>
          <p14:tracePt t="29311" x="3848100" y="2343150"/>
          <p14:tracePt t="29319" x="3838575" y="2343150"/>
          <p14:tracePt t="29323" x="3830638" y="2343150"/>
          <p14:tracePt t="29327" x="3821113" y="2343150"/>
          <p14:tracePt t="29336" x="3811588" y="2343150"/>
          <p14:tracePt t="29340" x="3802063" y="2343150"/>
          <p14:tracePt t="29345" x="3802063" y="2335213"/>
          <p14:tracePt t="29352" x="3794125" y="2335213"/>
          <p14:tracePt t="29358" x="3784600" y="2325688"/>
          <p14:tracePt t="29360" x="3775075" y="2325688"/>
          <p14:tracePt t="29363" x="3765550" y="2325688"/>
          <p14:tracePt t="29367" x="3748088" y="2325688"/>
          <p14:tracePt t="29371" x="3721100" y="2316163"/>
          <p14:tracePt t="29379" x="3711575" y="2316163"/>
          <p14:tracePt t="29384" x="3692525" y="2306638"/>
          <p14:tracePt t="29390" x="3684588" y="2306638"/>
          <p14:tracePt t="29395" x="3675063" y="2306638"/>
          <p14:tracePt t="29399" x="3656013" y="2298700"/>
          <p14:tracePt t="29403" x="3648075" y="2298700"/>
          <p14:tracePt t="29407" x="3638550" y="2298700"/>
          <p14:tracePt t="29412" x="3619500" y="2289175"/>
          <p14:tracePt t="29419" x="3611563" y="2289175"/>
          <p14:tracePt t="29431" x="3602038" y="2289175"/>
          <p14:tracePt t="29435" x="3592513" y="2289175"/>
          <p14:tracePt t="29445" x="3582988" y="2289175"/>
          <p14:tracePt t="29455" x="3575050" y="2289175"/>
          <p14:tracePt t="29467" x="3565525" y="2289175"/>
          <p14:tracePt t="29480" x="3556000" y="2289175"/>
          <p14:tracePt t="29483" x="3556000" y="2279650"/>
          <p14:tracePt t="29528" x="3546475" y="2279650"/>
          <p14:tracePt t="29571" x="3538538" y="2279650"/>
          <p14:tracePt t="29579" x="3529013" y="2279650"/>
          <p14:tracePt t="29587" x="3519488" y="2279650"/>
          <p14:tracePt t="29595" x="3511550" y="2279650"/>
          <p14:tracePt t="29600" x="3502025" y="2279650"/>
          <p14:tracePt t="29612" x="3492500" y="2279650"/>
          <p14:tracePt t="29613" x="3482975" y="2279650"/>
          <p14:tracePt t="29617" x="3475038" y="2279650"/>
          <p14:tracePt t="29621" x="3465513" y="2279650"/>
          <p14:tracePt t="29626" x="3455988" y="2279650"/>
          <p14:tracePt t="29631" x="3446463" y="2279650"/>
          <p14:tracePt t="29639" x="3438525" y="2279650"/>
          <p14:tracePt t="29644" x="3429000" y="2279650"/>
          <p14:tracePt t="29651" x="3419475" y="2279650"/>
          <p14:tracePt t="29655" x="3409950" y="2279650"/>
          <p14:tracePt t="29662" x="3402013" y="2279650"/>
          <p14:tracePt t="29667" x="3392488" y="2279650"/>
          <p14:tracePt t="29671" x="3382963" y="2279650"/>
          <p14:tracePt t="29679" x="3373438" y="2279650"/>
          <p14:tracePt t="29683" x="3365500" y="2279650"/>
          <p14:tracePt t="29687" x="3355975" y="2279650"/>
          <p14:tracePt t="29695" x="3346450" y="2279650"/>
          <p14:tracePt t="29705" x="3336925" y="2279650"/>
          <p14:tracePt t="29710" x="3328988" y="2279650"/>
          <p14:tracePt t="29711" x="3319463" y="2279650"/>
          <p14:tracePt t="29715" x="3309938" y="2279650"/>
          <p14:tracePt t="29723" x="3300413" y="2279650"/>
          <p14:tracePt t="29727" x="3292475" y="2279650"/>
          <p14:tracePt t="29745" x="3282950" y="2279650"/>
          <p14:tracePt t="29747" x="3273425" y="2279650"/>
          <p14:tracePt t="29756" x="3263900" y="2279650"/>
          <p14:tracePt t="29764" x="3255963" y="2279650"/>
          <p14:tracePt t="29781" x="3236913" y="2279650"/>
          <p14:tracePt t="29797" x="3227388" y="2279650"/>
          <p14:tracePt t="29799" x="3219450" y="2279650"/>
          <p14:tracePt t="29813" x="3209925" y="2279650"/>
          <p14:tracePt t="29834" x="3200400" y="2279650"/>
          <p14:tracePt t="29842" x="3190875" y="2279650"/>
          <p14:tracePt t="29853" x="3182938" y="2279650"/>
          <p14:tracePt t="29874" x="3173413" y="2279650"/>
          <p14:tracePt t="29882" x="3163888" y="2279650"/>
          <p14:tracePt t="29890" x="3154363" y="2279650"/>
          <p14:tracePt t="29894" x="3146425" y="2279650"/>
          <p14:tracePt t="29902" x="3136900" y="2279650"/>
          <p14:tracePt t="29913" x="3127375" y="2279650"/>
          <p14:tracePt t="29917" x="3119438" y="2279650"/>
          <p14:tracePt t="29928" x="3109913" y="2279650"/>
          <p14:tracePt t="29934" x="3100388" y="2279650"/>
          <p14:tracePt t="29944" x="3090863" y="2279650"/>
          <p14:tracePt t="29958" x="3082925" y="2279650"/>
          <p14:tracePt t="29974" x="3073400" y="2279650"/>
          <p14:tracePt t="29982" x="3063875" y="2279650"/>
          <p14:tracePt t="29988" x="3046413" y="2279650"/>
          <p14:tracePt t="30008" x="3036888" y="2279650"/>
          <p14:tracePt t="30129" x="3027363" y="2279650"/>
          <p14:tracePt t="30394" x="3017838" y="2279650"/>
          <p14:tracePt t="31319" x="3017838" y="2270125"/>
          <p14:tracePt t="31331" x="3009900" y="2270125"/>
          <p14:tracePt t="31336" x="3000375" y="2270125"/>
          <p14:tracePt t="31339" x="2990850" y="2270125"/>
          <p14:tracePt t="31341" x="2981325" y="2270125"/>
          <p14:tracePt t="31345" x="2963863" y="2270125"/>
          <p14:tracePt t="31354" x="2944813" y="2270125"/>
          <p14:tracePt t="31360" x="2936875" y="2270125"/>
          <p14:tracePt t="31361" x="2917825" y="2270125"/>
          <p14:tracePt t="31365" x="2908300" y="2270125"/>
          <p14:tracePt t="31369" x="2890838" y="2262188"/>
          <p14:tracePt t="31374" x="2881313" y="2262188"/>
          <p14:tracePt t="31381" x="2871788" y="2262188"/>
          <p14:tracePt t="31385" x="2863850" y="2262188"/>
          <p14:tracePt t="31390" x="2854325" y="2262188"/>
          <p14:tracePt t="31398" x="2844800" y="2262188"/>
          <p14:tracePt t="31404" x="2835275" y="2262188"/>
          <p14:tracePt t="31406" x="2827338" y="2262188"/>
          <p14:tracePt t="31418" x="2817813" y="2262188"/>
          <p14:tracePt t="31421" x="2808288" y="2262188"/>
          <p14:tracePt t="31428" x="2798763" y="2262188"/>
          <p14:tracePt t="31534" x="2790825" y="2262188"/>
          <p14:tracePt t="31541" x="2781300" y="2262188"/>
          <p14:tracePt t="31547" x="2771775" y="2262188"/>
          <p14:tracePt t="31555" x="2762250" y="2262188"/>
          <p14:tracePt t="31562" x="2754313" y="2262188"/>
          <p14:tracePt t="31567" x="2744788" y="2262188"/>
          <p14:tracePt t="31571" x="2735263" y="2262188"/>
          <p14:tracePt t="31577" x="2727325" y="2262188"/>
          <p14:tracePt t="31583" x="2717800" y="2262188"/>
          <p14:tracePt t="31603" x="2708275" y="2262188"/>
          <p14:tracePt t="32061" x="2698750" y="2262188"/>
          <p14:tracePt t="32103" x="2690813" y="2262188"/>
          <p14:tracePt t="32139" x="2681288" y="2262188"/>
          <p14:tracePt t="32146" x="2671763" y="2262188"/>
          <p14:tracePt t="32265" x="2662238" y="2262188"/>
          <p14:tracePt t="32375" x="2662238" y="2270125"/>
          <p14:tracePt t="32383" x="2654300" y="2270125"/>
          <p14:tracePt t="33021" x="2654300" y="2279650"/>
          <p14:tracePt t="33033" x="2654300" y="2289175"/>
          <p14:tracePt t="33073" x="2662238" y="2289175"/>
          <p14:tracePt t="33344" x="2671763" y="2289175"/>
          <p14:tracePt t="33616" x="2681288" y="2289175"/>
          <p14:tracePt t="33629" x="2681288" y="2298700"/>
          <p14:tracePt t="33645" x="2681288" y="2306638"/>
          <p14:tracePt t="33655" x="2681288" y="2316163"/>
          <p14:tracePt t="33659" x="2681288" y="2325688"/>
          <p14:tracePt t="33668" x="2681288" y="2335213"/>
          <p14:tracePt t="33671" x="2681288" y="2343150"/>
          <p14:tracePt t="33677" x="2681288" y="2352675"/>
          <p14:tracePt t="33686" x="2681288" y="2362200"/>
          <p14:tracePt t="33696" x="2681288" y="2371725"/>
          <p14:tracePt t="33707" x="2681288" y="2379663"/>
          <p14:tracePt t="33720" x="2681288" y="2389188"/>
          <p14:tracePt t="33735" x="2681288" y="2398713"/>
          <p14:tracePt t="33755" x="2681288" y="2408238"/>
          <p14:tracePt t="33769" x="2681288" y="2416175"/>
          <p14:tracePt t="33773" x="2681288" y="2425700"/>
          <p14:tracePt t="33777" x="2681288" y="2435225"/>
          <p14:tracePt t="33785" x="2681288" y="2444750"/>
          <p14:tracePt t="33789" x="2681288" y="2452688"/>
          <p14:tracePt t="33793" x="2681288" y="2462213"/>
          <p14:tracePt t="33807" x="2681288" y="2471738"/>
          <p14:tracePt t="33815" x="2681288" y="2489200"/>
          <p14:tracePt t="33819" x="2681288" y="2498725"/>
          <p14:tracePt t="33823" x="2671763" y="2508250"/>
          <p14:tracePt t="33831" x="2671763" y="2525713"/>
          <p14:tracePt t="33837" x="2671763" y="2535238"/>
          <p14:tracePt t="33845" x="2671763" y="2544763"/>
          <p14:tracePt t="33847" x="2662238" y="2554288"/>
          <p14:tracePt t="33855" x="2662238" y="2562225"/>
          <p14:tracePt t="33861" x="2662238" y="2571750"/>
          <p14:tracePt t="33873" x="2662238" y="2581275"/>
          <p14:tracePt t="33880" x="2662238" y="2589213"/>
          <p14:tracePt t="33945" x="2662238" y="2598738"/>
          <p14:tracePt t="33951" x="2662238" y="2608263"/>
          <p14:tracePt t="34059" x="2662238" y="2617788"/>
          <p14:tracePt t="34071" x="2662238" y="2625725"/>
          <p14:tracePt t="34079" x="2654300" y="2625725"/>
          <p14:tracePt t="34095" x="2654300" y="2635250"/>
          <p14:tracePt t="34098" x="2644775" y="2644775"/>
          <p14:tracePt t="34140" x="2644775" y="2654300"/>
          <p14:tracePt t="34150" x="2635250" y="2662238"/>
          <p14:tracePt t="34167" x="2635250" y="2671763"/>
          <p14:tracePt t="34175" x="2625725" y="2681288"/>
          <p14:tracePt t="34253" x="2617788" y="2681288"/>
          <p14:tracePt t="34266" x="2617788" y="2671763"/>
          <p14:tracePt t="34273" x="2617788" y="2662238"/>
          <p14:tracePt t="34278" x="2617788" y="2654300"/>
          <p14:tracePt t="34284" x="2617788" y="2635250"/>
          <p14:tracePt t="34287" x="2617788" y="2625725"/>
          <p14:tracePt t="34294" x="2617788" y="2617788"/>
          <p14:tracePt t="34295" x="2617788" y="2608263"/>
          <p14:tracePt t="34299" x="2617788" y="2598738"/>
          <p14:tracePt t="34303" x="2617788" y="2581275"/>
          <p14:tracePt t="34307" x="2617788" y="2571750"/>
          <p14:tracePt t="34315" x="2617788" y="2554288"/>
          <p14:tracePt t="34319" x="2617788" y="2544763"/>
          <p14:tracePt t="34323" x="2617788" y="2525713"/>
          <p14:tracePt t="34331" x="2625725" y="2517775"/>
          <p14:tracePt t="34339" x="2625725" y="2508250"/>
          <p14:tracePt t="34343" x="2635250" y="2489200"/>
          <p14:tracePt t="34364" x="2635250" y="2481263"/>
          <p14:tracePt t="34369" x="2635250" y="2471738"/>
          <p14:tracePt t="34373" x="2635250" y="2462213"/>
          <p14:tracePt t="34377" x="2635250" y="2435225"/>
          <p14:tracePt t="34381" x="2635250" y="2425700"/>
          <p14:tracePt t="34385" x="2635250" y="2408238"/>
          <p14:tracePt t="34393" x="2635250" y="2398713"/>
          <p14:tracePt t="34406" x="2635250" y="2389188"/>
          <p14:tracePt t="34412" x="2635250" y="2379663"/>
          <p14:tracePt t="34414" x="2635250" y="2371725"/>
          <p14:tracePt t="34419" x="2635250" y="2362200"/>
          <p14:tracePt t="34423" x="2635250" y="2352675"/>
          <p14:tracePt t="34429" x="2635250" y="2343150"/>
          <p14:tracePt t="34434" x="2635250" y="2335213"/>
          <p14:tracePt t="34439" x="2635250" y="2325688"/>
          <p14:tracePt t="34445" x="2635250" y="2316163"/>
          <p14:tracePt t="34450" x="2625725" y="2306638"/>
          <p14:tracePt t="34474" x="2625725" y="2298700"/>
          <p14:tracePt t="34483" x="2617788" y="2289175"/>
          <p14:tracePt t="34499" x="2617788" y="2279650"/>
          <p14:tracePt t="34519" x="2617788" y="2270125"/>
          <p14:tracePt t="34593" x="2608263" y="2262188"/>
          <p14:tracePt t="45183" x="2598738" y="2262188"/>
          <p14:tracePt t="45291" x="2617788" y="2270125"/>
          <p14:tracePt t="45298" x="2662238" y="2298700"/>
          <p14:tracePt t="45301" x="2690813" y="2325688"/>
          <p14:tracePt t="45305" x="2727325" y="2352675"/>
          <p14:tracePt t="45309" x="2744788" y="2371725"/>
          <p14:tracePt t="45313" x="2771775" y="2408238"/>
          <p14:tracePt t="45317" x="2798763" y="2425700"/>
          <p14:tracePt t="45321" x="2817813" y="2444750"/>
          <p14:tracePt t="45326" x="2827338" y="2471738"/>
          <p14:tracePt t="45329" x="2835275" y="2498725"/>
          <p14:tracePt t="45333" x="2835275" y="2535238"/>
          <p14:tracePt t="45335" x="2835275" y="2554288"/>
          <p14:tracePt t="45339" x="2835275" y="2562225"/>
          <p14:tracePt t="45343" x="2835275" y="2571750"/>
          <p14:tracePt t="45357" x="2835275" y="2581275"/>
          <p14:tracePt t="45369" x="2835275" y="2589213"/>
          <p14:tracePt t="45385" x="2835275" y="2598738"/>
          <p14:tracePt t="45396" x="2835275" y="2608263"/>
          <p14:tracePt t="45399" x="2835275" y="2625725"/>
          <p14:tracePt t="45409" x="2835275" y="2644775"/>
          <p14:tracePt t="45412" x="2835275" y="2662238"/>
          <p14:tracePt t="45416" x="2835275" y="2671763"/>
          <p14:tracePt t="45420" x="2827338" y="2690813"/>
          <p14:tracePt t="45425" x="2827338" y="2698750"/>
          <p14:tracePt t="45428" x="2827338" y="2717800"/>
          <p14:tracePt t="45431" x="2817813" y="2735263"/>
          <p14:tracePt t="45436" x="2808288" y="2754313"/>
          <p14:tracePt t="45442" x="2808288" y="2763838"/>
          <p14:tracePt t="45444" x="2808288" y="2771775"/>
          <p14:tracePt t="45447" x="2798763" y="2781300"/>
          <p14:tracePt t="45451" x="2790825" y="2800350"/>
          <p14:tracePt t="45455" x="2781300" y="2808288"/>
          <p14:tracePt t="45459" x="2781300" y="2827338"/>
          <p14:tracePt t="45463" x="2771775" y="2836863"/>
          <p14:tracePt t="45467" x="2762250" y="2844800"/>
          <p14:tracePt t="45475" x="2762250" y="2854325"/>
          <p14:tracePt t="45479" x="2762250" y="2863850"/>
          <p14:tracePt t="45483" x="2754313" y="2873375"/>
          <p14:tracePt t="45487" x="2744788" y="2881313"/>
          <p14:tracePt t="45495" x="2735263" y="2900363"/>
          <p14:tracePt t="45499" x="2727325" y="2909888"/>
          <p14:tracePt t="45507" x="2717800" y="2909888"/>
          <p14:tracePt t="45518" x="2708275" y="2917825"/>
          <p14:tracePt t="45543" x="2708275" y="2927350"/>
          <p14:tracePt t="45591" x="2698750" y="2927350"/>
          <p14:tracePt t="45607" x="2690813" y="2927350"/>
          <p14:tracePt t="45612" x="2681288" y="2927350"/>
          <p14:tracePt t="45619" x="2671763" y="2927350"/>
          <p14:tracePt t="45623" x="2662238" y="2927350"/>
          <p14:tracePt t="45630" x="2654300" y="2927350"/>
          <p14:tracePt t="45633" x="2644775" y="2927350"/>
          <p14:tracePt t="45643" x="2635250" y="2927350"/>
          <p14:tracePt t="45649" x="2625725" y="2927350"/>
          <p14:tracePt t="45660" x="2617788" y="2917825"/>
          <p14:tracePt t="45666" x="2608263" y="2917825"/>
          <p14:tracePt t="45680" x="2598738" y="2909888"/>
          <p14:tracePt t="45687" x="2598738" y="2900363"/>
          <p14:tracePt t="45696" x="2589213" y="2890838"/>
          <p14:tracePt t="45705" x="2581275" y="2881313"/>
          <p14:tracePt t="45711" x="2571750" y="2873375"/>
          <p14:tracePt t="45714" x="2562225" y="2863850"/>
          <p14:tracePt t="45719" x="2552700" y="2863850"/>
          <p14:tracePt t="45725" x="2544763" y="2854325"/>
          <p14:tracePt t="45731" x="2535238" y="2844800"/>
          <p14:tracePt t="45741" x="2525713" y="2836863"/>
          <p14:tracePt t="45743" x="2516188" y="2827338"/>
          <p14:tracePt t="45747" x="2508250" y="2817813"/>
          <p14:tracePt t="45756" x="2498725" y="2808288"/>
          <p14:tracePt t="45760" x="2489200" y="2800350"/>
          <p14:tracePt t="45767" x="2479675" y="2800350"/>
          <p14:tracePt t="45771" x="2479675" y="2790825"/>
          <p14:tracePt t="45775" x="2471738" y="2781300"/>
          <p14:tracePt t="45779" x="2462213" y="2771775"/>
          <p14:tracePt t="45783" x="2452688" y="2763838"/>
          <p14:tracePt t="45787" x="2443163" y="2754313"/>
          <p14:tracePt t="45792" x="2435225" y="2754313"/>
          <p14:tracePt t="45799" x="2435225" y="2744788"/>
          <p14:tracePt t="45803" x="2425700" y="2735263"/>
          <p14:tracePt t="45813" x="2416175" y="2727325"/>
          <p14:tracePt t="45815" x="2406650" y="2717800"/>
          <p14:tracePt t="46268" x="2398713" y="2708275"/>
          <p14:tracePt t="46601" x="2389188" y="2708275"/>
          <p14:tracePt t="46608" x="2370138" y="2698750"/>
          <p14:tracePt t="46611" x="2370138" y="2690813"/>
          <p14:tracePt t="46671" x="2362200" y="2690813"/>
          <p14:tracePt t="46705" x="2352675" y="2690813"/>
          <p14:tracePt t="46708" x="2343150" y="2690813"/>
          <p14:tracePt t="46732" x="2335213" y="2690813"/>
          <p14:tracePt t="46736" x="2325688" y="2681288"/>
          <p14:tracePt t="46784" x="2316163" y="2681288"/>
          <p14:tracePt t="46813" x="2306638" y="2681288"/>
          <p14:tracePt t="46820" x="2298700" y="2681288"/>
          <p14:tracePt t="46836" x="2279650" y="2671763"/>
          <p14:tracePt t="46931" x="2270125" y="2671763"/>
          <p14:tracePt t="47635" x="2279650" y="2671763"/>
          <p14:tracePt t="47641" x="2289175" y="2671763"/>
          <p14:tracePt t="47642" x="2298700" y="2671763"/>
          <p14:tracePt t="47649" x="2306638" y="2671763"/>
          <p14:tracePt t="47658" x="2316163" y="2671763"/>
          <p14:tracePt t="47661" x="2325688" y="2671763"/>
          <p14:tracePt t="47665" x="2335213" y="2671763"/>
          <p14:tracePt t="47670" x="2343150" y="2671763"/>
          <p14:tracePt t="47674" x="2352675" y="2671763"/>
          <p14:tracePt t="47677" x="2362200" y="2671763"/>
          <p14:tracePt t="47681" x="2379663" y="2671763"/>
          <p14:tracePt t="47686" x="2398713" y="2681288"/>
          <p14:tracePt t="47695" x="2489200" y="2708275"/>
          <p14:tracePt t="47697" x="2571750" y="2735263"/>
          <p14:tracePt t="47701" x="2654300" y="2781300"/>
          <p14:tracePt t="47705" x="2744788" y="2817813"/>
          <p14:tracePt t="47709" x="2844800" y="2863850"/>
          <p14:tracePt t="47713" x="2963863" y="2909888"/>
          <p14:tracePt t="47717" x="3073400" y="2946400"/>
          <p14:tracePt t="47721" x="3190875" y="2990850"/>
          <p14:tracePt t="47726" x="3319463" y="3036888"/>
          <p14:tracePt t="47729" x="3438525" y="3063875"/>
          <p14:tracePt t="47733" x="3546475" y="3109913"/>
          <p14:tracePt t="47735" x="3648075" y="3136900"/>
          <p14:tracePt t="47739" x="3721100" y="3163888"/>
          <p14:tracePt t="47743" x="3784600" y="3173413"/>
          <p14:tracePt t="47747" x="3848100" y="3200400"/>
          <p14:tracePt t="47751" x="3903663" y="3209925"/>
          <p14:tracePt t="47755" x="3948113" y="3219450"/>
          <p14:tracePt t="47759" x="3975100" y="3228975"/>
          <p14:tracePt t="47763" x="4011613" y="3236913"/>
          <p14:tracePt t="47767" x="4040188" y="3246438"/>
          <p14:tracePt t="47771" x="4067175" y="3265488"/>
          <p14:tracePt t="47776" x="4084638" y="3273425"/>
          <p14:tracePt t="47779" x="4113213" y="3282950"/>
          <p14:tracePt t="47783" x="4149725" y="3292475"/>
          <p14:tracePt t="47787" x="4176713" y="3302000"/>
          <p14:tracePt t="47792" x="4222750" y="3309938"/>
          <p14:tracePt t="47795" x="4259263" y="3319463"/>
          <p14:tracePt t="47798" x="4303713" y="3328988"/>
          <p14:tracePt t="47803" x="4349750" y="3355975"/>
          <p14:tracePt t="47808" x="4386263" y="3365500"/>
          <p14:tracePt t="47811" x="4449763" y="3392488"/>
          <p14:tracePt t="47815" x="4495800" y="3411538"/>
          <p14:tracePt t="47818" x="4559300" y="3438525"/>
          <p14:tracePt t="47824" x="4605338" y="3455988"/>
          <p14:tracePt t="47827" x="4659313" y="3475038"/>
          <p14:tracePt t="47831" x="4705350" y="3492500"/>
          <p14:tracePt t="47835" x="4751388" y="3502025"/>
          <p14:tracePt t="47840" x="4795838" y="3511550"/>
          <p14:tracePt t="47843" x="4824413" y="3529013"/>
          <p14:tracePt t="47847" x="4851400" y="3538538"/>
          <p14:tracePt t="47851" x="4887913" y="3548063"/>
          <p14:tracePt t="47855" x="4914900" y="3556000"/>
          <p14:tracePt t="47859" x="4941888" y="3565525"/>
          <p14:tracePt t="47863" x="4970463" y="3565525"/>
          <p14:tracePt t="47866" x="4987925" y="3575050"/>
          <p14:tracePt t="47871" x="5024438" y="3584575"/>
          <p14:tracePt t="47875" x="5051425" y="3592513"/>
          <p14:tracePt t="47879" x="5070475" y="3592513"/>
          <p14:tracePt t="47883" x="5087938" y="3602038"/>
          <p14:tracePt t="47887" x="5114925" y="3611563"/>
          <p14:tracePt t="47892" x="5143500" y="3611563"/>
          <p14:tracePt t="47894" x="5180013" y="3621088"/>
          <p14:tracePt t="47898" x="5207000" y="3621088"/>
          <p14:tracePt t="47903" x="5233988" y="3638550"/>
          <p14:tracePt t="47908" x="5270500" y="3648075"/>
          <p14:tracePt t="47911" x="5297488" y="3648075"/>
          <p14:tracePt t="47915" x="5326063" y="3648075"/>
          <p14:tracePt t="47919" x="5353050" y="3657600"/>
          <p14:tracePt t="47925" x="5380038" y="3657600"/>
          <p14:tracePt t="47927" x="5407025" y="3665538"/>
          <p14:tracePt t="47931" x="5416550" y="3665538"/>
          <p14:tracePt t="47933" x="5435600" y="3665538"/>
          <p14:tracePt t="47937" x="5453063" y="3665538"/>
          <p14:tracePt t="47941" x="5472113" y="3665538"/>
          <p14:tracePt t="48109" x="5480050" y="3665538"/>
          <p14:tracePt t="48114" x="5489575" y="3665538"/>
          <p14:tracePt t="48127" x="5499100" y="3665538"/>
          <p14:tracePt t="48145" x="5507038" y="3665538"/>
          <p14:tracePt t="48185" x="5516563" y="3665538"/>
          <p14:tracePt t="48193" x="5526088" y="3665538"/>
          <p14:tracePt t="48195" x="5535613" y="3665538"/>
          <p14:tracePt t="48204" x="5543550" y="3665538"/>
          <p14:tracePt t="48209" x="5553075" y="3665538"/>
          <p14:tracePt t="48212" x="5562600" y="3665538"/>
          <p14:tracePt t="48215" x="5572125" y="3665538"/>
          <p14:tracePt t="48219" x="5589588" y="3665538"/>
          <p14:tracePt t="48224" x="5608638" y="3665538"/>
          <p14:tracePt t="48227" x="5626100" y="3665538"/>
          <p14:tracePt t="48231" x="5645150" y="3665538"/>
          <p14:tracePt t="48235" x="5662613" y="3665538"/>
          <p14:tracePt t="48239" x="5681663" y="3665538"/>
          <p14:tracePt t="48243" x="5699125" y="3665538"/>
          <p14:tracePt t="48247" x="5718175" y="3665538"/>
          <p14:tracePt t="48251" x="5735638" y="3665538"/>
          <p14:tracePt t="48255" x="5754688" y="3665538"/>
          <p14:tracePt t="48259" x="5772150" y="3665538"/>
          <p14:tracePt t="48267" x="5791200" y="3665538"/>
          <p14:tracePt t="48272" x="5799138" y="3665538"/>
          <p14:tracePt t="48275" x="5818188" y="3665538"/>
          <p14:tracePt t="48279" x="5827713" y="3665538"/>
          <p14:tracePt t="48283" x="5845175" y="3665538"/>
          <p14:tracePt t="48288" x="5854700" y="3665538"/>
          <p14:tracePt t="48292" x="5864225" y="3665538"/>
          <p14:tracePt t="48295" x="5881688" y="3665538"/>
          <p14:tracePt t="48299" x="5899150" y="3665538"/>
          <p14:tracePt t="48303" x="5918200" y="3665538"/>
          <p14:tracePt t="48305" x="5935663" y="3665538"/>
          <p14:tracePt t="48309" x="5954713" y="3665538"/>
          <p14:tracePt t="48313" x="5972175" y="3665538"/>
          <p14:tracePt t="48318" x="6000750" y="3665538"/>
          <p14:tracePt t="48323" x="6018213" y="3665538"/>
          <p14:tracePt t="48328" x="6037263" y="3665538"/>
          <p14:tracePt t="48330" x="6064250" y="3675063"/>
          <p14:tracePt t="48334" x="6091238" y="3675063"/>
          <p14:tracePt t="48339" x="6127750" y="3684588"/>
          <p14:tracePt t="48343" x="6137275" y="3684588"/>
          <p14:tracePt t="48347" x="6173788" y="3684588"/>
          <p14:tracePt t="48351" x="6191250" y="3684588"/>
          <p14:tracePt t="48355" x="6210300" y="3694113"/>
          <p14:tracePt t="48360" x="6227763" y="3694113"/>
          <p14:tracePt t="48365" x="6246813" y="3694113"/>
          <p14:tracePt t="48369" x="6256338" y="3702050"/>
          <p14:tracePt t="48374" x="6273800" y="3702050"/>
          <p14:tracePt t="48379" x="6283325" y="3702050"/>
          <p14:tracePt t="48381" x="6292850" y="3702050"/>
          <p14:tracePt t="48384" x="6292850" y="3711575"/>
          <p14:tracePt t="48389" x="6300788" y="3711575"/>
          <p14:tracePt t="48397" x="6310313" y="3711575"/>
          <p14:tracePt t="48401" x="6319838" y="3711575"/>
          <p14:tracePt t="48405" x="6327775" y="3711575"/>
          <p14:tracePt t="48419" x="6337300" y="3711575"/>
          <p14:tracePt t="48428" x="6346825" y="3711575"/>
          <p14:tracePt t="48434" x="6356350" y="3711575"/>
          <p14:tracePt t="48442" x="6373813" y="3711575"/>
          <p14:tracePt t="48445" x="6383338" y="3711575"/>
          <p14:tracePt t="48449" x="6392863" y="3711575"/>
          <p14:tracePt t="48454" x="6410325" y="3711575"/>
          <p14:tracePt t="48463" x="6437313" y="3711575"/>
          <p14:tracePt t="48469" x="6446838" y="3711575"/>
          <p14:tracePt t="48474" x="6456363" y="3711575"/>
          <p14:tracePt t="48529" x="6465888" y="3711575"/>
          <p14:tracePt t="48546" x="6473825" y="3711575"/>
          <p14:tracePt t="48555" x="6483350" y="3711575"/>
          <p14:tracePt t="48559" x="6492875" y="3711575"/>
          <p14:tracePt t="48601" x="6502400" y="3702050"/>
          <p14:tracePt t="48607" x="6502400" y="3694113"/>
          <p14:tracePt t="48608" x="6502400" y="3684588"/>
          <p14:tracePt t="48611" x="6502400" y="3675063"/>
          <p14:tracePt t="48620" x="6483350" y="3675063"/>
          <p14:tracePt t="48626" x="6446838" y="3665538"/>
          <p14:tracePt t="48644" x="6456363" y="3665538"/>
          <p14:tracePt t="48823" x="6446838" y="3657600"/>
          <p14:tracePt t="48849" x="6446838" y="3648075"/>
          <p14:tracePt t="48857" x="6446838" y="3638550"/>
          <p14:tracePt t="48938" x="6446838" y="3629025"/>
          <p14:tracePt t="49084" x="6456363" y="3629025"/>
          <p14:tracePt t="49099" x="6465888" y="3629025"/>
          <p14:tracePt t="49143" x="6473825" y="3629025"/>
          <p14:tracePt t="49197" x="6483350" y="3629025"/>
          <p14:tracePt t="49204" x="6492875" y="3629025"/>
          <p14:tracePt t="49454" x="6502400" y="3629025"/>
          <p14:tracePt t="49503" x="6510338" y="3629025"/>
          <p14:tracePt t="49509" x="6519863" y="3621088"/>
          <p14:tracePt t="49515" x="6538913" y="3621088"/>
          <p14:tracePt t="49517" x="6546850" y="3621088"/>
          <p14:tracePt t="49521" x="6556375" y="3621088"/>
          <p14:tracePt t="49525" x="6575425" y="3621088"/>
          <p14:tracePt t="49529" x="6592888" y="3621088"/>
          <p14:tracePt t="49533" x="6611938" y="3621088"/>
          <p14:tracePt t="49537" x="6629400" y="3621088"/>
          <p14:tracePt t="49540" x="6648450" y="3621088"/>
          <p14:tracePt t="49543" x="6675438" y="3621088"/>
          <p14:tracePt t="49547" x="6692900" y="3621088"/>
          <p14:tracePt t="49551" x="6711950" y="3621088"/>
          <p14:tracePt t="49555" x="6719888" y="3621088"/>
          <p14:tracePt t="49559" x="6729413" y="3621088"/>
          <p14:tracePt t="49563" x="6748463" y="3621088"/>
          <p14:tracePt t="49581" x="6756400" y="3621088"/>
          <p14:tracePt t="49644" x="6775450" y="3621088"/>
          <p14:tracePt t="49647" x="6784975" y="3621088"/>
          <p14:tracePt t="49651" x="6792913" y="3621088"/>
          <p14:tracePt t="49664" x="6802438" y="3621088"/>
          <p14:tracePt t="49670" x="6811963" y="3621088"/>
          <p14:tracePt t="49705" x="6821488" y="3621088"/>
          <p14:tracePt t="51343" x="6829425" y="3629025"/>
          <p14:tracePt t="51371" x="6829425" y="3638550"/>
          <p14:tracePt t="51387" x="6829425" y="3648075"/>
          <p14:tracePt t="51408" x="6821488" y="3657600"/>
          <p14:tracePt t="51413" x="6811963" y="3665538"/>
          <p14:tracePt t="51420" x="6802438" y="3675063"/>
          <p14:tracePt t="51441" x="6792913" y="3684588"/>
          <p14:tracePt t="51459" x="6775450" y="3694113"/>
          <p14:tracePt t="51464" x="6765925" y="3702050"/>
          <p14:tracePt t="51476" x="6756400" y="3702050"/>
          <p14:tracePt t="51493" x="6748463" y="3702050"/>
          <p14:tracePt t="51495" x="6738938" y="3711575"/>
          <p14:tracePt t="51521" x="6729413" y="3721100"/>
          <p14:tracePt t="51534" x="6719888" y="3721100"/>
          <p14:tracePt t="51536" x="6711950" y="3730625"/>
          <p14:tracePt t="51549" x="6702425" y="3738563"/>
          <p14:tracePt t="51562" x="6692900" y="3738563"/>
          <p14:tracePt t="51564" x="6684963" y="3748088"/>
          <p14:tracePt t="51569" x="6675438" y="3757613"/>
          <p14:tracePt t="51577" x="6656388" y="3767138"/>
          <p14:tracePt t="51579" x="6648450" y="3775075"/>
          <p14:tracePt t="51583" x="6638925" y="3784600"/>
          <p14:tracePt t="51587" x="6611938" y="3794125"/>
          <p14:tracePt t="51591" x="6592888" y="3803650"/>
          <p14:tracePt t="51595" x="6575425" y="3821113"/>
          <p14:tracePt t="51599" x="6556375" y="3830638"/>
          <p14:tracePt t="51603" x="6546850" y="3840163"/>
          <p14:tracePt t="51607" x="6529388" y="3857625"/>
          <p14:tracePt t="51611" x="6510338" y="3875088"/>
          <p14:tracePt t="51615" x="6492875" y="3894138"/>
          <p14:tracePt t="51620" x="6473825" y="3903663"/>
          <p14:tracePt t="51624" x="6456363" y="3911600"/>
          <p14:tracePt t="51628" x="6437313" y="3921125"/>
          <p14:tracePt t="51631" x="6419850" y="3940175"/>
          <p14:tracePt t="51633" x="6392863" y="3967163"/>
          <p14:tracePt t="51643" x="6337300" y="4003675"/>
          <p14:tracePt t="51645" x="6319838" y="4021138"/>
          <p14:tracePt t="51649" x="6292850" y="4040188"/>
          <p14:tracePt t="51653" x="6264275" y="4067175"/>
          <p14:tracePt t="51657" x="6237288" y="4094163"/>
          <p14:tracePt t="51661" x="6210300" y="4130675"/>
          <p14:tracePt t="51665" x="6183313" y="4149725"/>
          <p14:tracePt t="51669" x="6154738" y="4167188"/>
          <p14:tracePt t="51674" x="6137275" y="4186238"/>
          <p14:tracePt t="51678" x="6118225" y="4195763"/>
          <p14:tracePt t="51681" x="6100763" y="4213225"/>
          <p14:tracePt t="51685" x="6081713" y="4232275"/>
          <p14:tracePt t="51691" x="6054725" y="4259263"/>
          <p14:tracePt t="51693" x="6037263" y="4276725"/>
          <p14:tracePt t="51697" x="6027738" y="4276725"/>
          <p14:tracePt t="51701" x="6018213" y="4295775"/>
          <p14:tracePt t="51705" x="5991225" y="4303713"/>
          <p14:tracePt t="51709" x="5972175" y="4332288"/>
          <p14:tracePt t="51713" x="5954713" y="4349750"/>
          <p14:tracePt t="51717" x="5935663" y="4368800"/>
          <p14:tracePt t="51722" x="5918200" y="4386263"/>
          <p14:tracePt t="51725" x="5908675" y="4395788"/>
          <p14:tracePt t="51729" x="5891213" y="4413250"/>
          <p14:tracePt t="51733" x="5881688" y="4422775"/>
          <p14:tracePt t="51738" x="5864225" y="4441825"/>
          <p14:tracePt t="51742" x="5845175" y="4459288"/>
          <p14:tracePt t="51745" x="5827713" y="4478338"/>
          <p14:tracePt t="51749" x="5808663" y="4495800"/>
          <p14:tracePt t="51753" x="5799138" y="4505325"/>
          <p14:tracePt t="51757" x="5781675" y="4522788"/>
          <p14:tracePt t="51761" x="5762625" y="4551363"/>
          <p14:tracePt t="51765" x="5745163" y="4568825"/>
          <p14:tracePt t="51769" x="5735638" y="4578350"/>
          <p14:tracePt t="51773" x="5718175" y="4595813"/>
          <p14:tracePt t="51777" x="5708650" y="4614863"/>
          <p14:tracePt t="51782" x="5689600" y="4632325"/>
          <p14:tracePt t="51785" x="5681663" y="4641850"/>
          <p14:tracePt t="51791" x="5672138" y="4651375"/>
          <p14:tracePt t="51793" x="5662613" y="4660900"/>
          <p14:tracePt t="51797" x="5653088" y="4668838"/>
          <p14:tracePt t="51801" x="5645150" y="4678363"/>
          <p14:tracePt t="51807" x="5635625" y="4678363"/>
          <p14:tracePt t="51809" x="5626100" y="4687888"/>
          <p14:tracePt t="51811" x="5616575" y="4697413"/>
          <p14:tracePt t="51815" x="5599113" y="4705350"/>
          <p14:tracePt t="51819" x="5589588" y="4714875"/>
          <p14:tracePt t="51823" x="5572125" y="4724400"/>
          <p14:tracePt t="51827" x="5553075" y="4732338"/>
          <p14:tracePt t="51831" x="5543550" y="4732338"/>
          <p14:tracePt t="51835" x="5543550" y="4741863"/>
          <p14:tracePt t="51840" x="5526088" y="4751388"/>
          <p14:tracePt t="51843" x="5507038" y="4760913"/>
          <p14:tracePt t="51848" x="5489575" y="4768850"/>
          <p14:tracePt t="51851" x="5472113" y="4778375"/>
          <p14:tracePt t="51856" x="5453063" y="4778375"/>
          <p14:tracePt t="51859" x="5435600" y="4787900"/>
          <p14:tracePt t="51863" x="5416550" y="4797425"/>
          <p14:tracePt t="51867" x="5380038" y="4805363"/>
          <p14:tracePt t="51871" x="5362575" y="4805363"/>
          <p14:tracePt t="51875" x="5334000" y="4814888"/>
          <p14:tracePt t="51879" x="5316538" y="4824413"/>
          <p14:tracePt t="51883" x="5270500" y="4833938"/>
          <p14:tracePt t="51888" x="5243513" y="4841875"/>
          <p14:tracePt t="51891" x="5216525" y="4851400"/>
          <p14:tracePt t="51895" x="5170488" y="4860925"/>
          <p14:tracePt t="51899" x="5143500" y="4878388"/>
          <p14:tracePt t="51903" x="5114925" y="4887913"/>
          <p14:tracePt t="51907" x="5080000" y="4887913"/>
          <p14:tracePt t="51911" x="5051425" y="4897438"/>
          <p14:tracePt t="51915" x="5014913" y="4897438"/>
          <p14:tracePt t="51919" x="4978400" y="4897438"/>
          <p14:tracePt t="51923" x="4941888" y="4906963"/>
          <p14:tracePt t="51927" x="4914900" y="4906963"/>
          <p14:tracePt t="51931" x="4868863" y="4906963"/>
          <p14:tracePt t="51935" x="4832350" y="4914900"/>
          <p14:tracePt t="51940" x="4795838" y="4914900"/>
          <p14:tracePt t="51943" x="4759325" y="4924425"/>
          <p14:tracePt t="51947" x="4714875" y="4933950"/>
          <p14:tracePt t="51951" x="4678363" y="4933950"/>
          <p14:tracePt t="51955" x="4632325" y="4933950"/>
          <p14:tracePt t="51959" x="4605338" y="4933950"/>
          <p14:tracePt t="51963" x="4559300" y="4933950"/>
          <p14:tracePt t="51967" x="4532313" y="4933950"/>
          <p14:tracePt t="51971" x="4505325" y="4933950"/>
          <p14:tracePt t="51975" x="4468813" y="4933950"/>
          <p14:tracePt t="51979" x="4432300" y="4933950"/>
          <p14:tracePt t="51983" x="4395788" y="4933950"/>
          <p14:tracePt t="51985" x="4367213" y="4933950"/>
          <p14:tracePt t="51991" x="4322763" y="4933950"/>
          <p14:tracePt t="51993" x="4286250" y="4933950"/>
          <p14:tracePt t="51997" x="4240213" y="4933950"/>
          <p14:tracePt t="52001" x="4203700" y="4933950"/>
          <p14:tracePt t="52006" x="4176713" y="4933950"/>
          <p14:tracePt t="52009" x="4130675" y="4933950"/>
          <p14:tracePt t="52013" x="4094163" y="4933950"/>
          <p14:tracePt t="52017" x="4030663" y="4933950"/>
          <p14:tracePt t="52021" x="3994150" y="4933950"/>
          <p14:tracePt t="52026" x="3948113" y="4924425"/>
          <p14:tracePt t="52029" x="3911600" y="4924425"/>
          <p14:tracePt t="52033" x="3867150" y="4914900"/>
          <p14:tracePt t="52038" x="3830638" y="4906963"/>
          <p14:tracePt t="52041" x="3794125" y="4897438"/>
          <p14:tracePt t="52045" x="3757613" y="4878388"/>
          <p14:tracePt t="52049" x="3729038" y="4878388"/>
          <p14:tracePt t="52053" x="3684588" y="4870450"/>
          <p14:tracePt t="52058" x="3656013" y="4870450"/>
          <p14:tracePt t="52061" x="3619500" y="4860925"/>
          <p14:tracePt t="52069" x="3602038" y="4860925"/>
          <p14:tracePt t="52074" x="3582988" y="4851400"/>
          <p14:tracePt t="52077" x="3575050" y="4851400"/>
          <p14:tracePt t="52081" x="3546475" y="4841875"/>
          <p14:tracePt t="52085" x="3538538" y="4833938"/>
          <p14:tracePt t="52091" x="3529013" y="4833938"/>
          <p14:tracePt t="52093" x="3519488" y="4824413"/>
          <p14:tracePt t="52102" x="3502025" y="4824413"/>
          <p14:tracePt t="52114" x="3492500" y="4814888"/>
          <p14:tracePt t="52128" x="3482975" y="4814888"/>
          <p14:tracePt t="52146" x="3465513" y="4805363"/>
          <p14:tracePt t="52181" x="3455988" y="4805363"/>
          <p14:tracePt t="52186" x="3446463" y="4797425"/>
          <p14:tracePt t="52191" x="3438525" y="4787900"/>
          <p14:tracePt t="52201" x="3438525" y="4778375"/>
          <p14:tracePt t="52209" x="3429000" y="4778375"/>
          <p14:tracePt t="52213" x="3419475" y="4768850"/>
          <p14:tracePt t="52221" x="3409950" y="4760913"/>
          <p14:tracePt t="52230" x="3402013" y="4760913"/>
          <p14:tracePt t="52245" x="3392488" y="4760913"/>
          <p14:tracePt t="52260" x="3392488" y="4751388"/>
          <p14:tracePt t="52288" x="3382963" y="4751388"/>
          <p14:tracePt t="52295" x="3373438" y="4741863"/>
          <p14:tracePt t="52299" x="3365500" y="4732338"/>
          <p14:tracePt t="52303" x="3355975" y="4724400"/>
          <p14:tracePt t="52312" x="3346450" y="4714875"/>
          <p14:tracePt t="52316" x="3336925" y="4714875"/>
          <p14:tracePt t="52328" x="3328988" y="4714875"/>
          <p14:tracePt t="52332" x="3319463" y="4705350"/>
          <p14:tracePt t="52343" x="3309938" y="4697413"/>
          <p14:tracePt t="52345" x="3300413" y="4687888"/>
          <p14:tracePt t="52354" x="3282950" y="4678363"/>
          <p14:tracePt t="52362" x="3273425" y="4668838"/>
          <p14:tracePt t="52375" x="3255963" y="4668838"/>
          <p14:tracePt t="52378" x="3246438" y="4660900"/>
          <p14:tracePt t="52383" x="3236913" y="4660900"/>
          <p14:tracePt t="52386" x="3227388" y="4651375"/>
          <p14:tracePt t="52392" x="3219450" y="4651375"/>
          <p14:tracePt t="52399" x="3209925" y="4651375"/>
          <p14:tracePt t="52409" x="3200400" y="4641850"/>
          <p14:tracePt t="52418" x="3190875" y="4641850"/>
          <p14:tracePt t="52423" x="3182938" y="4632325"/>
          <p14:tracePt t="52430" x="3173413" y="4624388"/>
          <p14:tracePt t="52440" x="3163888" y="4624388"/>
          <p14:tracePt t="52446" x="3154363" y="4614863"/>
          <p14:tracePt t="52452" x="3154363" y="4605338"/>
          <p14:tracePt t="52453" x="3146425" y="4605338"/>
          <p14:tracePt t="52461" x="3136900" y="4595813"/>
          <p14:tracePt t="52470" x="3127375" y="4595813"/>
          <p14:tracePt t="52474" x="3119438" y="4587875"/>
          <p14:tracePt t="52486" x="3100388" y="4578350"/>
          <p14:tracePt t="52941" x="3109913" y="4578350"/>
          <p14:tracePt t="52954" x="3119438" y="4578350"/>
          <p14:tracePt t="52965" x="3127375" y="4578350"/>
          <p14:tracePt t="52974" x="3136900" y="4578350"/>
          <p14:tracePt t="52985" x="3146425" y="4578350"/>
          <p14:tracePt t="52993" x="3154363" y="4578350"/>
          <p14:tracePt t="53005" x="3163888" y="4578350"/>
          <p14:tracePt t="53028" x="3173413" y="4568825"/>
          <p14:tracePt t="53053" x="3182938" y="4568825"/>
          <p14:tracePt t="53115" x="3190875" y="4568825"/>
          <p14:tracePt t="53135" x="3200400" y="4568825"/>
          <p14:tracePt t="53224" x="3209925" y="4568825"/>
          <p14:tracePt t="53231" x="3219450" y="4568825"/>
          <p14:tracePt t="53235" x="3227388" y="4568825"/>
          <p14:tracePt t="53242" x="3236913" y="4568825"/>
          <p14:tracePt t="53248" x="3246438" y="4568825"/>
          <p14:tracePt t="58275" x="3236913" y="4568825"/>
          <p14:tracePt t="58280" x="3219450" y="4559300"/>
          <p14:tracePt t="58285" x="3209925" y="4559300"/>
          <p14:tracePt t="58290" x="3200400" y="4559300"/>
          <p14:tracePt t="58293" x="3190875" y="4559300"/>
          <p14:tracePt t="58301" x="3182938" y="4551363"/>
          <p14:tracePt t="58318" x="3173413" y="4551363"/>
          <p14:tracePt t="58339" x="3163888" y="4551363"/>
          <p14:tracePt t="58344" x="3154363" y="4551363"/>
          <p14:tracePt t="58345" x="3146425" y="4551363"/>
          <p14:tracePt t="58349" x="3136900" y="4551363"/>
          <p14:tracePt t="58357" x="3127375" y="4551363"/>
          <p14:tracePt t="58361" x="3119438" y="4551363"/>
          <p14:tracePt t="58365" x="3100388" y="4551363"/>
          <p14:tracePt t="58370" x="3090863" y="4551363"/>
          <p14:tracePt t="58375" x="3073400" y="4551363"/>
          <p14:tracePt t="58378" x="3054350" y="4541838"/>
          <p14:tracePt t="58382" x="3046413" y="4541838"/>
          <p14:tracePt t="58385" x="3036888" y="4532313"/>
          <p14:tracePt t="58393" x="3027363" y="4532313"/>
          <p14:tracePt t="58395" x="3017838" y="4522788"/>
          <p14:tracePt t="58399" x="3009900" y="4522788"/>
          <p14:tracePt t="58409" x="2990850" y="4514850"/>
          <p14:tracePt t="58449" x="2981325" y="4514850"/>
          <p14:tracePt t="58458" x="2973388" y="4514850"/>
          <p14:tracePt t="58469" x="2963863" y="4514850"/>
          <p14:tracePt t="58476" x="2954338" y="4514850"/>
          <p14:tracePt t="58480" x="2944813" y="4514850"/>
          <p14:tracePt t="58483" x="2936875" y="4514850"/>
          <p14:tracePt t="58525" x="2927350" y="4514850"/>
          <p14:tracePt t="58592" x="2917825" y="4505325"/>
          <p14:tracePt t="58615" x="2917825" y="4495800"/>
          <p14:tracePt t="58660" x="2908300" y="4495800"/>
          <p14:tracePt t="58667" x="2900363" y="4495800"/>
          <p14:tracePt t="58675" x="2890838" y="4495800"/>
          <p14:tracePt t="58682" x="2881313" y="4495800"/>
          <p14:tracePt t="58685" x="2871788" y="4495800"/>
          <p14:tracePt t="58691" x="2863850" y="4495800"/>
          <p14:tracePt t="58701" x="2854325" y="4495800"/>
          <p14:tracePt t="58715" x="2844800" y="4495800"/>
          <p14:tracePt t="58719" x="2835275" y="4495800"/>
          <p14:tracePt t="58727" x="2827338" y="4495800"/>
          <p14:tracePt t="58732" x="2817813" y="4495800"/>
          <p14:tracePt t="58734" x="2808288" y="4486275"/>
          <p14:tracePt t="58752" x="2798763" y="4478338"/>
          <p14:tracePt t="58764" x="2781300" y="4468813"/>
          <p14:tracePt t="58771" x="2771775" y="4468813"/>
          <p14:tracePt t="58775" x="2762250" y="4468813"/>
          <p14:tracePt t="58779" x="2754313" y="4459288"/>
          <p14:tracePt t="58924" x="2744788" y="4449763"/>
          <p14:tracePt t="60667" x="2744788" y="4441825"/>
          <p14:tracePt t="60676" x="2754313" y="4441825"/>
          <p14:tracePt t="60687" x="2762250" y="4441825"/>
          <p14:tracePt t="60694" x="2771775" y="4432300"/>
          <p14:tracePt t="60703" x="2781300" y="4432300"/>
          <p14:tracePt t="60708" x="2790825" y="4432300"/>
          <p14:tracePt t="60713" x="2798763" y="4432300"/>
          <p14:tracePt t="60722" x="2798763" y="4422775"/>
          <p14:tracePt t="60734" x="2808288" y="4422775"/>
          <p14:tracePt t="60741" x="2817813" y="4413250"/>
          <p14:tracePt t="60756" x="2827338" y="4413250"/>
          <p14:tracePt t="60761" x="2835275" y="4413250"/>
          <p14:tracePt t="60766" x="2844800" y="4413250"/>
          <p14:tracePt t="60771" x="2854325" y="4413250"/>
          <p14:tracePt t="60783" x="2863850" y="4413250"/>
          <p14:tracePt t="60787" x="2871788" y="4413250"/>
          <p14:tracePt t="60792" x="2881313" y="4413250"/>
          <p14:tracePt t="60795" x="2900363" y="4413250"/>
          <p14:tracePt t="60797" x="2908300" y="4413250"/>
          <p14:tracePt t="60806" x="2917825" y="4413250"/>
          <p14:tracePt t="60809" x="2927350" y="4413250"/>
          <p14:tracePt t="60813" x="2944813" y="4405313"/>
          <p14:tracePt t="60817" x="2954338" y="4405313"/>
          <p14:tracePt t="60825" x="2973388" y="4395788"/>
          <p14:tracePt t="60831" x="2981325" y="4395788"/>
          <p14:tracePt t="60840" x="2990850" y="4395788"/>
          <p14:tracePt t="60851" x="3000375" y="4395788"/>
          <p14:tracePt t="60863" x="3009900" y="4395788"/>
          <p14:tracePt t="60867" x="3017838" y="4395788"/>
          <p14:tracePt t="60891" x="3027363" y="4395788"/>
          <p14:tracePt t="60896" x="3036888" y="4395788"/>
          <p14:tracePt t="60909" x="3054350" y="4395788"/>
          <p14:tracePt t="60912" x="3063875" y="4395788"/>
          <p14:tracePt t="60918" x="3073400" y="4395788"/>
          <p14:tracePt t="60921" x="3082925" y="4386263"/>
          <p14:tracePt t="60926" x="3090863" y="4386263"/>
          <p14:tracePt t="60928" x="3109913" y="4376738"/>
          <p14:tracePt t="60936" x="3127375" y="4368800"/>
          <p14:tracePt t="60943" x="3136900" y="4368800"/>
          <p14:tracePt t="60952" x="3146425" y="4359275"/>
          <p14:tracePt t="60956" x="3154363" y="4359275"/>
          <p14:tracePt t="60960" x="3163888" y="4349750"/>
          <p14:tracePt t="60965" x="3173413" y="4349750"/>
          <p14:tracePt t="60967" x="3190875" y="4340225"/>
          <p14:tracePt t="60984" x="3209925" y="4332288"/>
          <p14:tracePt t="61026" x="3219450" y="4332288"/>
          <p14:tracePt t="61035" x="3227388" y="4332288"/>
          <p14:tracePt t="61039" x="3236913" y="4322763"/>
          <p14:tracePt t="61043" x="3246438" y="4322763"/>
          <p14:tracePt t="61047" x="3255963" y="4322763"/>
          <p14:tracePt t="61051" x="3263900" y="4313238"/>
          <p14:tracePt t="61056" x="3273425" y="4313238"/>
          <p14:tracePt t="61063" x="3282950" y="4313238"/>
          <p14:tracePt t="61066" x="3292475" y="4313238"/>
          <p14:tracePt t="61071" x="3309938" y="4303713"/>
          <p14:tracePt t="61073" x="3319463" y="4303713"/>
          <p14:tracePt t="61077" x="3328988" y="4303713"/>
          <p14:tracePt t="61081" x="3336925" y="4303713"/>
          <p14:tracePt t="61089" x="3346450" y="4295775"/>
          <p14:tracePt t="61102" x="3355975" y="4295775"/>
          <p14:tracePt t="61159" x="3365500" y="4295775"/>
          <p14:tracePt t="61166" x="3382963" y="4295775"/>
          <p14:tracePt t="61169" x="3392488" y="4295775"/>
          <p14:tracePt t="61173" x="3402013" y="4295775"/>
          <p14:tracePt t="61177" x="3419475" y="4295775"/>
          <p14:tracePt t="61181" x="3438525" y="4295775"/>
          <p14:tracePt t="61185" x="3446463" y="4295775"/>
          <p14:tracePt t="61190" x="3465513" y="4295775"/>
          <p14:tracePt t="61193" x="3475038" y="4295775"/>
          <p14:tracePt t="61204" x="3482975" y="4295775"/>
          <p14:tracePt t="61207" x="3492500" y="4295775"/>
          <p14:tracePt t="61213" x="3502025" y="4286250"/>
          <p14:tracePt t="61225" x="3511550" y="4276725"/>
          <p14:tracePt t="61306" x="3519488" y="4276725"/>
          <p14:tracePt t="61317" x="3529013" y="4276725"/>
          <p14:tracePt t="61417" x="3538538" y="4276725"/>
          <p14:tracePt t="61469" x="3546475" y="4276725"/>
          <p14:tracePt t="61477" x="3565525" y="4276725"/>
          <p14:tracePt t="61479" x="3575050" y="4276725"/>
          <p14:tracePt t="61484" x="3582988" y="4276725"/>
          <p14:tracePt t="61493" x="3602038" y="4276725"/>
          <p14:tracePt t="61496" x="3611563" y="4276725"/>
          <p14:tracePt t="61499" x="3629025" y="4276725"/>
          <p14:tracePt t="61503" x="3648075" y="4276725"/>
          <p14:tracePt t="61512" x="3656013" y="4276725"/>
          <p14:tracePt t="61524" x="3665538" y="4276725"/>
          <p14:tracePt t="73769" x="3648075" y="4276725"/>
          <p14:tracePt t="73776" x="3638550" y="4276725"/>
          <p14:tracePt t="73777" x="3619500" y="4276725"/>
          <p14:tracePt t="73779" x="3611563" y="4276725"/>
          <p14:tracePt t="73783" x="3592513" y="4276725"/>
          <p14:tracePt t="73791" x="3575050" y="4276725"/>
          <p14:tracePt t="73795" x="3556000" y="4276725"/>
          <p14:tracePt t="73799" x="3538538" y="4276725"/>
          <p14:tracePt t="73804" x="3519488" y="4276725"/>
          <p14:tracePt t="73807" x="3502025" y="4276725"/>
          <p14:tracePt t="73811" x="3482975" y="4276725"/>
          <p14:tracePt t="73813" x="3465513" y="4276725"/>
          <p14:tracePt t="73817" x="3446463" y="4276725"/>
          <p14:tracePt t="73821" x="3429000" y="4276725"/>
          <p14:tracePt t="73825" x="3419475" y="4276725"/>
          <p14:tracePt t="73829" x="3402013" y="4276725"/>
          <p14:tracePt t="73833" x="3392488" y="4276725"/>
          <p14:tracePt t="73837" x="3382963" y="4276725"/>
          <p14:tracePt t="73840" x="3373438" y="4276725"/>
          <p14:tracePt t="73850" x="3365500" y="4276725"/>
          <p14:tracePt t="73858" x="3355975" y="4276725"/>
          <p14:tracePt t="73861" x="3346450" y="4276725"/>
          <p14:tracePt t="73873" x="3336925" y="4276725"/>
          <p14:tracePt t="73881" x="3328988" y="4276725"/>
          <p14:tracePt t="73888" x="3319463" y="4276725"/>
          <p14:tracePt t="73898" x="3309938" y="4276725"/>
          <p14:tracePt t="73903" x="3300413" y="4276725"/>
          <p14:tracePt t="73915" x="3282950" y="4268788"/>
          <p14:tracePt t="73924" x="3273425" y="4268788"/>
          <p14:tracePt t="73927" x="3263900" y="4268788"/>
          <p14:tracePt t="73931" x="3255963" y="4268788"/>
          <p14:tracePt t="73935" x="3246438" y="4259263"/>
          <p14:tracePt t="74252" x="3263900" y="4259263"/>
          <p14:tracePt t="74255" x="3273425" y="4259263"/>
          <p14:tracePt t="74262" x="3282950" y="4259263"/>
          <p14:tracePt t="74265" x="3292475" y="4259263"/>
          <p14:tracePt t="74270" x="3300413" y="4259263"/>
          <p14:tracePt t="74273" x="3309938" y="4259263"/>
          <p14:tracePt t="74277" x="3328988" y="4259263"/>
          <p14:tracePt t="74283" x="3346450" y="4259263"/>
          <p14:tracePt t="74285" x="3365500" y="4259263"/>
          <p14:tracePt t="74289" x="3382963" y="4259263"/>
          <p14:tracePt t="74293" x="3402013" y="4259263"/>
          <p14:tracePt t="74297" x="3429000" y="4268788"/>
          <p14:tracePt t="74301" x="3446463" y="4276725"/>
          <p14:tracePt t="74305" x="3465513" y="4286250"/>
          <p14:tracePt t="74309" x="3492500" y="4303713"/>
          <p14:tracePt t="74313" x="3529013" y="4313238"/>
          <p14:tracePt t="74317" x="3556000" y="4322763"/>
          <p14:tracePt t="74322" x="3575050" y="4332288"/>
          <p14:tracePt t="74325" x="3592513" y="4340225"/>
          <p14:tracePt t="74328" x="3602038" y="4349750"/>
          <p14:tracePt t="74332" x="3619500" y="4359275"/>
          <p14:tracePt t="74337" x="3629025" y="4359275"/>
          <p14:tracePt t="74341" x="3629025" y="4368800"/>
          <p14:tracePt t="74345" x="3648075" y="4376738"/>
          <p14:tracePt t="74349" x="3656013" y="4386263"/>
          <p14:tracePt t="74354" x="3675063" y="4395788"/>
          <p14:tracePt t="74357" x="3692525" y="4413250"/>
          <p14:tracePt t="74361" x="3702050" y="4422775"/>
          <p14:tracePt t="74363" x="3711575" y="4432300"/>
          <p14:tracePt t="74367" x="3721100" y="4441825"/>
          <p14:tracePt t="74371" x="3729038" y="4449763"/>
          <p14:tracePt t="74379" x="3729038" y="4459288"/>
          <p14:tracePt t="74382" x="3738563" y="4459288"/>
          <p14:tracePt t="74387" x="3738563" y="4468813"/>
          <p14:tracePt t="74391" x="3748088" y="4478338"/>
          <p14:tracePt t="74395" x="3757613" y="4486275"/>
          <p14:tracePt t="74404" x="3765550" y="4505325"/>
          <p14:tracePt t="74407" x="3775075" y="4514850"/>
          <p14:tracePt t="74411" x="3784600" y="4522788"/>
          <p14:tracePt t="74416" x="3784600" y="4532313"/>
          <p14:tracePt t="74421" x="3794125" y="4551363"/>
          <p14:tracePt t="74423" x="3802063" y="4578350"/>
          <p14:tracePt t="74427" x="3811588" y="4605338"/>
          <p14:tracePt t="74432" x="3821113" y="4624388"/>
          <p14:tracePt t="74435" x="3821113" y="4632325"/>
          <p14:tracePt t="74439" x="3830638" y="4660900"/>
          <p14:tracePt t="74443" x="3838575" y="4687888"/>
          <p14:tracePt t="74447" x="3838575" y="4714875"/>
          <p14:tracePt t="74451" x="3838575" y="4732338"/>
          <p14:tracePt t="74455" x="3838575" y="4751388"/>
          <p14:tracePt t="74459" x="3848100" y="4760913"/>
          <p14:tracePt t="74463" x="3857625" y="4768850"/>
          <p14:tracePt t="74472" x="3857625" y="4778375"/>
          <p14:tracePt t="74489" x="3857625" y="4787900"/>
          <p14:tracePt t="74493" x="3857625" y="4797425"/>
          <p14:tracePt t="74498" x="3857625" y="4805363"/>
          <p14:tracePt t="74499" x="3867150" y="4814888"/>
          <p14:tracePt t="74506" x="3867150" y="4824413"/>
          <p14:tracePt t="74507" x="3867150" y="4833938"/>
          <p14:tracePt t="74511" x="3875088" y="4833938"/>
          <p14:tracePt t="74515" x="3884613" y="4851400"/>
          <p14:tracePt t="74518" x="3894138" y="4870450"/>
          <p14:tracePt t="74523" x="3903663" y="4878388"/>
          <p14:tracePt t="74527" x="3903663" y="4887913"/>
          <p14:tracePt t="74530" x="3911600" y="4906963"/>
          <p14:tracePt t="74535" x="3921125" y="4924425"/>
          <p14:tracePt t="74537" x="3921125" y="4933950"/>
          <p14:tracePt t="74541" x="3930650" y="4943475"/>
          <p14:tracePt t="74549" x="3938588" y="4951413"/>
          <p14:tracePt t="74554" x="3938588" y="4960938"/>
          <p14:tracePt t="74557" x="3948113" y="4970463"/>
          <p14:tracePt t="74651" x="3948113" y="4979988"/>
          <p14:tracePt t="74687" x="3957638" y="4987925"/>
          <p14:tracePt t="74711" x="3967163" y="4987925"/>
          <p14:tracePt t="74717" x="3975100" y="4987925"/>
          <p14:tracePt t="74723" x="3984625" y="4987925"/>
          <p14:tracePt t="74725" x="3994150" y="4987925"/>
          <p14:tracePt t="74727" x="4003675" y="4987925"/>
          <p14:tracePt t="74735" x="4011613" y="4987925"/>
          <p14:tracePt t="74739" x="4021138" y="4987925"/>
          <p14:tracePt t="74743" x="4040188" y="4987925"/>
          <p14:tracePt t="74747" x="4057650" y="4987925"/>
          <p14:tracePt t="74751" x="4067175" y="4987925"/>
          <p14:tracePt t="74755" x="4076700" y="4987925"/>
          <p14:tracePt t="74759" x="4084638" y="4987925"/>
          <p14:tracePt t="74763" x="4103688" y="4987925"/>
          <p14:tracePt t="74767" x="4113213" y="4987925"/>
          <p14:tracePt t="74775" x="4130675" y="4987925"/>
          <p14:tracePt t="74780" x="4149725" y="4987925"/>
          <p14:tracePt t="74789" x="4157663" y="4987925"/>
          <p14:tracePt t="74792" x="4176713" y="4987925"/>
          <p14:tracePt t="74796" x="4186238" y="4979988"/>
          <p14:tracePt t="74807" x="4203700" y="4970463"/>
          <p14:tracePt t="74811" x="4213225" y="4970463"/>
          <p14:tracePt t="74815" x="4222750" y="4970463"/>
          <p14:tracePt t="74821" x="4240213" y="4970463"/>
          <p14:tracePt t="74823" x="4249738" y="4960938"/>
          <p14:tracePt t="74831" x="4267200" y="4951413"/>
          <p14:tracePt t="74835" x="4286250" y="4951413"/>
          <p14:tracePt t="74839" x="4295775" y="4951413"/>
          <p14:tracePt t="74843" x="4313238" y="4951413"/>
          <p14:tracePt t="74847" x="4322763" y="4951413"/>
          <p14:tracePt t="74851" x="4340225" y="4951413"/>
          <p14:tracePt t="74855" x="4340225" y="4943475"/>
          <p14:tracePt t="74859" x="4359275" y="4943475"/>
          <p14:tracePt t="74863" x="4367213" y="4943475"/>
          <p14:tracePt t="74873" x="4376738" y="4943475"/>
          <p14:tracePt t="74875" x="4386263" y="4943475"/>
          <p14:tracePt t="74883" x="4403725" y="4933950"/>
          <p14:tracePt t="74897" x="4413250" y="4933950"/>
          <p14:tracePt t="74905" x="4422775" y="4933950"/>
          <p14:tracePt t="74914" x="4432300" y="4933950"/>
          <p14:tracePt t="74919" x="4449763" y="4933950"/>
          <p14:tracePt t="74924" x="4459288" y="4933950"/>
          <p14:tracePt t="74926" x="4468813" y="4933950"/>
          <p14:tracePt t="74934" x="4486275" y="4933950"/>
          <p14:tracePt t="74938" x="4505325" y="4933950"/>
          <p14:tracePt t="74941" x="4522788" y="4933950"/>
          <p14:tracePt t="74945" x="4541838" y="4933950"/>
          <p14:tracePt t="74949" x="4549775" y="4933950"/>
          <p14:tracePt t="74955" x="4568825" y="4933950"/>
          <p14:tracePt t="74957" x="4586288" y="4933950"/>
          <p14:tracePt t="74965" x="4605338" y="4933950"/>
          <p14:tracePt t="74969" x="4614863" y="4933950"/>
          <p14:tracePt t="74973" x="4632325" y="4933950"/>
          <p14:tracePt t="74977" x="4641850" y="4933950"/>
          <p14:tracePt t="74981" x="4659313" y="4933950"/>
          <p14:tracePt t="74985" x="4678363" y="4933950"/>
          <p14:tracePt t="74993" x="4695825" y="4933950"/>
          <p14:tracePt t="74997" x="4714875" y="4933950"/>
          <p14:tracePt t="75001" x="4732338" y="4933950"/>
          <p14:tracePt t="75005" x="4751388" y="4933950"/>
          <p14:tracePt t="75009" x="4768850" y="4933950"/>
          <p14:tracePt t="75013" x="4787900" y="4933950"/>
          <p14:tracePt t="75017" x="4805363" y="4933950"/>
          <p14:tracePt t="75021" x="4824413" y="4933950"/>
          <p14:tracePt t="75025" x="4841875" y="4933950"/>
          <p14:tracePt t="75029" x="4860925" y="4933950"/>
          <p14:tracePt t="75033" x="4868863" y="4933950"/>
          <p14:tracePt t="75041" x="4878388" y="4933950"/>
          <p14:tracePt t="75045" x="4887913" y="4933950"/>
          <p14:tracePt t="75234" x="4897438" y="4933950"/>
          <p14:tracePt t="75243" x="4905375" y="4933950"/>
          <p14:tracePt t="75251" x="4914900" y="4933950"/>
          <p14:tracePt t="75257" x="4924425" y="4933950"/>
          <p14:tracePt t="75261" x="4933950" y="4933950"/>
          <p14:tracePt t="75265" x="4951413" y="4933950"/>
          <p14:tracePt t="75270" x="4960938" y="4933950"/>
          <p14:tracePt t="75273" x="4978400" y="4933950"/>
          <p14:tracePt t="75277" x="4997450" y="4933950"/>
          <p14:tracePt t="75282" x="5014913" y="4933950"/>
          <p14:tracePt t="75289" x="5024438" y="4933950"/>
          <p14:tracePt t="75290" x="5043488" y="4933950"/>
          <p14:tracePt t="75293" x="5060950" y="4933950"/>
          <p14:tracePt t="75297" x="5080000" y="4933950"/>
          <p14:tracePt t="75301" x="5087938" y="4933950"/>
          <p14:tracePt t="75305" x="5106988" y="4933950"/>
          <p14:tracePt t="75309" x="5114925" y="4933950"/>
          <p14:tracePt t="75313" x="5124450" y="4933950"/>
          <p14:tracePt t="75318" x="5133975" y="4924425"/>
          <p14:tracePt t="75323" x="5143500" y="4924425"/>
          <p14:tracePt t="75325" x="5151438" y="4924425"/>
          <p14:tracePt t="75329" x="5170488" y="4924425"/>
          <p14:tracePt t="75333" x="5180013" y="4924425"/>
          <p14:tracePt t="75338" x="5197475" y="4914900"/>
          <p14:tracePt t="75341" x="5216525" y="4914900"/>
          <p14:tracePt t="75345" x="5233988" y="4914900"/>
          <p14:tracePt t="75349" x="5253038" y="4914900"/>
          <p14:tracePt t="75354" x="5280025" y="4906963"/>
          <p14:tracePt t="75357" x="5297488" y="4906963"/>
          <p14:tracePt t="75361" x="5316538" y="4897438"/>
          <p14:tracePt t="75364" x="5334000" y="4897438"/>
          <p14:tracePt t="75369" x="5353050" y="4897438"/>
          <p14:tracePt t="75373" x="5370513" y="4897438"/>
          <p14:tracePt t="75376" x="5399088" y="4887913"/>
          <p14:tracePt t="75380" x="5416550" y="4887913"/>
          <p14:tracePt t="75385" x="5435600" y="4887913"/>
          <p14:tracePt t="75389" x="5453063" y="4878388"/>
          <p14:tracePt t="75393" x="5472113" y="4878388"/>
          <p14:tracePt t="75398" x="5489575" y="4870450"/>
          <p14:tracePt t="75403" x="5499100" y="4870450"/>
          <p14:tracePt t="75406" x="5499100" y="4860925"/>
          <p14:tracePt t="75409" x="5507038" y="4860925"/>
          <p14:tracePt t="75413" x="5516563" y="4860925"/>
          <p14:tracePt t="75417" x="5526088" y="4860925"/>
          <p14:tracePt t="75421" x="5535613" y="4860925"/>
          <p14:tracePt t="75423" x="5543550" y="4860925"/>
          <p14:tracePt t="75427" x="5562600" y="4851400"/>
          <p14:tracePt t="75436" x="5572125" y="4851400"/>
          <p14:tracePt t="75439" x="5580063" y="4851400"/>
          <p14:tracePt t="75444" x="5599113" y="4841875"/>
          <p14:tracePt t="75449" x="5616575" y="4841875"/>
          <p14:tracePt t="75452" x="5635625" y="4833938"/>
          <p14:tracePt t="75455" x="5653088" y="4833938"/>
          <p14:tracePt t="75459" x="5672138" y="4833938"/>
          <p14:tracePt t="75463" x="5689600" y="4833938"/>
          <p14:tracePt t="75467" x="5708650" y="4824413"/>
          <p14:tracePt t="75471" x="5726113" y="4824413"/>
          <p14:tracePt t="75475" x="5745163" y="4814888"/>
          <p14:tracePt t="75479" x="5762625" y="4814888"/>
          <p14:tracePt t="75483" x="5781675" y="4814888"/>
          <p14:tracePt t="75487" x="5799138" y="4814888"/>
          <p14:tracePt t="75490" x="5818188" y="4805363"/>
          <p14:tracePt t="75499" x="5827713" y="4805363"/>
          <p14:tracePt t="75511" x="5835650" y="4797425"/>
          <p14:tracePt t="75527" x="5845175" y="4797425"/>
          <p14:tracePt t="76140" x="5854700" y="4787900"/>
          <p14:tracePt t="76143" x="5864225" y="4787900"/>
          <p14:tracePt t="76145" x="5872163" y="4778375"/>
          <p14:tracePt t="76155" x="5881688" y="4768850"/>
          <p14:tracePt t="76166" x="5881688" y="4760913"/>
          <p14:tracePt t="76171" x="5891213" y="4760913"/>
          <p14:tracePt t="76173" x="5899150" y="4751388"/>
          <p14:tracePt t="76189" x="5908675" y="4751388"/>
          <p14:tracePt t="76198" x="5927725" y="4741863"/>
          <p14:tracePt t="76229" x="5935663" y="4732338"/>
          <p14:tracePt t="76253" x="5945188" y="4732338"/>
          <p14:tracePt t="76265" x="5954713" y="4732338"/>
          <p14:tracePt t="76268" x="5964238" y="4724400"/>
          <p14:tracePt t="76272" x="5972175" y="4714875"/>
          <p14:tracePt t="76284" x="5981700" y="4705350"/>
          <p14:tracePt t="76381" x="5991225" y="4705350"/>
          <p14:tracePt t="76389" x="6000750" y="4697413"/>
          <p14:tracePt t="80594" x="5991225" y="4697413"/>
          <p14:tracePt t="80597" x="5981700" y="4697413"/>
          <p14:tracePt t="80601" x="5972175" y="4697413"/>
          <p14:tracePt t="80603" x="5954713" y="4687888"/>
          <p14:tracePt t="80607" x="5945188" y="4687888"/>
          <p14:tracePt t="80611" x="5945188" y="4678363"/>
          <p14:tracePt t="80625" x="5918200" y="4651375"/>
          <p14:tracePt t="80627" x="5908675" y="4641850"/>
          <p14:tracePt t="80631" x="5899150" y="4632325"/>
          <p14:tracePt t="80636" x="5891213" y="4624388"/>
          <p14:tracePt t="80639" x="5881688" y="4624388"/>
          <p14:tracePt t="80643" x="5881688" y="4614863"/>
          <p14:tracePt t="80647" x="5864225" y="4595813"/>
          <p14:tracePt t="80651" x="5864225" y="4587875"/>
          <p14:tracePt t="80655" x="5864225" y="4578350"/>
          <p14:tracePt t="80659" x="5854700" y="4568825"/>
          <p14:tracePt t="80663" x="5835650" y="4551363"/>
          <p14:tracePt t="80668" x="5827713" y="4541838"/>
          <p14:tracePt t="80671" x="5808663" y="4514850"/>
          <p14:tracePt t="80675" x="5791200" y="4495800"/>
          <p14:tracePt t="80679" x="5781675" y="4478338"/>
          <p14:tracePt t="80682" x="5745163" y="4449763"/>
          <p14:tracePt t="80688" x="5718175" y="4413250"/>
          <p14:tracePt t="80691" x="5681663" y="4368800"/>
          <p14:tracePt t="80695" x="5653088" y="4340225"/>
          <p14:tracePt t="80700" x="5626100" y="4322763"/>
          <p14:tracePt t="80703" x="5599113" y="4286250"/>
          <p14:tracePt t="80707" x="5580063" y="4268788"/>
          <p14:tracePt t="80710" x="5543550" y="4232275"/>
          <p14:tracePt t="80714" x="5516563" y="4213225"/>
          <p14:tracePt t="80720" x="5507038" y="4203700"/>
          <p14:tracePt t="80723" x="5480050" y="4195763"/>
          <p14:tracePt t="80727" x="5472113" y="4195763"/>
          <p14:tracePt t="80731" x="5453063" y="4176713"/>
          <p14:tracePt t="80736" x="5435600" y="4140200"/>
          <p14:tracePt t="80739" x="5426075" y="4130675"/>
          <p14:tracePt t="80743" x="5416550" y="4122738"/>
          <p14:tracePt t="80745" x="5416550" y="4113213"/>
          <p14:tracePt t="80749" x="5399088" y="4094163"/>
          <p14:tracePt t="80753" x="5389563" y="4086225"/>
          <p14:tracePt t="80756" x="5362575" y="4057650"/>
          <p14:tracePt t="80760" x="5353050" y="4049713"/>
          <p14:tracePt t="80764" x="5326063" y="4021138"/>
          <p14:tracePt t="80770" x="5316538" y="4013200"/>
          <p14:tracePt t="80773" x="5289550" y="4003675"/>
          <p14:tracePt t="80777" x="5260975" y="3976688"/>
          <p14:tracePt t="80781" x="5233988" y="3940175"/>
          <p14:tracePt t="80785" x="5207000" y="3911600"/>
          <p14:tracePt t="80789" x="5197475" y="3903663"/>
          <p14:tracePt t="80793" x="5170488" y="3875088"/>
          <p14:tracePt t="80797" x="5160963" y="3857625"/>
          <p14:tracePt t="80801" x="5151438" y="3840163"/>
          <p14:tracePt t="80805" x="5143500" y="3830638"/>
          <p14:tracePt t="80810" x="5124450" y="3811588"/>
          <p14:tracePt t="80813" x="5114925" y="3803650"/>
          <p14:tracePt t="80817" x="5097463" y="3784600"/>
          <p14:tracePt t="80825" x="5087938" y="3775075"/>
          <p14:tracePt t="80829" x="5080000" y="3767138"/>
          <p14:tracePt t="80833" x="5070475" y="3757613"/>
          <p14:tracePt t="80839" x="5060950" y="3748088"/>
          <p14:tracePt t="80841" x="5051425" y="3738563"/>
          <p14:tracePt t="80845" x="5051425" y="3730625"/>
          <p14:tracePt t="80854" x="5043488" y="3730625"/>
          <p14:tracePt t="80861" x="5033963" y="3730625"/>
          <p14:tracePt t="80872" x="5024438" y="3721100"/>
          <p14:tracePt t="80879" x="5014913" y="3711575"/>
          <p14:tracePt t="80889" x="5006975" y="3711575"/>
          <p14:tracePt t="80899" x="4987925" y="3702050"/>
          <p14:tracePt t="80923" x="4970463" y="3694113"/>
          <p14:tracePt t="80928" x="4960938" y="3694113"/>
          <p14:tracePt t="80933" x="4951413" y="3694113"/>
          <p14:tracePt t="80939" x="4941888" y="3694113"/>
          <p14:tracePt t="80942" x="4933950" y="3694113"/>
          <p14:tracePt t="80943" x="4924425" y="3694113"/>
          <p14:tracePt t="80951" x="4914900" y="3694113"/>
          <p14:tracePt t="80955" x="4905375" y="3684588"/>
          <p14:tracePt t="81029" x="4897438" y="3684588"/>
          <p14:tracePt t="81034" x="4887913" y="3684588"/>
          <p14:tracePt t="81038" x="4878388" y="3684588"/>
          <p14:tracePt t="81040" x="4868863" y="3684588"/>
          <p14:tracePt t="81051" x="4860925" y="3684588"/>
          <p14:tracePt t="81060" x="4851400" y="3684588"/>
          <p14:tracePt t="81072" x="4841875" y="3684588"/>
          <p14:tracePt t="81077" x="4832350" y="3684588"/>
          <p14:tracePt t="81090" x="4824413" y="3684588"/>
          <p14:tracePt t="81094" x="4814888" y="3684588"/>
          <p14:tracePt t="81101" x="4805363" y="3684588"/>
          <p14:tracePt t="81105" x="4795838" y="3684588"/>
          <p14:tracePt t="81109" x="4787900" y="3684588"/>
          <p14:tracePt t="81113" x="4778375" y="3684588"/>
          <p14:tracePt t="81117" x="4768850" y="3684588"/>
          <p14:tracePt t="81121" x="4759325" y="3694113"/>
          <p14:tracePt t="81125" x="4751388" y="3702050"/>
          <p14:tracePt t="81139" x="4714875" y="3730625"/>
          <p14:tracePt t="81141" x="4695825" y="3730625"/>
          <p14:tracePt t="81145" x="4678363" y="3738563"/>
          <p14:tracePt t="81149" x="4668838" y="3748088"/>
          <p14:tracePt t="81153" x="4659313" y="3757613"/>
          <p14:tracePt t="81161" x="4659313" y="3767138"/>
          <p14:tracePt t="81172" x="4651375" y="3775075"/>
          <p14:tracePt t="81941" x="4659313" y="3767138"/>
          <p14:tracePt t="81952" x="4668838" y="3757613"/>
          <p14:tracePt t="81953" x="4678363" y="3757613"/>
          <p14:tracePt t="81955" x="4687888" y="3748088"/>
          <p14:tracePt t="81959" x="4695825" y="3748088"/>
          <p14:tracePt t="81963" x="4695825" y="3738563"/>
          <p14:tracePt t="81967" x="4705350" y="3738563"/>
          <p14:tracePt t="81971" x="4714875" y="3730625"/>
          <p14:tracePt t="81975" x="4722813" y="3721100"/>
          <p14:tracePt t="81979" x="4732338" y="3711575"/>
          <p14:tracePt t="81983" x="4741863" y="3702050"/>
          <p14:tracePt t="81987" x="4751388" y="3702050"/>
          <p14:tracePt t="81991" x="4751388" y="3694113"/>
          <p14:tracePt t="81995" x="4759325" y="3694113"/>
          <p14:tracePt t="81999" x="4768850" y="3684588"/>
          <p14:tracePt t="82008" x="4778375" y="3684588"/>
          <p14:tracePt t="82014" x="4787900" y="3675063"/>
          <p14:tracePt t="82054" x="4795838" y="3675063"/>
          <p14:tracePt t="82061" x="4805363" y="3675063"/>
          <p14:tracePt t="82074" x="4805363" y="3665538"/>
          <p14:tracePt t="82078" x="4814888" y="3665538"/>
          <p14:tracePt t="82092" x="4832350" y="3665538"/>
          <p14:tracePt t="82099" x="4841875" y="3657600"/>
          <p14:tracePt t="82144" x="4851400" y="3657600"/>
          <p14:tracePt t="82146" x="4860925" y="3657600"/>
          <p14:tracePt t="82162" x="4868863" y="3648075"/>
          <p14:tracePt t="82171" x="4878388" y="3648075"/>
          <p14:tracePt t="82174" x="4887913" y="3648075"/>
          <p14:tracePt t="82177" x="4897438" y="3648075"/>
          <p14:tracePt t="82186" x="4914900" y="3648075"/>
          <p14:tracePt t="82197" x="4924425" y="3648075"/>
          <p14:tracePt t="82207" x="4933950" y="3648075"/>
          <p14:tracePt t="82224" x="4941888" y="3648075"/>
          <p14:tracePt t="82249" x="4951413" y="3648075"/>
          <p14:tracePt t="82257" x="4960938" y="3648075"/>
          <p14:tracePt t="82267" x="4970463" y="3648075"/>
          <p14:tracePt t="82271" x="4978400" y="3638550"/>
          <p14:tracePt t="82280" x="4987925" y="3638550"/>
          <p14:tracePt t="82292" x="4997450" y="3638550"/>
          <p14:tracePt t="82296" x="5006975" y="3638550"/>
          <p14:tracePt t="82304" x="5014913" y="3638550"/>
          <p14:tracePt t="82311" x="5024438" y="3638550"/>
          <p14:tracePt t="82320" x="5033963" y="3638550"/>
          <p14:tracePt t="82323" x="5043488" y="3638550"/>
          <p14:tracePt t="82327" x="5051425" y="3638550"/>
          <p14:tracePt t="82331" x="5070475" y="3638550"/>
          <p14:tracePt t="82337" x="5080000" y="3638550"/>
          <p14:tracePt t="82339" x="5087938" y="3638550"/>
          <p14:tracePt t="82344" x="5106988" y="3638550"/>
          <p14:tracePt t="82347" x="5124450" y="3638550"/>
          <p14:tracePt t="82351" x="5133975" y="3638550"/>
          <p14:tracePt t="82355" x="5151438" y="3638550"/>
          <p14:tracePt t="82359" x="5170488" y="3638550"/>
          <p14:tracePt t="82363" x="5187950" y="3638550"/>
          <p14:tracePt t="82368" x="5197475" y="3638550"/>
          <p14:tracePt t="82371" x="5207000" y="3638550"/>
          <p14:tracePt t="82375" x="5216525" y="3638550"/>
          <p14:tracePt t="82379" x="5233988" y="3638550"/>
          <p14:tracePt t="82383" x="5243513" y="3638550"/>
          <p14:tracePt t="82388" x="5260975" y="3638550"/>
          <p14:tracePt t="82391" x="5270500" y="3638550"/>
          <p14:tracePt t="82395" x="5280025" y="3638550"/>
          <p14:tracePt t="82404" x="5289550" y="3638550"/>
          <p14:tracePt t="82407" x="5297488" y="3638550"/>
          <p14:tracePt t="82431" x="5307013" y="3638550"/>
          <p14:tracePt t="82897" x="5316538" y="3629025"/>
          <p14:tracePt t="82903" x="5326063" y="3629025"/>
          <p14:tracePt t="82911" x="5334000" y="3629025"/>
          <p14:tracePt t="82923" x="5343525" y="3629025"/>
          <p14:tracePt t="82935" x="5353050" y="3629025"/>
          <p14:tracePt t="82940" x="5362575" y="3629025"/>
          <p14:tracePt t="82988" x="5370513" y="3621088"/>
          <p14:tracePt t="83017" x="5380038" y="3621088"/>
          <p14:tracePt t="83025" x="5389563" y="3621088"/>
          <p14:tracePt t="83033" x="5407025" y="3621088"/>
          <p14:tracePt t="83041" x="5416550" y="3621088"/>
          <p14:tracePt t="83044" x="5426075" y="3611563"/>
          <p14:tracePt t="83065" x="5435600" y="3611563"/>
          <p14:tracePt t="83077" x="5443538" y="3611563"/>
          <p14:tracePt t="85348" x="5516563" y="3611563"/>
          <p14:tracePt t="85354" x="5589588" y="3611563"/>
          <p14:tracePt t="85356" x="5645150" y="3611563"/>
          <p14:tracePt t="85359" x="5699125" y="3611563"/>
          <p14:tracePt t="85363" x="5754688" y="3611563"/>
          <p14:tracePt t="85367" x="5827713" y="3611563"/>
          <p14:tracePt t="85371" x="5881688" y="3611563"/>
          <p14:tracePt t="85375" x="5964238" y="3611563"/>
          <p14:tracePt t="85379" x="6018213" y="3611563"/>
          <p14:tracePt t="85383" x="6091238" y="3611563"/>
          <p14:tracePt t="85387" x="6164263" y="3611563"/>
          <p14:tracePt t="85389" x="6237288" y="3611563"/>
          <p14:tracePt t="85392" x="6327775" y="3611563"/>
          <p14:tracePt t="85398" x="6400800" y="3611563"/>
          <p14:tracePt t="85403" x="6483350" y="3611563"/>
          <p14:tracePt t="85405" x="6556375" y="3602038"/>
          <p14:tracePt t="85409" x="6629400" y="3602038"/>
          <p14:tracePt t="85414" x="6702425" y="3602038"/>
          <p14:tracePt t="85422" x="6838950" y="3602038"/>
          <p14:tracePt t="85425" x="6911975" y="3602038"/>
          <p14:tracePt t="85429" x="6967538" y="3602038"/>
          <p14:tracePt t="85436" x="7021513" y="3602038"/>
          <p14:tracePt t="85439" x="7094538" y="3602038"/>
          <p14:tracePt t="85443" x="7148513" y="3602038"/>
          <p14:tracePt t="85448" x="7213600" y="3602038"/>
          <p14:tracePt t="85457" x="7323138" y="3584575"/>
          <p14:tracePt t="85459" x="7367588" y="3584575"/>
          <p14:tracePt t="85463" x="7423150" y="3584575"/>
          <p14:tracePt t="85467" x="7477125" y="3584575"/>
          <p14:tracePt t="85471" x="7513638" y="3584575"/>
          <p14:tracePt t="85475" x="7569200" y="3584575"/>
          <p14:tracePt t="85479" x="7632700" y="3584575"/>
          <p14:tracePt t="85483" x="7669213" y="3584575"/>
          <p14:tracePt t="85487" x="7723188" y="3584575"/>
          <p14:tracePt t="85490" x="7769225" y="3584575"/>
          <p14:tracePt t="85494" x="7805738" y="3584575"/>
          <p14:tracePt t="85499" x="7851775" y="3584575"/>
          <p14:tracePt t="85503" x="7888288" y="3584575"/>
          <p14:tracePt t="85507" x="7932738" y="3584575"/>
          <p14:tracePt t="85511" x="7961313" y="3584575"/>
          <p14:tracePt t="85515" x="7988300" y="3584575"/>
          <p14:tracePt t="85520" x="8005763" y="3584575"/>
          <p14:tracePt t="85523" x="8034338" y="3584575"/>
          <p14:tracePt t="85527" x="8051800" y="3584575"/>
          <p14:tracePt t="85531" x="8070850" y="3584575"/>
          <p14:tracePt t="85540" x="8078788" y="3584575"/>
          <p14:tracePt t="85546" x="8088313" y="3584575"/>
          <p14:tracePt t="85562" x="8097838" y="3584575"/>
          <p14:tracePt t="85581" x="8107363" y="3584575"/>
          <p14:tracePt t="85591" x="8115300" y="3584575"/>
          <p14:tracePt t="85593" x="8124825" y="3584575"/>
          <p14:tracePt t="85604" x="8134350" y="3584575"/>
          <p14:tracePt t="85659" x="8124825" y="3584575"/>
          <p14:tracePt t="85664" x="8115300" y="3584575"/>
          <p14:tracePt t="85667" x="8107363" y="3584575"/>
          <p14:tracePt t="85670" x="8097838" y="3584575"/>
          <p14:tracePt t="85691" x="8061325" y="3556000"/>
          <p14:tracePt t="85699" x="8051800" y="3538538"/>
          <p14:tracePt t="85957" x="8051800" y="3529013"/>
          <p14:tracePt t="86023" x="8061325" y="3529013"/>
          <p14:tracePt t="86031" x="8070850" y="3519488"/>
          <p14:tracePt t="86043" x="8078788" y="3519488"/>
          <p14:tracePt t="86048" x="8088313" y="3519488"/>
          <p14:tracePt t="86060" x="8097838" y="3511550"/>
          <p14:tracePt t="86073" x="8107363" y="3511550"/>
          <p14:tracePt t="86076" x="8115300" y="3502025"/>
          <p14:tracePt t="86083" x="8124825" y="3492500"/>
          <p14:tracePt t="86093" x="8134350" y="3482975"/>
          <p14:tracePt t="86095" x="8143875" y="3482975"/>
          <p14:tracePt t="86099" x="8151813" y="3475038"/>
          <p14:tracePt t="86106" x="8170863" y="3455988"/>
          <p14:tracePt t="86109" x="8180388" y="3446463"/>
          <p14:tracePt t="86113" x="8197850" y="3429000"/>
          <p14:tracePt t="86117" x="8216900" y="3411538"/>
          <p14:tracePt t="86121" x="8234363" y="3392488"/>
          <p14:tracePt t="86125" x="8270875" y="3375025"/>
          <p14:tracePt t="86141" x="8380413" y="3292475"/>
          <p14:tracePt t="86145" x="8407400" y="3265488"/>
          <p14:tracePt t="86152" x="8426450" y="3246438"/>
          <p14:tracePt t="86154" x="8453438" y="3228975"/>
          <p14:tracePt t="86157" x="8470900" y="3209925"/>
          <p14:tracePt t="86161" x="8489950" y="3192463"/>
          <p14:tracePt t="86165" x="8507413" y="3163888"/>
          <p14:tracePt t="86170" x="8516938" y="3146425"/>
          <p14:tracePt t="86172" x="8526463" y="3136900"/>
          <p14:tracePt t="86176" x="8535988" y="3119438"/>
          <p14:tracePt t="86181" x="8553450" y="3100388"/>
          <p14:tracePt t="86186" x="8562975" y="3090863"/>
          <p14:tracePt t="86189" x="8572500" y="3073400"/>
          <p14:tracePt t="86193" x="8580438" y="3054350"/>
          <p14:tracePt t="86197" x="8589963" y="3046413"/>
          <p14:tracePt t="86203" x="8589963" y="3036888"/>
          <p14:tracePt t="86205" x="8599488" y="3017838"/>
          <p14:tracePt t="86209" x="8609013" y="3000375"/>
          <p14:tracePt t="86213" x="8609013" y="2990850"/>
          <p14:tracePt t="86217" x="8616950" y="2982913"/>
          <p14:tracePt t="86221" x="8616950" y="2973388"/>
          <p14:tracePt t="86225" x="8626475" y="2954338"/>
          <p14:tracePt t="86229" x="8636000" y="2936875"/>
          <p14:tracePt t="86233" x="8645525" y="2917825"/>
          <p14:tracePt t="86237" x="8653463" y="2900363"/>
          <p14:tracePt t="86241" x="8672513" y="2881313"/>
          <p14:tracePt t="86242" x="8672513" y="2873375"/>
          <p14:tracePt t="86247" x="8672513" y="2854325"/>
          <p14:tracePt t="86251" x="8680450" y="2844800"/>
          <p14:tracePt t="86257" x="8680450" y="2836863"/>
          <p14:tracePt t="86259" x="8689975" y="2827338"/>
          <p14:tracePt t="86263" x="8699500" y="2808288"/>
          <p14:tracePt t="86277" x="8709025" y="2790825"/>
          <p14:tracePt t="86724" x="8726488" y="2790825"/>
          <p14:tracePt t="86733" x="8745538" y="2790825"/>
          <p14:tracePt t="86738" x="8753475" y="2790825"/>
          <p14:tracePt t="86744" x="8789988" y="2790825"/>
          <p14:tracePt t="86747" x="8826500" y="2790825"/>
          <p14:tracePt t="86761" x="8836025" y="2790825"/>
          <p14:tracePt t="86765" x="8855075" y="2790825"/>
          <p14:tracePt t="86767" x="8891588" y="2790825"/>
          <p14:tracePt t="86771" x="8899525" y="2790825"/>
          <p14:tracePt t="86776" x="8918575" y="2790825"/>
          <p14:tracePt t="86780" x="8936038" y="2790825"/>
          <p14:tracePt t="86784" x="8955088" y="2781300"/>
          <p14:tracePt t="86787" x="8972550" y="2781300"/>
          <p14:tracePt t="86792" x="8991600" y="2781300"/>
          <p14:tracePt t="86796" x="9001125" y="2781300"/>
          <p14:tracePt t="86800" x="9018588" y="2781300"/>
          <p14:tracePt t="86805" x="9028113" y="2781300"/>
          <p14:tracePt t="86808" x="9037638" y="2781300"/>
          <p14:tracePt t="86811" x="9045575" y="2781300"/>
          <p14:tracePt t="86817" x="9064625" y="2771775"/>
          <p14:tracePt t="86826" x="9072563" y="2771775"/>
          <p14:tracePt t="86839" x="9082088" y="2763838"/>
          <p14:tracePt t="86850" x="9091613" y="2763838"/>
          <p14:tracePt t="86854" x="9101138" y="2754313"/>
          <p14:tracePt t="86861" x="9118600" y="2754313"/>
          <p14:tracePt t="86866" x="9128125" y="2744788"/>
          <p14:tracePt t="86873" x="9137650" y="2735263"/>
          <p14:tracePt t="86882" x="9145588" y="2735263"/>
          <p14:tracePt t="86889" x="9155113" y="2727325"/>
          <p14:tracePt t="86890" x="9164638" y="2727325"/>
          <p14:tracePt t="86893" x="9182100" y="2717800"/>
          <p14:tracePt t="86906" x="9201150" y="2708275"/>
          <p14:tracePt t="86915" x="9218613" y="2698750"/>
          <p14:tracePt t="86924" x="9237663" y="2698750"/>
          <p14:tracePt t="86927" x="9247188" y="2698750"/>
          <p14:tracePt t="86934" x="9255125" y="2698750"/>
          <p14:tracePt t="86937" x="9274175" y="2698750"/>
          <p14:tracePt t="86945" x="9283700" y="2698750"/>
          <p14:tracePt t="86949" x="9301163" y="2698750"/>
          <p14:tracePt t="86954" x="9310688" y="2698750"/>
          <p14:tracePt t="86965" x="9320213" y="2698750"/>
          <p14:tracePt t="86970" x="9328150" y="2698750"/>
          <p14:tracePt t="86973" x="9337675" y="2698750"/>
          <p14:tracePt t="86977" x="9347200" y="2698750"/>
          <p14:tracePt t="87014" x="9356725" y="2698750"/>
          <p14:tracePt t="87021" x="9364663" y="2698750"/>
          <p14:tracePt t="87034" x="9374188" y="2708275"/>
          <p14:tracePt t="87040" x="9383713" y="2717800"/>
          <p14:tracePt t="87046" x="9383713" y="2727325"/>
          <p14:tracePt t="87047" x="9393238" y="2727325"/>
          <p14:tracePt t="87069" x="9401175" y="2735263"/>
          <p14:tracePt t="87211" x="9393238" y="2735263"/>
          <p14:tracePt t="87215" x="9383713" y="2735263"/>
          <p14:tracePt t="87217" x="9374188" y="2735263"/>
          <p14:tracePt t="87229" x="9364663" y="2735263"/>
          <p14:tracePt t="87238" x="9356725" y="2735263"/>
          <p14:tracePt t="87241" x="9347200" y="2735263"/>
          <p14:tracePt t="87249" x="9337675" y="2735263"/>
          <p14:tracePt t="87259" x="9328150" y="2735263"/>
          <p14:tracePt t="87267" x="9320213" y="2735263"/>
          <p14:tracePt t="87274" x="9310688" y="2735263"/>
          <p14:tracePt t="87290" x="9301163" y="2735263"/>
          <p14:tracePt t="87299" x="9291638" y="2735263"/>
          <p14:tracePt t="87306" x="9274175" y="2735263"/>
          <p14:tracePt t="87313" x="9264650" y="2735263"/>
          <p14:tracePt t="87354" x="9255125" y="2735263"/>
          <p14:tracePt t="87365" x="9247188" y="2735263"/>
          <p14:tracePt t="87374" x="9237663" y="2735263"/>
          <p14:tracePt t="87378" x="9228138" y="2735263"/>
          <p14:tracePt t="87381" x="9210675" y="2735263"/>
          <p14:tracePt t="87385" x="9201150" y="2735263"/>
          <p14:tracePt t="87389" x="9191625" y="2735263"/>
          <p14:tracePt t="87391" x="9174163" y="2735263"/>
          <p14:tracePt t="87395" x="9155113" y="2735263"/>
          <p14:tracePt t="87399" x="9137650" y="2735263"/>
          <p14:tracePt t="87404" x="9128125" y="2735263"/>
          <p14:tracePt t="87407" x="9109075" y="2735263"/>
          <p14:tracePt t="87411" x="9091613" y="2735263"/>
          <p14:tracePt t="87415" x="9082088" y="2735263"/>
          <p14:tracePt t="87423" x="9072563" y="2735263"/>
          <p14:tracePt t="87428" x="9064625" y="2735263"/>
          <p14:tracePt t="87433" x="9055100" y="2735263"/>
          <p14:tracePt t="87440" x="9037638" y="2735263"/>
          <p14:tracePt t="87443" x="9028113" y="2735263"/>
          <p14:tracePt t="87453" x="9018588" y="2735263"/>
          <p14:tracePt t="87455" x="9009063" y="2735263"/>
          <p14:tracePt t="87459" x="9001125" y="2735263"/>
          <p14:tracePt t="87463" x="8982075" y="2735263"/>
          <p14:tracePt t="87467" x="8972550" y="2735263"/>
          <p14:tracePt t="87471" x="8964613" y="2735263"/>
          <p14:tracePt t="87475" x="8955088" y="2727325"/>
          <p14:tracePt t="87483" x="8936038" y="2717800"/>
          <p14:tracePt t="87487" x="8928100" y="2717800"/>
          <p14:tracePt t="87491" x="8918575" y="2717800"/>
          <p14:tracePt t="87494" x="8899525" y="2708275"/>
          <p14:tracePt t="87503" x="8891588" y="2708275"/>
          <p14:tracePt t="87507" x="8872538" y="2698750"/>
          <p14:tracePt t="87515" x="8863013" y="2690813"/>
          <p14:tracePt t="87517" x="8863013" y="2681288"/>
          <p14:tracePt t="87521" x="8855075" y="2681288"/>
          <p14:tracePt t="87531" x="8845550" y="2681288"/>
          <p14:tracePt t="87534" x="8836025" y="2681288"/>
          <p14:tracePt t="87537" x="8826500" y="2681288"/>
          <p14:tracePt t="87541" x="8818563" y="2671763"/>
          <p14:tracePt t="87821" x="8826500" y="2681288"/>
          <p14:tracePt t="87827" x="8845550" y="2690813"/>
          <p14:tracePt t="87831" x="8863013" y="2698750"/>
          <p14:tracePt t="87836" x="8882063" y="2698750"/>
          <p14:tracePt t="87839" x="8891588" y="2708275"/>
          <p14:tracePt t="87843" x="8909050" y="2717800"/>
          <p14:tracePt t="87852" x="8928100" y="2727325"/>
          <p14:tracePt t="87855" x="8945563" y="2735263"/>
          <p14:tracePt t="87859" x="8964613" y="2744788"/>
          <p14:tracePt t="87863" x="9001125" y="2754313"/>
          <p14:tracePt t="87871" x="9018588" y="2754313"/>
          <p14:tracePt t="87875" x="9037638" y="2763838"/>
          <p14:tracePt t="87879" x="9055100" y="2771775"/>
          <p14:tracePt t="87890" x="9064625" y="2771775"/>
          <p14:tracePt t="87897" x="9072563" y="2771775"/>
          <p14:tracePt t="87905" x="9082088" y="2771775"/>
          <p14:tracePt t="87909" x="9091613" y="2781300"/>
          <p14:tracePt t="87922" x="9118600" y="2781300"/>
          <p14:tracePt t="87925" x="9128125" y="2781300"/>
          <p14:tracePt t="87929" x="9145588" y="2800350"/>
          <p14:tracePt t="87933" x="9164638" y="2800350"/>
          <p14:tracePt t="87937" x="9182100" y="2808288"/>
          <p14:tracePt t="87941" x="9201150" y="2817813"/>
          <p14:tracePt t="87946" x="9218613" y="2817813"/>
          <p14:tracePt t="87949" x="9255125" y="2827338"/>
          <p14:tracePt t="87953" x="9283700" y="2836863"/>
          <p14:tracePt t="87956" x="9310688" y="2844800"/>
          <p14:tracePt t="87961" x="9328150" y="2844800"/>
          <p14:tracePt t="87965" x="9364663" y="2854325"/>
          <p14:tracePt t="87970" x="9393238" y="2863850"/>
          <p14:tracePt t="87973" x="9420225" y="2873375"/>
          <p14:tracePt t="87977" x="9437688" y="2873375"/>
          <p14:tracePt t="87981" x="9456738" y="2873375"/>
          <p14:tracePt t="87986" x="9464675" y="2881313"/>
          <p14:tracePt t="88036" x="9474200" y="2881313"/>
          <p14:tracePt t="88041" x="9483725" y="2890838"/>
          <p14:tracePt t="88045" x="9483725" y="2900363"/>
          <p14:tracePt t="88049" x="9501188" y="2900363"/>
          <p14:tracePt t="88053" x="9520238" y="2909888"/>
          <p14:tracePt t="88057" x="9537700" y="2909888"/>
          <p14:tracePt t="88061" x="9556750" y="2909888"/>
          <p14:tracePt t="88065" x="9574213" y="2917825"/>
          <p14:tracePt t="88067" x="9593263" y="2917825"/>
          <p14:tracePt t="88071" x="9620250" y="2927350"/>
          <p14:tracePt t="88075" x="9639300" y="2927350"/>
          <p14:tracePt t="88079" x="9656763" y="2927350"/>
          <p14:tracePt t="88083" x="9675813" y="2936875"/>
          <p14:tracePt t="88087" x="9693275" y="2936875"/>
          <p14:tracePt t="88091" x="9702800" y="2936875"/>
          <p14:tracePt t="88095" x="9712325" y="2936875"/>
          <p14:tracePt t="88100" x="9720263" y="2936875"/>
          <p14:tracePt t="88104" x="9729788" y="2936875"/>
          <p14:tracePt t="88115" x="9748838" y="2946400"/>
          <p14:tracePt t="88138" x="9775825" y="2946400"/>
          <p14:tracePt t="88139" x="9785350" y="2946400"/>
          <p14:tracePt t="88143" x="9802813" y="2954338"/>
          <p14:tracePt t="88155" x="9812338" y="2954338"/>
          <p14:tracePt t="88159" x="9829800" y="2963863"/>
          <p14:tracePt t="88170" x="9848850" y="2963863"/>
          <p14:tracePt t="88173" x="9856788" y="2973388"/>
          <p14:tracePt t="88179" x="9866313" y="2973388"/>
          <p14:tracePt t="88188" x="9875838" y="2973388"/>
          <p14:tracePt t="88220" x="9885363" y="2973388"/>
          <p14:tracePt t="88229" x="9893300" y="2982913"/>
          <p14:tracePt t="88233" x="9902825" y="2982913"/>
          <p14:tracePt t="88238" x="9921875" y="2982913"/>
          <p14:tracePt t="88243" x="9948863" y="2990850"/>
          <p14:tracePt t="88245" x="9966325" y="3000375"/>
          <p14:tracePt t="88253" x="9985375" y="3009900"/>
          <p14:tracePt t="88257" x="10002838" y="3009900"/>
          <p14:tracePt t="88262" x="10021888" y="3017838"/>
          <p14:tracePt t="88273" x="10031413" y="3017838"/>
          <p14:tracePt t="88277" x="10039350" y="3027363"/>
          <p14:tracePt t="88287" x="10048875" y="3027363"/>
          <p14:tracePt t="88294" x="10058400" y="3036888"/>
          <p14:tracePt t="88298" x="10067925" y="3036888"/>
          <p14:tracePt t="88307" x="10075863" y="3046413"/>
          <p14:tracePt t="88323" x="10094913" y="3054350"/>
          <p14:tracePt t="88325" x="10104438" y="3054350"/>
          <p14:tracePt t="88338" x="10112375" y="3054350"/>
          <p14:tracePt t="88343" x="10121900" y="3054350"/>
          <p14:tracePt t="88358" x="10131425" y="3063875"/>
          <p14:tracePt t="88371" x="10140950" y="3073400"/>
          <p14:tracePt t="88384" x="10148888" y="3073400"/>
          <p14:tracePt t="88388" x="10158413" y="3073400"/>
          <p14:tracePt t="88392" x="10167938" y="3082925"/>
          <p14:tracePt t="88394" x="10177463" y="3082925"/>
          <p14:tracePt t="88397" x="10185400" y="3090863"/>
          <p14:tracePt t="88405" x="10194925" y="3090863"/>
          <p14:tracePt t="88413" x="10204450" y="3100388"/>
          <p14:tracePt t="88421" x="10221913" y="3100388"/>
          <p14:tracePt t="88423" x="10231438" y="3100388"/>
          <p14:tracePt t="88431" x="10240963" y="3109913"/>
          <p14:tracePt t="88635" x="10248900" y="3109913"/>
          <p14:tracePt t="88652" x="10258425" y="3119438"/>
          <p14:tracePt t="88656" x="10258425" y="3127375"/>
          <p14:tracePt t="88663" x="10258425" y="3155950"/>
          <p14:tracePt t="88666" x="10258425" y="3163888"/>
          <p14:tracePt t="88670" x="10258425" y="3173413"/>
          <p14:tracePt t="88673" x="10258425" y="3182938"/>
          <p14:tracePt t="88677" x="10258425" y="3200400"/>
          <p14:tracePt t="88681" x="10258425" y="3219450"/>
          <p14:tracePt t="88687" x="10258425" y="3236913"/>
          <p14:tracePt t="88689" x="10258425" y="3255963"/>
          <p14:tracePt t="88692" x="10258425" y="3273425"/>
          <p14:tracePt t="88697" x="10258425" y="3292475"/>
          <p14:tracePt t="88702" x="10258425" y="3309938"/>
          <p14:tracePt t="88705" x="10258425" y="3338513"/>
          <p14:tracePt t="88709" x="10258425" y="3365500"/>
          <p14:tracePt t="88713" x="10258425" y="3382963"/>
          <p14:tracePt t="88717" x="10258425" y="3402013"/>
          <p14:tracePt t="88721" x="10258425" y="3429000"/>
          <p14:tracePt t="88725" x="10258425" y="3455988"/>
          <p14:tracePt t="88729" x="10258425" y="3492500"/>
          <p14:tracePt t="88736" x="10258425" y="3529013"/>
          <p14:tracePt t="88738" x="10258425" y="3556000"/>
          <p14:tracePt t="88741" x="10258425" y="3592513"/>
          <p14:tracePt t="88746" x="10258425" y="3602038"/>
          <p14:tracePt t="88750" x="10258425" y="3638550"/>
          <p14:tracePt t="88753" x="10258425" y="3657600"/>
          <p14:tracePt t="88757" x="10258425" y="3684588"/>
          <p14:tracePt t="88762" x="10258425" y="3711575"/>
          <p14:tracePt t="88765" x="10258425" y="3721100"/>
          <p14:tracePt t="88769" x="10258425" y="3738563"/>
          <p14:tracePt t="88770" x="10258425" y="3757613"/>
          <p14:tracePt t="88775" x="10258425" y="3767138"/>
          <p14:tracePt t="88779" x="10258425" y="3784600"/>
          <p14:tracePt t="88783" x="10258425" y="3803650"/>
          <p14:tracePt t="88788" x="10258425" y="3821113"/>
          <p14:tracePt t="88791" x="10258425" y="3848100"/>
          <p14:tracePt t="88795" x="10258425" y="3867150"/>
          <p14:tracePt t="88799" x="10258425" y="3903663"/>
          <p14:tracePt t="88803" x="10258425" y="3921125"/>
          <p14:tracePt t="88807" x="10248900" y="3940175"/>
          <p14:tracePt t="88811" x="10248900" y="3967163"/>
          <p14:tracePt t="88815" x="10240963" y="3994150"/>
          <p14:tracePt t="88819" x="10231438" y="4021138"/>
          <p14:tracePt t="88823" x="10221913" y="4049713"/>
          <p14:tracePt t="88827" x="10213975" y="4067175"/>
          <p14:tracePt t="88831" x="10213975" y="4076700"/>
          <p14:tracePt t="88835" x="10204450" y="4103688"/>
          <p14:tracePt t="88839" x="10204450" y="4113213"/>
          <p14:tracePt t="88843" x="10194925" y="4130675"/>
          <p14:tracePt t="88847" x="10185400" y="4159250"/>
          <p14:tracePt t="88855" x="10177463" y="4176713"/>
          <p14:tracePt t="88859" x="10167938" y="4195763"/>
          <p14:tracePt t="88863" x="10158413" y="4232275"/>
          <p14:tracePt t="88867" x="10148888" y="4249738"/>
          <p14:tracePt t="88871" x="10140950" y="4268788"/>
          <p14:tracePt t="88875" x="10112375" y="4295775"/>
          <p14:tracePt t="88879" x="10094913" y="4322763"/>
          <p14:tracePt t="88883" x="10085388" y="4340225"/>
          <p14:tracePt t="88889" x="10067925" y="4376738"/>
          <p14:tracePt t="88891" x="10058400" y="4395788"/>
          <p14:tracePt t="88895" x="10039350" y="4422775"/>
          <p14:tracePt t="88899" x="10031413" y="4441825"/>
          <p14:tracePt t="88903" x="10002838" y="4459288"/>
          <p14:tracePt t="88907" x="9994900" y="4495800"/>
          <p14:tracePt t="88911" x="9975850" y="4514850"/>
          <p14:tracePt t="88915" x="9966325" y="4532313"/>
          <p14:tracePt t="88919" x="9948863" y="4551363"/>
          <p14:tracePt t="88927" x="9939338" y="4559300"/>
          <p14:tracePt t="88931" x="9921875" y="4578350"/>
          <p14:tracePt t="88936" x="9912350" y="4595813"/>
          <p14:tracePt t="88939" x="9893300" y="4614863"/>
          <p14:tracePt t="88943" x="9885363" y="4624388"/>
          <p14:tracePt t="88945" x="9866313" y="4641850"/>
          <p14:tracePt t="88951" x="9856788" y="4651375"/>
          <p14:tracePt t="88953" x="9848850" y="4668838"/>
          <p14:tracePt t="88957" x="9829800" y="4687888"/>
          <p14:tracePt t="88961" x="9812338" y="4705350"/>
          <p14:tracePt t="88966" x="9802813" y="4714875"/>
          <p14:tracePt t="88971" x="9793288" y="4732338"/>
          <p14:tracePt t="88973" x="9785350" y="4732338"/>
          <p14:tracePt t="88977" x="9766300" y="4751388"/>
          <p14:tracePt t="88982" x="9756775" y="4768850"/>
          <p14:tracePt t="88986" x="9748838" y="4778375"/>
          <p14:tracePt t="88989" x="9729788" y="4797425"/>
          <p14:tracePt t="88993" x="9720263" y="4805363"/>
          <p14:tracePt t="88997" x="9712325" y="4814888"/>
          <p14:tracePt t="89001" x="9702800" y="4824413"/>
          <p14:tracePt t="89005" x="9693275" y="4841875"/>
          <p14:tracePt t="89009" x="9683750" y="4841875"/>
          <p14:tracePt t="89013" x="9666288" y="4860925"/>
          <p14:tracePt t="89017" x="9656763" y="4870450"/>
          <p14:tracePt t="89021" x="9647238" y="4878388"/>
          <p14:tracePt t="89025" x="9639300" y="4887913"/>
          <p14:tracePt t="89029" x="9620250" y="4897438"/>
          <p14:tracePt t="89033" x="9610725" y="4906963"/>
          <p14:tracePt t="89037" x="9610725" y="4914900"/>
          <p14:tracePt t="89042" x="9602788" y="4914900"/>
          <p14:tracePt t="89045" x="9593263" y="4924425"/>
          <p14:tracePt t="89054" x="9574213" y="4933950"/>
          <p14:tracePt t="89061" x="9566275" y="4943475"/>
          <p14:tracePt t="89073" x="9556750" y="4951413"/>
          <p14:tracePt t="89077" x="9547225" y="4960938"/>
          <p14:tracePt t="89089" x="9547225" y="4970463"/>
          <p14:tracePt t="89097" x="9537700" y="4979988"/>
          <p14:tracePt t="89307" x="9547225" y="4979988"/>
          <p14:tracePt t="89315" x="9556750" y="4979988"/>
          <p14:tracePt t="89323" x="9574213" y="4979988"/>
          <p14:tracePt t="89328" x="9583738" y="4979988"/>
          <p14:tracePt t="89329" x="9602788" y="4970463"/>
          <p14:tracePt t="89333" x="9620250" y="4960938"/>
          <p14:tracePt t="89337" x="9639300" y="4960938"/>
          <p14:tracePt t="89341" x="9656763" y="4951413"/>
          <p14:tracePt t="89345" x="9675813" y="4943475"/>
          <p14:tracePt t="89349" x="9693275" y="4933950"/>
          <p14:tracePt t="89353" x="9712325" y="4924425"/>
          <p14:tracePt t="89358" x="9729788" y="4924425"/>
          <p14:tracePt t="89360" x="9748838" y="4914900"/>
          <p14:tracePt t="89365" x="9766300" y="4906963"/>
          <p14:tracePt t="89369" x="9785350" y="4897438"/>
          <p14:tracePt t="89373" x="9802813" y="4897438"/>
          <p14:tracePt t="89376" x="9821863" y="4897438"/>
          <p14:tracePt t="89380" x="9839325" y="4887913"/>
          <p14:tracePt t="89385" x="9856788" y="4870450"/>
          <p14:tracePt t="89389" x="9866313" y="4870450"/>
          <p14:tracePt t="89393" x="9875838" y="4870450"/>
          <p14:tracePt t="89402" x="9885363" y="4870450"/>
          <p14:tracePt t="89405" x="9902825" y="4870450"/>
          <p14:tracePt t="89409" x="9912350" y="4860925"/>
          <p14:tracePt t="89413" x="9921875" y="4860925"/>
          <p14:tracePt t="89417" x="9929813" y="4860925"/>
          <p14:tracePt t="89421" x="9939338" y="4851400"/>
          <p14:tracePt t="89430" x="9948863" y="4851400"/>
          <p14:tracePt t="89436" x="9966325" y="4841875"/>
          <p14:tracePt t="89439" x="9975850" y="4841875"/>
          <p14:tracePt t="89441" x="9994900" y="4833938"/>
          <p14:tracePt t="89445" x="10012363" y="4833938"/>
          <p14:tracePt t="89450" x="10031413" y="4824413"/>
          <p14:tracePt t="89453" x="10048875" y="4814888"/>
          <p14:tracePt t="89457" x="10067925" y="4814888"/>
          <p14:tracePt t="89461" x="10094913" y="4805363"/>
          <p14:tracePt t="89465" x="10112375" y="4805363"/>
          <p14:tracePt t="89470" x="10148888" y="4797425"/>
          <p14:tracePt t="89473" x="10167938" y="4787900"/>
          <p14:tracePt t="89474" x="10185400" y="4778375"/>
          <p14:tracePt t="89478" x="10213975" y="4768850"/>
          <p14:tracePt t="89483" x="10240963" y="4768850"/>
          <p14:tracePt t="89487" x="10258425" y="4760913"/>
          <p14:tracePt t="89491" x="10277475" y="4760913"/>
          <p14:tracePt t="89494" x="10285413" y="4760913"/>
          <p14:tracePt t="89499" x="10294938" y="4751388"/>
          <p14:tracePt t="89503" x="10304463" y="4751388"/>
          <p14:tracePt t="89507" x="10321925" y="4741863"/>
          <p14:tracePt t="89515" x="10331450" y="4741863"/>
          <p14:tracePt t="89519" x="10340975" y="4732338"/>
          <p14:tracePt t="89523" x="10350500" y="4732338"/>
          <p14:tracePt t="89526" x="10367963" y="4724400"/>
          <p14:tracePt t="89536" x="10387013" y="4724400"/>
          <p14:tracePt t="89539" x="10394950" y="4714875"/>
          <p14:tracePt t="89558" x="10404475" y="4705350"/>
          <p14:tracePt t="90403" x="10394950" y="4678363"/>
          <p14:tracePt t="90408" x="10367963" y="4651375"/>
          <p14:tracePt t="90412" x="10350500" y="4632325"/>
          <p14:tracePt t="90415" x="10340975" y="4624388"/>
          <p14:tracePt t="90417" x="10313988" y="4605338"/>
          <p14:tracePt t="90421" x="10285413" y="4587875"/>
          <p14:tracePt t="90425" x="10258425" y="4559300"/>
          <p14:tracePt t="90429" x="10240963" y="4532313"/>
          <p14:tracePt t="90433" x="10231438" y="4514850"/>
          <p14:tracePt t="90437" x="10204450" y="4486275"/>
          <p14:tracePt t="90441" x="10194925" y="4478338"/>
          <p14:tracePt t="90445" x="10177463" y="4449763"/>
          <p14:tracePt t="90450" x="10140950" y="4413250"/>
          <p14:tracePt t="90453" x="10121900" y="4395788"/>
          <p14:tracePt t="90457" x="10094913" y="4368800"/>
          <p14:tracePt t="90461" x="10058400" y="4332288"/>
          <p14:tracePt t="90465" x="10012363" y="4268788"/>
          <p14:tracePt t="90469" x="9958388" y="4203700"/>
          <p14:tracePt t="90473" x="9902825" y="4149725"/>
          <p14:tracePt t="90477" x="9856788" y="4086225"/>
          <p14:tracePt t="90481" x="9802813" y="4040188"/>
          <p14:tracePt t="90485" x="9756775" y="3984625"/>
          <p14:tracePt t="90488" x="9683750" y="3921125"/>
          <p14:tracePt t="90492" x="9620250" y="3867150"/>
          <p14:tracePt t="90497" x="9574213" y="3821113"/>
          <p14:tracePt t="90502" x="9537700" y="3784600"/>
          <p14:tracePt t="90505" x="9520238" y="3767138"/>
          <p14:tracePt t="90509" x="9493250" y="3738563"/>
          <p14:tracePt t="90513" x="9456738" y="3721100"/>
          <p14:tracePt t="90517" x="9437688" y="3694113"/>
          <p14:tracePt t="90521" x="9410700" y="3665538"/>
          <p14:tracePt t="90525" x="9401175" y="3657600"/>
          <p14:tracePt t="90529" x="9374188" y="3629025"/>
          <p14:tracePt t="90533" x="9364663" y="3621088"/>
          <p14:tracePt t="90537" x="9347200" y="3602038"/>
          <p14:tracePt t="90541" x="9320213" y="3575050"/>
          <p14:tracePt t="90545" x="9310688" y="3565525"/>
          <p14:tracePt t="90549" x="9291638" y="3548063"/>
          <p14:tracePt t="90553" x="9264650" y="3529013"/>
          <p14:tracePt t="90557" x="9255125" y="3519488"/>
          <p14:tracePt t="90561" x="9237663" y="3502025"/>
          <p14:tracePt t="90565" x="9218613" y="3482975"/>
          <p14:tracePt t="90570" x="9210675" y="3475038"/>
          <p14:tracePt t="90573" x="9191625" y="3455988"/>
          <p14:tracePt t="90577" x="9174163" y="3438525"/>
          <p14:tracePt t="90581" x="9164638" y="3429000"/>
          <p14:tracePt t="90583" x="9155113" y="3419475"/>
          <p14:tracePt t="90587" x="9128125" y="3402013"/>
          <p14:tracePt t="90591" x="9118600" y="3402013"/>
          <p14:tracePt t="90595" x="9109075" y="3392488"/>
          <p14:tracePt t="90599" x="9109075" y="3382963"/>
          <p14:tracePt t="90604" x="9101138" y="3375025"/>
          <p14:tracePt t="90607" x="9091613" y="3365500"/>
          <p14:tracePt t="90610" x="9082088" y="3355975"/>
          <p14:tracePt t="90614" x="9072563" y="3346450"/>
          <p14:tracePt t="90619" x="9064625" y="3346450"/>
          <p14:tracePt t="90623" x="9055100" y="3338513"/>
          <p14:tracePt t="90627" x="9055100" y="3328988"/>
          <p14:tracePt t="90631" x="9045575" y="3319463"/>
          <p14:tracePt t="90635" x="9037638" y="3309938"/>
          <p14:tracePt t="90638" x="9028113" y="3302000"/>
          <p14:tracePt t="90642" x="9009063" y="3292475"/>
          <p14:tracePt t="90647" x="9001125" y="3282950"/>
          <p14:tracePt t="90652" x="8991600" y="3282950"/>
          <p14:tracePt t="90659" x="8991600" y="3273425"/>
          <p14:tracePt t="90661" x="8972550" y="3273425"/>
          <p14:tracePt t="90663" x="8955088" y="3273425"/>
          <p14:tracePt t="90668" x="8936038" y="3255963"/>
          <p14:tracePt t="90671" x="8928100" y="3255963"/>
          <p14:tracePt t="90675" x="8909050" y="3246438"/>
          <p14:tracePt t="90679" x="8899525" y="3246438"/>
          <p14:tracePt t="90683" x="8891588" y="3236913"/>
          <p14:tracePt t="90687" x="8882063" y="3236913"/>
          <p14:tracePt t="90691" x="8872538" y="3228975"/>
          <p14:tracePt t="90695" x="8863013" y="3219450"/>
          <p14:tracePt t="90705" x="8855075" y="3219450"/>
          <p14:tracePt t="90711" x="8845550" y="3209925"/>
          <p14:tracePt t="90761" x="8826500" y="3200400"/>
          <p14:tracePt t="90778" x="8818563" y="3192463"/>
          <p14:tracePt t="90782" x="8809038" y="3192463"/>
          <p14:tracePt t="90787" x="8789988" y="3182938"/>
          <p14:tracePt t="90799" x="8782050" y="3173413"/>
          <p14:tracePt t="90803" x="8772525" y="3173413"/>
          <p14:tracePt t="90813" x="8763000" y="3173413"/>
          <p14:tracePt t="90821" x="8753475" y="3173413"/>
          <p14:tracePt t="91193" x="8745538" y="3163888"/>
          <p14:tracePt t="91227" x="8753475" y="3155950"/>
          <p14:tracePt t="91234" x="8763000" y="3146425"/>
          <p14:tracePt t="91240" x="8772525" y="3146425"/>
          <p14:tracePt t="91241" x="8782050" y="3146425"/>
          <p14:tracePt t="91245" x="8789988" y="3136900"/>
          <p14:tracePt t="91249" x="8799513" y="3127375"/>
          <p14:tracePt t="91257" x="8818563" y="3119438"/>
          <p14:tracePt t="91262" x="8826500" y="3119438"/>
          <p14:tracePt t="91265" x="8836025" y="3119438"/>
          <p14:tracePt t="91271" x="8845550" y="3119438"/>
          <p14:tracePt t="91279" x="8855075" y="3119438"/>
          <p14:tracePt t="91284" x="8882063" y="3109913"/>
          <p14:tracePt t="91287" x="8899525" y="3109913"/>
          <p14:tracePt t="91293" x="8909050" y="3109913"/>
          <p14:tracePt t="91297" x="8918575" y="3109913"/>
          <p14:tracePt t="91305" x="8955088" y="3100388"/>
          <p14:tracePt t="91307" x="8991600" y="3100388"/>
          <p14:tracePt t="91311" x="9001125" y="3100388"/>
          <p14:tracePt t="91315" x="9037638" y="3100388"/>
          <p14:tracePt t="91319" x="9064625" y="3100388"/>
          <p14:tracePt t="91323" x="9091613" y="3100388"/>
          <p14:tracePt t="91327" x="9145588" y="3100388"/>
          <p14:tracePt t="91330" x="9191625" y="3100388"/>
          <p14:tracePt t="91336" x="9228138" y="3100388"/>
          <p14:tracePt t="91339" x="9283700" y="3100388"/>
          <p14:tracePt t="91343" x="9328150" y="3109913"/>
          <p14:tracePt t="91347" x="9364663" y="3119438"/>
          <p14:tracePt t="91353" x="9410700" y="3127375"/>
          <p14:tracePt t="91356" x="9456738" y="3136900"/>
          <p14:tracePt t="91360" x="9501188" y="3163888"/>
          <p14:tracePt t="91365" x="9529763" y="3173413"/>
          <p14:tracePt t="91372" x="9602788" y="3192463"/>
          <p14:tracePt t="91377" x="9629775" y="3200400"/>
          <p14:tracePt t="91379" x="9656763" y="3209925"/>
          <p14:tracePt t="91383" x="9693275" y="3228975"/>
          <p14:tracePt t="91387" x="9712325" y="3236913"/>
          <p14:tracePt t="91391" x="9729788" y="3246438"/>
          <p14:tracePt t="91395" x="9739313" y="3246438"/>
          <p14:tracePt t="91404" x="9748838" y="3246438"/>
          <p14:tracePt t="91523" x="9756775" y="3246438"/>
          <p14:tracePt t="91539" x="9766300" y="3255963"/>
          <p14:tracePt t="91546" x="9766300" y="3265488"/>
          <p14:tracePt t="91551" x="9766300" y="3273425"/>
          <p14:tracePt t="91554" x="9766300" y="3282950"/>
          <p14:tracePt t="91557" x="9766300" y="3292475"/>
          <p14:tracePt t="91565" x="9766300" y="3302000"/>
          <p14:tracePt t="91574" x="9766300" y="3309938"/>
          <p14:tracePt t="91583" x="9766300" y="3319463"/>
          <p14:tracePt t="91588" x="9766300" y="3328988"/>
          <p14:tracePt t="91590" x="9756775" y="3338513"/>
          <p14:tracePt t="91594" x="9756775" y="3346450"/>
          <p14:tracePt t="91598" x="9756775" y="3355975"/>
          <p14:tracePt t="91608" x="9739313" y="3375025"/>
          <p14:tracePt t="91609" x="9729788" y="3382963"/>
          <p14:tracePt t="91613" x="9729788" y="3392488"/>
          <p14:tracePt t="91620" x="9720263" y="3411538"/>
          <p14:tracePt t="91622" x="9712325" y="3419475"/>
          <p14:tracePt t="91625" x="9702800" y="3438525"/>
          <p14:tracePt t="91629" x="9693275" y="3438525"/>
          <p14:tracePt t="91633" x="9683750" y="3455988"/>
          <p14:tracePt t="91637" x="9675813" y="3475038"/>
          <p14:tracePt t="91640" x="9675813" y="3482975"/>
          <p14:tracePt t="91644" x="9656763" y="3502025"/>
          <p14:tracePt t="91649" x="9647238" y="3519488"/>
          <p14:tracePt t="91653" x="9620250" y="3538538"/>
          <p14:tracePt t="91657" x="9610725" y="3575050"/>
          <p14:tracePt t="91661" x="9602788" y="3592513"/>
          <p14:tracePt t="91665" x="9583738" y="3621088"/>
          <p14:tracePt t="91670" x="9574213" y="3638550"/>
          <p14:tracePt t="91673" x="9556750" y="3665538"/>
          <p14:tracePt t="91676" x="9547225" y="3702050"/>
          <p14:tracePt t="91680" x="9537700" y="3721100"/>
          <p14:tracePt t="91685" x="9520238" y="3738563"/>
          <p14:tracePt t="91688" x="9510713" y="3757613"/>
          <p14:tracePt t="91692" x="9483725" y="3775075"/>
          <p14:tracePt t="91694" x="9474200" y="3794125"/>
          <p14:tracePt t="91698" x="9464675" y="3811588"/>
          <p14:tracePt t="91703" x="9456738" y="3830638"/>
          <p14:tracePt t="91706" x="9437688" y="3867150"/>
          <p14:tracePt t="91710" x="9429750" y="3894138"/>
          <p14:tracePt t="91715" x="9420225" y="3921125"/>
          <p14:tracePt t="91720" x="9410700" y="3948113"/>
          <p14:tracePt t="91723" x="9393238" y="3984625"/>
          <p14:tracePt t="91726" x="9383713" y="4003675"/>
          <p14:tracePt t="91731" x="9364663" y="4030663"/>
          <p14:tracePt t="91735" x="9356725" y="4049713"/>
          <p14:tracePt t="91739" x="9347200" y="4086225"/>
          <p14:tracePt t="91743" x="9337675" y="4103688"/>
          <p14:tracePt t="91747" x="9328150" y="4122738"/>
          <p14:tracePt t="91752" x="9320213" y="4149725"/>
          <p14:tracePt t="91755" x="9310688" y="4167188"/>
          <p14:tracePt t="91758" x="9301163" y="4186238"/>
          <p14:tracePt t="91763" x="9291638" y="4213225"/>
          <p14:tracePt t="91768" x="9283700" y="4232275"/>
          <p14:tracePt t="91771" x="9274175" y="4249738"/>
          <p14:tracePt t="91775" x="9264650" y="4268788"/>
          <p14:tracePt t="91779" x="9255125" y="4303713"/>
          <p14:tracePt t="91783" x="9247188" y="4322763"/>
          <p14:tracePt t="91787" x="9237663" y="4349750"/>
          <p14:tracePt t="91791" x="9228138" y="4368800"/>
          <p14:tracePt t="91796" x="9218613" y="4386263"/>
          <p14:tracePt t="91799" x="9210675" y="4422775"/>
          <p14:tracePt t="91804" x="9201150" y="4441825"/>
          <p14:tracePt t="91807" x="9174163" y="4468813"/>
          <p14:tracePt t="91810" x="9164638" y="4486275"/>
          <p14:tracePt t="91815" x="9155113" y="4505325"/>
          <p14:tracePt t="91820" x="9145588" y="4532313"/>
          <p14:tracePt t="91823" x="9137650" y="4551363"/>
          <p14:tracePt t="91827" x="9128125" y="4568825"/>
          <p14:tracePt t="91831" x="9118600" y="4605338"/>
          <p14:tracePt t="91835" x="9109075" y="4624388"/>
          <p14:tracePt t="91839" x="9101138" y="4641850"/>
          <p14:tracePt t="91843" x="9091613" y="4660900"/>
          <p14:tracePt t="91847" x="9082088" y="4678363"/>
          <p14:tracePt t="91851" x="9072563" y="4705350"/>
          <p14:tracePt t="91855" x="9064625" y="4724400"/>
          <p14:tracePt t="91859" x="9055100" y="4741863"/>
          <p14:tracePt t="91863" x="9045575" y="4760913"/>
          <p14:tracePt t="91867" x="9037638" y="4778375"/>
          <p14:tracePt t="91871" x="9037638" y="4797425"/>
          <p14:tracePt t="91873" x="9028113" y="4805363"/>
          <p14:tracePt t="91877" x="9028113" y="4814888"/>
          <p14:tracePt t="91881" x="9018588" y="4833938"/>
          <p14:tracePt t="91886" x="9009063" y="4851400"/>
          <p14:tracePt t="91888" x="9001125" y="4870450"/>
          <p14:tracePt t="91894" x="8991600" y="4878388"/>
          <p14:tracePt t="91897" x="8991600" y="4897438"/>
          <p14:tracePt t="91901" x="8982075" y="4914900"/>
          <p14:tracePt t="91905" x="8982075" y="4924425"/>
          <p14:tracePt t="91909" x="8972550" y="4933950"/>
          <p14:tracePt t="91913" x="8972550" y="4943475"/>
          <p14:tracePt t="91918" x="8964613" y="4951413"/>
          <p14:tracePt t="91921" x="8964613" y="4960938"/>
          <p14:tracePt t="91925" x="8964613" y="4979988"/>
          <p14:tracePt t="91930" x="8955088" y="4997450"/>
          <p14:tracePt t="91941" x="8945563" y="5016500"/>
          <p14:tracePt t="91945" x="8945563" y="5033963"/>
          <p14:tracePt t="91950" x="8936038" y="5053013"/>
          <p14:tracePt t="91957" x="8936038" y="5070475"/>
          <p14:tracePt t="91961" x="8928100" y="5089525"/>
          <p14:tracePt t="91965" x="8928100" y="5097463"/>
          <p14:tracePt t="91969" x="8928100" y="5106988"/>
          <p14:tracePt t="91973" x="8918575" y="5106988"/>
          <p14:tracePt t="91977" x="8918575" y="5116513"/>
          <p14:tracePt t="91987" x="8918575" y="5126038"/>
          <p14:tracePt t="91991" x="8918575" y="5133975"/>
          <p14:tracePt t="91995" x="8909050" y="5143500"/>
          <p14:tracePt t="92006" x="8909050" y="5153025"/>
          <p14:tracePt t="92017" x="8909050" y="5160963"/>
          <p14:tracePt t="92036" x="8909050" y="5170488"/>
          <p14:tracePt t="92038" x="8909050" y="5180013"/>
          <p14:tracePt t="92045" x="8909050" y="5189538"/>
          <p14:tracePt t="92057" x="8909050" y="5197475"/>
          <p14:tracePt t="92061" x="8909050" y="5207000"/>
          <p14:tracePt t="92074" x="8909050" y="5216525"/>
          <p14:tracePt t="92079" x="8909050" y="5226050"/>
          <p14:tracePt t="92087" x="8909050" y="5233988"/>
          <p14:tracePt t="92104" x="8909050" y="5243513"/>
          <p14:tracePt t="92181" x="8909050" y="5253038"/>
          <p14:tracePt t="92218" x="8909050" y="5262563"/>
          <p14:tracePt t="92227" x="8918575" y="5262563"/>
          <p14:tracePt t="92234" x="8936038" y="5262563"/>
          <p14:tracePt t="92237" x="8945563" y="5262563"/>
          <p14:tracePt t="92245" x="8955088" y="5262563"/>
          <p14:tracePt t="92249" x="8964613" y="5262563"/>
          <p14:tracePt t="92253" x="8982075" y="5262563"/>
          <p14:tracePt t="92257" x="9001125" y="5262563"/>
          <p14:tracePt t="92261" x="9018588" y="5262563"/>
          <p14:tracePt t="92265" x="9045575" y="5262563"/>
          <p14:tracePt t="92269" x="9072563" y="5262563"/>
          <p14:tracePt t="92273" x="9091613" y="5262563"/>
          <p14:tracePt t="92277" x="9118600" y="5262563"/>
          <p14:tracePt t="92281" x="9155113" y="5262563"/>
          <p14:tracePt t="92285" x="9191625" y="5243513"/>
          <p14:tracePt t="92289" x="9218613" y="5243513"/>
          <p14:tracePt t="92293" x="9264650" y="5243513"/>
          <p14:tracePt t="92297" x="9310688" y="5233988"/>
          <p14:tracePt t="92302" x="9347200" y="5226050"/>
          <p14:tracePt t="92305" x="9393238" y="5216525"/>
          <p14:tracePt t="92309" x="9429750" y="5207000"/>
          <p14:tracePt t="92313" x="9493250" y="5189538"/>
          <p14:tracePt t="92318" x="9529763" y="5189538"/>
          <p14:tracePt t="92321" x="9574213" y="5180013"/>
          <p14:tracePt t="92325" x="9620250" y="5180013"/>
          <p14:tracePt t="92329" x="9656763" y="5170488"/>
          <p14:tracePt t="92335" x="9720263" y="5160963"/>
          <p14:tracePt t="92337" x="9756775" y="5153025"/>
          <p14:tracePt t="92341" x="9802813" y="5143500"/>
          <p14:tracePt t="92345" x="9848850" y="5126038"/>
          <p14:tracePt t="92349" x="9885363" y="5106988"/>
          <p14:tracePt t="92354" x="9948863" y="5097463"/>
          <p14:tracePt t="92357" x="9975850" y="5089525"/>
          <p14:tracePt t="92361" x="10012363" y="5060950"/>
          <p14:tracePt t="92365" x="10048875" y="5053013"/>
          <p14:tracePt t="92369" x="10085388" y="5043488"/>
          <p14:tracePt t="92373" x="10112375" y="5033963"/>
          <p14:tracePt t="92377" x="10131425" y="5024438"/>
          <p14:tracePt t="92381" x="10158413" y="5016500"/>
          <p14:tracePt t="92386" x="10177463" y="5006975"/>
          <p14:tracePt t="92388" x="10194925" y="4997450"/>
          <p14:tracePt t="92392" x="10213975" y="4987925"/>
          <p14:tracePt t="92397" x="10231438" y="4979988"/>
          <p14:tracePt t="92399" x="10267950" y="4970463"/>
          <p14:tracePt t="92403" x="10285413" y="4960938"/>
          <p14:tracePt t="92411" x="10304463" y="4951413"/>
          <p14:tracePt t="92415" x="10321925" y="4943475"/>
          <p14:tracePt t="92419" x="10331450" y="4933950"/>
          <p14:tracePt t="92428" x="10350500" y="4924425"/>
          <p14:tracePt t="92466" x="10350500" y="4914900"/>
          <p14:tracePt t="95085" x="10350500" y="4878388"/>
          <p14:tracePt t="95090" x="10350500" y="4833938"/>
          <p14:tracePt t="95094" x="10340975" y="4797425"/>
          <p14:tracePt t="95099" x="10331450" y="4751388"/>
          <p14:tracePt t="95103" x="10321925" y="4697413"/>
          <p14:tracePt t="95107" x="10304463" y="4632325"/>
          <p14:tracePt t="95109" x="10285413" y="4568825"/>
          <p14:tracePt t="95113" x="10258425" y="4505325"/>
          <p14:tracePt t="95118" x="10231438" y="4468813"/>
          <p14:tracePt t="95121" x="10213975" y="4422775"/>
          <p14:tracePt t="95136" x="10121900" y="4232275"/>
          <p14:tracePt t="95137" x="10104438" y="4167188"/>
          <p14:tracePt t="95141" x="10085388" y="4113213"/>
          <p14:tracePt t="95145" x="10067925" y="4049713"/>
          <p14:tracePt t="95148" x="10048875" y="3984625"/>
          <p14:tracePt t="95152" x="10039350" y="3930650"/>
          <p14:tracePt t="95157" x="10012363" y="3867150"/>
          <p14:tracePt t="95161" x="10002838" y="3840163"/>
          <p14:tracePt t="95165" x="9994900" y="3821113"/>
          <p14:tracePt t="95170" x="9985375" y="3784600"/>
          <p14:tracePt t="95172" x="9975850" y="3748088"/>
          <p14:tracePt t="95177" x="9948863" y="3702050"/>
          <p14:tracePt t="95180" x="9929813" y="3657600"/>
          <p14:tracePt t="95185" x="9912350" y="3611563"/>
          <p14:tracePt t="95188" x="9885363" y="3548063"/>
          <p14:tracePt t="95192" x="9856788" y="3502025"/>
          <p14:tracePt t="95197" x="9848850" y="3475038"/>
          <p14:tracePt t="95201" x="9839325" y="3455988"/>
          <p14:tracePt t="95204" x="9821863" y="3429000"/>
          <p14:tracePt t="95209" x="9812338" y="3392488"/>
          <p14:tracePt t="95213" x="9802813" y="3375025"/>
          <p14:tracePt t="95217" x="9785350" y="3346450"/>
          <p14:tracePt t="95220" x="9775825" y="3338513"/>
          <p14:tracePt t="95225" x="9756775" y="3309938"/>
          <p14:tracePt t="95229" x="9748838" y="3302000"/>
          <p14:tracePt t="95233" x="9729788" y="3273425"/>
          <p14:tracePt t="95235" x="9720263" y="3265488"/>
          <p14:tracePt t="95239" x="9702800" y="3246438"/>
          <p14:tracePt t="95243" x="9693275" y="3246438"/>
          <p14:tracePt t="95249" x="9683750" y="3236913"/>
          <p14:tracePt t="95252" x="9683750" y="3228975"/>
          <p14:tracePt t="95260" x="9675813" y="3219450"/>
          <p14:tracePt t="95953" x="9675813" y="3228975"/>
          <p14:tracePt t="95970" x="9675813" y="3236913"/>
          <p14:tracePt t="95981" x="9675813" y="3246438"/>
          <p14:tracePt t="95987" x="9675813" y="3255963"/>
          <p14:tracePt t="95996" x="9675813" y="3265488"/>
          <p14:tracePt t="96004" x="9675813" y="3273425"/>
          <p14:tracePt t="96008" x="9675813" y="3282950"/>
          <p14:tracePt t="96020" x="9675813" y="3292475"/>
          <p14:tracePt t="96052" x="9675813" y="3302000"/>
          <p14:tracePt t="96064" x="9675813" y="3309938"/>
          <p14:tracePt t="96071" x="9675813" y="3319463"/>
          <p14:tracePt t="96088" x="9675813" y="3328988"/>
          <p14:tracePt t="96095" x="9675813" y="3338513"/>
          <p14:tracePt t="96111" x="9675813" y="3346450"/>
          <p14:tracePt t="96159" x="9675813" y="3355975"/>
          <p14:tracePt t="96245" x="9675813" y="3365500"/>
          <p14:tracePt t="96480" x="9675813" y="3375025"/>
          <p14:tracePt t="96486" x="9675813" y="3382963"/>
          <p14:tracePt t="96593" x="9675813" y="3392488"/>
          <p14:tracePt t="96601" x="9675813" y="3402013"/>
          <p14:tracePt t="96693" x="9675813" y="3411538"/>
          <p14:tracePt t="96740" x="9675813" y="3419475"/>
          <p14:tracePt t="96759" x="9675813" y="3429000"/>
          <p14:tracePt t="96815" x="9675813" y="3438525"/>
          <p14:tracePt t="96998" x="9675813" y="3446463"/>
          <p14:tracePt t="97033" x="9675813" y="3455988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2100585-F645-4373-9FF7-920B9EE6588D}"/>
              </a:ext>
            </a:extLst>
          </p:cNvPr>
          <p:cNvPicPr/>
          <p:nvPr/>
        </p:nvPicPr>
        <p:blipFill rotWithShape="1">
          <a:blip r:embed="rId4"/>
          <a:srcRect r="65187"/>
          <a:stretch/>
        </p:blipFill>
        <p:spPr>
          <a:xfrm>
            <a:off x="693320" y="219945"/>
            <a:ext cx="5069383" cy="640021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371AC8B-1DEB-46CD-B31F-53A26F39E36F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6" r="5670"/>
          <a:stretch/>
        </p:blipFill>
        <p:spPr>
          <a:xfrm>
            <a:off x="6561522" y="1721481"/>
            <a:ext cx="4944717" cy="4077478"/>
          </a:xfrm>
          <a:prstGeom prst="rect">
            <a:avLst/>
          </a:prstGeom>
        </p:spPr>
      </p:pic>
      <p:sp>
        <p:nvSpPr>
          <p:cNvPr id="4" name="Freeform 20">
            <a:extLst>
              <a:ext uri="{FF2B5EF4-FFF2-40B4-BE49-F238E27FC236}">
                <a16:creationId xmlns:a16="http://schemas.microsoft.com/office/drawing/2014/main" id="{4DB91CCC-CEF3-456D-A40D-77B46DB11AF2}"/>
              </a:ext>
            </a:extLst>
          </p:cNvPr>
          <p:cNvSpPr>
            <a:spLocks noEditPoints="1"/>
          </p:cNvSpPr>
          <p:nvPr/>
        </p:nvSpPr>
        <p:spPr bwMode="auto">
          <a:xfrm>
            <a:off x="612611" y="307246"/>
            <a:ext cx="331141" cy="582507"/>
          </a:xfrm>
          <a:custGeom>
            <a:avLst/>
            <a:gdLst>
              <a:gd name="T0" fmla="*/ 118 w 121"/>
              <a:gd name="T1" fmla="*/ 307 h 357"/>
              <a:gd name="T2" fmla="*/ 84 w 121"/>
              <a:gd name="T3" fmla="*/ 126 h 357"/>
              <a:gd name="T4" fmla="*/ 88 w 121"/>
              <a:gd name="T5" fmla="*/ 79 h 357"/>
              <a:gd name="T6" fmla="*/ 75 w 121"/>
              <a:gd name="T7" fmla="*/ 7 h 357"/>
              <a:gd name="T8" fmla="*/ 51 w 121"/>
              <a:gd name="T9" fmla="*/ 36 h 357"/>
              <a:gd name="T10" fmla="*/ 33 w 121"/>
              <a:gd name="T11" fmla="*/ 76 h 357"/>
              <a:gd name="T12" fmla="*/ 14 w 121"/>
              <a:gd name="T13" fmla="*/ 220 h 357"/>
              <a:gd name="T14" fmla="*/ 5 w 121"/>
              <a:gd name="T15" fmla="*/ 316 h 357"/>
              <a:gd name="T16" fmla="*/ 15 w 121"/>
              <a:gd name="T17" fmla="*/ 318 h 357"/>
              <a:gd name="T18" fmla="*/ 20 w 121"/>
              <a:gd name="T19" fmla="*/ 317 h 357"/>
              <a:gd name="T20" fmla="*/ 25 w 121"/>
              <a:gd name="T21" fmla="*/ 285 h 357"/>
              <a:gd name="T22" fmla="*/ 54 w 121"/>
              <a:gd name="T23" fmla="*/ 142 h 357"/>
              <a:gd name="T24" fmla="*/ 89 w 121"/>
              <a:gd name="T25" fmla="*/ 293 h 357"/>
              <a:gd name="T26" fmla="*/ 85 w 121"/>
              <a:gd name="T27" fmla="*/ 308 h 357"/>
              <a:gd name="T28" fmla="*/ 94 w 121"/>
              <a:gd name="T29" fmla="*/ 317 h 357"/>
              <a:gd name="T30" fmla="*/ 106 w 121"/>
              <a:gd name="T31" fmla="*/ 348 h 357"/>
              <a:gd name="T32" fmla="*/ 71 w 121"/>
              <a:gd name="T33" fmla="*/ 64 h 357"/>
              <a:gd name="T34" fmla="*/ 53 w 121"/>
              <a:gd name="T35" fmla="*/ 71 h 357"/>
              <a:gd name="T36" fmla="*/ 70 w 121"/>
              <a:gd name="T37" fmla="*/ 65 h 357"/>
              <a:gd name="T38" fmla="*/ 73 w 121"/>
              <a:gd name="T39" fmla="*/ 8 h 357"/>
              <a:gd name="T40" fmla="*/ 73 w 121"/>
              <a:gd name="T41" fmla="*/ 8 h 357"/>
              <a:gd name="T42" fmla="*/ 75 w 121"/>
              <a:gd name="T43" fmla="*/ 20 h 357"/>
              <a:gd name="T44" fmla="*/ 55 w 121"/>
              <a:gd name="T45" fmla="*/ 21 h 357"/>
              <a:gd name="T46" fmla="*/ 56 w 121"/>
              <a:gd name="T47" fmla="*/ 23 h 357"/>
              <a:gd name="T48" fmla="*/ 74 w 121"/>
              <a:gd name="T49" fmla="*/ 29 h 357"/>
              <a:gd name="T50" fmla="*/ 55 w 121"/>
              <a:gd name="T51" fmla="*/ 31 h 357"/>
              <a:gd name="T52" fmla="*/ 55 w 121"/>
              <a:gd name="T53" fmla="*/ 32 h 357"/>
              <a:gd name="T54" fmla="*/ 73 w 121"/>
              <a:gd name="T55" fmla="*/ 40 h 357"/>
              <a:gd name="T56" fmla="*/ 62 w 121"/>
              <a:gd name="T57" fmla="*/ 43 h 357"/>
              <a:gd name="T58" fmla="*/ 54 w 121"/>
              <a:gd name="T59" fmla="*/ 45 h 357"/>
              <a:gd name="T60" fmla="*/ 72 w 121"/>
              <a:gd name="T61" fmla="*/ 44 h 357"/>
              <a:gd name="T62" fmla="*/ 63 w 121"/>
              <a:gd name="T63" fmla="*/ 54 h 357"/>
              <a:gd name="T64" fmla="*/ 54 w 121"/>
              <a:gd name="T65" fmla="*/ 56 h 357"/>
              <a:gd name="T66" fmla="*/ 71 w 121"/>
              <a:gd name="T67" fmla="*/ 63 h 357"/>
              <a:gd name="T68" fmla="*/ 54 w 121"/>
              <a:gd name="T69" fmla="*/ 56 h 357"/>
              <a:gd name="T70" fmla="*/ 6 w 121"/>
              <a:gd name="T71" fmla="*/ 337 h 357"/>
              <a:gd name="T72" fmla="*/ 17 w 121"/>
              <a:gd name="T73" fmla="*/ 314 h 357"/>
              <a:gd name="T74" fmla="*/ 3 w 121"/>
              <a:gd name="T75" fmla="*/ 310 h 357"/>
              <a:gd name="T76" fmla="*/ 21 w 121"/>
              <a:gd name="T77" fmla="*/ 299 h 357"/>
              <a:gd name="T78" fmla="*/ 10 w 121"/>
              <a:gd name="T79" fmla="*/ 289 h 357"/>
              <a:gd name="T80" fmla="*/ 23 w 121"/>
              <a:gd name="T81" fmla="*/ 281 h 357"/>
              <a:gd name="T82" fmla="*/ 8 w 121"/>
              <a:gd name="T83" fmla="*/ 285 h 357"/>
              <a:gd name="T84" fmla="*/ 43 w 121"/>
              <a:gd name="T85" fmla="*/ 137 h 357"/>
              <a:gd name="T86" fmla="*/ 38 w 121"/>
              <a:gd name="T87" fmla="*/ 119 h 357"/>
              <a:gd name="T88" fmla="*/ 58 w 121"/>
              <a:gd name="T89" fmla="*/ 77 h 357"/>
              <a:gd name="T90" fmla="*/ 77 w 121"/>
              <a:gd name="T91" fmla="*/ 126 h 357"/>
              <a:gd name="T92" fmla="*/ 87 w 121"/>
              <a:gd name="T93" fmla="*/ 302 h 357"/>
              <a:gd name="T94" fmla="*/ 91 w 121"/>
              <a:gd name="T95" fmla="*/ 304 h 357"/>
              <a:gd name="T96" fmla="*/ 97 w 121"/>
              <a:gd name="T97" fmla="*/ 315 h 357"/>
              <a:gd name="T98" fmla="*/ 69 w 121"/>
              <a:gd name="T99" fmla="*/ 140 h 357"/>
              <a:gd name="T100" fmla="*/ 95 w 121"/>
              <a:gd name="T101" fmla="*/ 215 h 357"/>
              <a:gd name="T102" fmla="*/ 110 w 121"/>
              <a:gd name="T103" fmla="*/ 318 h 357"/>
              <a:gd name="T104" fmla="*/ 109 w 121"/>
              <a:gd name="T105" fmla="*/ 343 h 357"/>
              <a:gd name="T106" fmla="*/ 109 w 121"/>
              <a:gd name="T107" fmla="*/ 322 h 357"/>
              <a:gd name="T108" fmla="*/ 112 w 121"/>
              <a:gd name="T109" fmla="*/ 338 h 3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21" h="357">
                <a:moveTo>
                  <a:pt x="112" y="321"/>
                </a:moveTo>
                <a:cubicBezTo>
                  <a:pt x="112" y="321"/>
                  <a:pt x="112" y="321"/>
                  <a:pt x="112" y="321"/>
                </a:cubicBezTo>
                <a:cubicBezTo>
                  <a:pt x="116" y="318"/>
                  <a:pt x="120" y="312"/>
                  <a:pt x="118" y="307"/>
                </a:cubicBezTo>
                <a:cubicBezTo>
                  <a:pt x="118" y="306"/>
                  <a:pt x="117" y="306"/>
                  <a:pt x="117" y="306"/>
                </a:cubicBezTo>
                <a:cubicBezTo>
                  <a:pt x="112" y="276"/>
                  <a:pt x="105" y="246"/>
                  <a:pt x="100" y="216"/>
                </a:cubicBezTo>
                <a:cubicBezTo>
                  <a:pt x="95" y="186"/>
                  <a:pt x="91" y="155"/>
                  <a:pt x="84" y="126"/>
                </a:cubicBezTo>
                <a:cubicBezTo>
                  <a:pt x="84" y="125"/>
                  <a:pt x="83" y="125"/>
                  <a:pt x="83" y="125"/>
                </a:cubicBezTo>
                <a:cubicBezTo>
                  <a:pt x="87" y="117"/>
                  <a:pt x="88" y="109"/>
                  <a:pt x="90" y="101"/>
                </a:cubicBezTo>
                <a:cubicBezTo>
                  <a:pt x="90" y="95"/>
                  <a:pt x="93" y="84"/>
                  <a:pt x="88" y="79"/>
                </a:cubicBezTo>
                <a:cubicBezTo>
                  <a:pt x="85" y="75"/>
                  <a:pt x="80" y="74"/>
                  <a:pt x="74" y="73"/>
                </a:cubicBezTo>
                <a:cubicBezTo>
                  <a:pt x="76" y="58"/>
                  <a:pt x="77" y="44"/>
                  <a:pt x="78" y="29"/>
                </a:cubicBezTo>
                <a:cubicBezTo>
                  <a:pt x="78" y="21"/>
                  <a:pt x="80" y="13"/>
                  <a:pt x="75" y="7"/>
                </a:cubicBezTo>
                <a:cubicBezTo>
                  <a:pt x="75" y="6"/>
                  <a:pt x="75" y="6"/>
                  <a:pt x="75" y="5"/>
                </a:cubicBezTo>
                <a:cubicBezTo>
                  <a:pt x="66" y="0"/>
                  <a:pt x="55" y="2"/>
                  <a:pt x="51" y="13"/>
                </a:cubicBezTo>
                <a:cubicBezTo>
                  <a:pt x="49" y="20"/>
                  <a:pt x="51" y="29"/>
                  <a:pt x="51" y="36"/>
                </a:cubicBezTo>
                <a:cubicBezTo>
                  <a:pt x="50" y="48"/>
                  <a:pt x="49" y="59"/>
                  <a:pt x="50" y="71"/>
                </a:cubicBezTo>
                <a:cubicBezTo>
                  <a:pt x="44" y="70"/>
                  <a:pt x="38" y="70"/>
                  <a:pt x="34" y="74"/>
                </a:cubicBezTo>
                <a:cubicBezTo>
                  <a:pt x="33" y="74"/>
                  <a:pt x="33" y="75"/>
                  <a:pt x="33" y="76"/>
                </a:cubicBezTo>
                <a:cubicBezTo>
                  <a:pt x="33" y="76"/>
                  <a:pt x="33" y="76"/>
                  <a:pt x="33" y="77"/>
                </a:cubicBezTo>
                <a:cubicBezTo>
                  <a:pt x="31" y="93"/>
                  <a:pt x="27" y="114"/>
                  <a:pt x="36" y="128"/>
                </a:cubicBezTo>
                <a:cubicBezTo>
                  <a:pt x="26" y="158"/>
                  <a:pt x="20" y="189"/>
                  <a:pt x="14" y="220"/>
                </a:cubicBezTo>
                <a:cubicBezTo>
                  <a:pt x="9" y="249"/>
                  <a:pt x="3" y="279"/>
                  <a:pt x="0" y="309"/>
                </a:cubicBezTo>
                <a:cubicBezTo>
                  <a:pt x="0" y="309"/>
                  <a:pt x="0" y="310"/>
                  <a:pt x="0" y="311"/>
                </a:cubicBezTo>
                <a:cubicBezTo>
                  <a:pt x="1" y="313"/>
                  <a:pt x="3" y="315"/>
                  <a:pt x="5" y="316"/>
                </a:cubicBezTo>
                <a:cubicBezTo>
                  <a:pt x="3" y="329"/>
                  <a:pt x="2" y="341"/>
                  <a:pt x="1" y="354"/>
                </a:cubicBezTo>
                <a:cubicBezTo>
                  <a:pt x="1" y="356"/>
                  <a:pt x="4" y="357"/>
                  <a:pt x="4" y="355"/>
                </a:cubicBezTo>
                <a:cubicBezTo>
                  <a:pt x="9" y="343"/>
                  <a:pt x="12" y="331"/>
                  <a:pt x="15" y="318"/>
                </a:cubicBezTo>
                <a:cubicBezTo>
                  <a:pt x="16" y="318"/>
                  <a:pt x="16" y="318"/>
                  <a:pt x="17" y="318"/>
                </a:cubicBezTo>
                <a:cubicBezTo>
                  <a:pt x="17" y="318"/>
                  <a:pt x="17" y="318"/>
                  <a:pt x="17" y="318"/>
                </a:cubicBezTo>
                <a:cubicBezTo>
                  <a:pt x="18" y="319"/>
                  <a:pt x="20" y="319"/>
                  <a:pt x="20" y="317"/>
                </a:cubicBezTo>
                <a:cubicBezTo>
                  <a:pt x="22" y="310"/>
                  <a:pt x="23" y="303"/>
                  <a:pt x="25" y="296"/>
                </a:cubicBezTo>
                <a:cubicBezTo>
                  <a:pt x="26" y="295"/>
                  <a:pt x="26" y="293"/>
                  <a:pt x="26" y="292"/>
                </a:cubicBezTo>
                <a:cubicBezTo>
                  <a:pt x="27" y="290"/>
                  <a:pt x="27" y="287"/>
                  <a:pt x="25" y="285"/>
                </a:cubicBezTo>
                <a:cubicBezTo>
                  <a:pt x="26" y="284"/>
                  <a:pt x="26" y="284"/>
                  <a:pt x="26" y="283"/>
                </a:cubicBezTo>
                <a:cubicBezTo>
                  <a:pt x="31" y="259"/>
                  <a:pt x="35" y="234"/>
                  <a:pt x="40" y="209"/>
                </a:cubicBezTo>
                <a:cubicBezTo>
                  <a:pt x="45" y="187"/>
                  <a:pt x="50" y="165"/>
                  <a:pt x="54" y="142"/>
                </a:cubicBezTo>
                <a:cubicBezTo>
                  <a:pt x="58" y="143"/>
                  <a:pt x="62" y="143"/>
                  <a:pt x="66" y="142"/>
                </a:cubicBezTo>
                <a:cubicBezTo>
                  <a:pt x="69" y="170"/>
                  <a:pt x="74" y="199"/>
                  <a:pt x="78" y="227"/>
                </a:cubicBezTo>
                <a:cubicBezTo>
                  <a:pt x="82" y="248"/>
                  <a:pt x="84" y="271"/>
                  <a:pt x="89" y="293"/>
                </a:cubicBezTo>
                <a:cubicBezTo>
                  <a:pt x="86" y="292"/>
                  <a:pt x="84" y="294"/>
                  <a:pt x="83" y="296"/>
                </a:cubicBezTo>
                <a:cubicBezTo>
                  <a:pt x="82" y="297"/>
                  <a:pt x="82" y="299"/>
                  <a:pt x="83" y="301"/>
                </a:cubicBezTo>
                <a:cubicBezTo>
                  <a:pt x="83" y="303"/>
                  <a:pt x="85" y="306"/>
                  <a:pt x="85" y="308"/>
                </a:cubicBezTo>
                <a:cubicBezTo>
                  <a:pt x="84" y="309"/>
                  <a:pt x="86" y="311"/>
                  <a:pt x="88" y="309"/>
                </a:cubicBezTo>
                <a:cubicBezTo>
                  <a:pt x="89" y="308"/>
                  <a:pt x="90" y="308"/>
                  <a:pt x="92" y="307"/>
                </a:cubicBezTo>
                <a:cubicBezTo>
                  <a:pt x="93" y="310"/>
                  <a:pt x="93" y="314"/>
                  <a:pt x="94" y="317"/>
                </a:cubicBezTo>
                <a:cubicBezTo>
                  <a:pt x="95" y="318"/>
                  <a:pt x="95" y="318"/>
                  <a:pt x="96" y="318"/>
                </a:cubicBezTo>
                <a:cubicBezTo>
                  <a:pt x="98" y="320"/>
                  <a:pt x="99" y="321"/>
                  <a:pt x="101" y="322"/>
                </a:cubicBezTo>
                <a:cubicBezTo>
                  <a:pt x="103" y="330"/>
                  <a:pt x="105" y="339"/>
                  <a:pt x="106" y="348"/>
                </a:cubicBezTo>
                <a:cubicBezTo>
                  <a:pt x="106" y="348"/>
                  <a:pt x="107" y="349"/>
                  <a:pt x="107" y="349"/>
                </a:cubicBezTo>
                <a:cubicBezTo>
                  <a:pt x="121" y="354"/>
                  <a:pt x="113" y="326"/>
                  <a:pt x="112" y="321"/>
                </a:cubicBezTo>
                <a:close/>
                <a:moveTo>
                  <a:pt x="71" y="64"/>
                </a:moveTo>
                <a:cubicBezTo>
                  <a:pt x="70" y="67"/>
                  <a:pt x="70" y="70"/>
                  <a:pt x="70" y="73"/>
                </a:cubicBezTo>
                <a:cubicBezTo>
                  <a:pt x="66" y="73"/>
                  <a:pt x="63" y="72"/>
                  <a:pt x="60" y="72"/>
                </a:cubicBezTo>
                <a:cubicBezTo>
                  <a:pt x="58" y="72"/>
                  <a:pt x="55" y="71"/>
                  <a:pt x="53" y="71"/>
                </a:cubicBezTo>
                <a:cubicBezTo>
                  <a:pt x="53" y="69"/>
                  <a:pt x="53" y="68"/>
                  <a:pt x="53" y="67"/>
                </a:cubicBezTo>
                <a:cubicBezTo>
                  <a:pt x="56" y="66"/>
                  <a:pt x="59" y="66"/>
                  <a:pt x="62" y="65"/>
                </a:cubicBezTo>
                <a:cubicBezTo>
                  <a:pt x="65" y="65"/>
                  <a:pt x="67" y="65"/>
                  <a:pt x="70" y="65"/>
                </a:cubicBezTo>
                <a:cubicBezTo>
                  <a:pt x="70" y="65"/>
                  <a:pt x="70" y="65"/>
                  <a:pt x="71" y="64"/>
                </a:cubicBezTo>
                <a:close/>
                <a:moveTo>
                  <a:pt x="73" y="8"/>
                </a:moveTo>
                <a:cubicBezTo>
                  <a:pt x="73" y="8"/>
                  <a:pt x="73" y="8"/>
                  <a:pt x="73" y="8"/>
                </a:cubicBezTo>
                <a:cubicBezTo>
                  <a:pt x="73" y="9"/>
                  <a:pt x="74" y="10"/>
                  <a:pt x="74" y="11"/>
                </a:cubicBezTo>
                <a:cubicBezTo>
                  <a:pt x="69" y="11"/>
                  <a:pt x="63" y="12"/>
                  <a:pt x="58" y="12"/>
                </a:cubicBezTo>
                <a:cubicBezTo>
                  <a:pt x="61" y="7"/>
                  <a:pt x="65" y="4"/>
                  <a:pt x="73" y="8"/>
                </a:cubicBezTo>
                <a:close/>
                <a:moveTo>
                  <a:pt x="57" y="14"/>
                </a:moveTo>
                <a:cubicBezTo>
                  <a:pt x="63" y="14"/>
                  <a:pt x="69" y="15"/>
                  <a:pt x="74" y="14"/>
                </a:cubicBezTo>
                <a:cubicBezTo>
                  <a:pt x="75" y="16"/>
                  <a:pt x="75" y="18"/>
                  <a:pt x="75" y="20"/>
                </a:cubicBezTo>
                <a:cubicBezTo>
                  <a:pt x="72" y="19"/>
                  <a:pt x="69" y="20"/>
                  <a:pt x="67" y="20"/>
                </a:cubicBezTo>
                <a:cubicBezTo>
                  <a:pt x="63" y="20"/>
                  <a:pt x="60" y="20"/>
                  <a:pt x="56" y="20"/>
                </a:cubicBezTo>
                <a:cubicBezTo>
                  <a:pt x="56" y="20"/>
                  <a:pt x="56" y="21"/>
                  <a:pt x="55" y="21"/>
                </a:cubicBezTo>
                <a:cubicBezTo>
                  <a:pt x="56" y="18"/>
                  <a:pt x="56" y="16"/>
                  <a:pt x="57" y="14"/>
                </a:cubicBezTo>
                <a:close/>
                <a:moveTo>
                  <a:pt x="55" y="22"/>
                </a:moveTo>
                <a:cubicBezTo>
                  <a:pt x="55" y="23"/>
                  <a:pt x="56" y="23"/>
                  <a:pt x="56" y="23"/>
                </a:cubicBezTo>
                <a:cubicBezTo>
                  <a:pt x="60" y="23"/>
                  <a:pt x="63" y="23"/>
                  <a:pt x="67" y="23"/>
                </a:cubicBezTo>
                <a:cubicBezTo>
                  <a:pt x="70" y="23"/>
                  <a:pt x="72" y="23"/>
                  <a:pt x="75" y="22"/>
                </a:cubicBezTo>
                <a:cubicBezTo>
                  <a:pt x="75" y="24"/>
                  <a:pt x="74" y="26"/>
                  <a:pt x="74" y="29"/>
                </a:cubicBezTo>
                <a:cubicBezTo>
                  <a:pt x="74" y="29"/>
                  <a:pt x="74" y="29"/>
                  <a:pt x="74" y="29"/>
                </a:cubicBezTo>
                <a:cubicBezTo>
                  <a:pt x="71" y="28"/>
                  <a:pt x="68" y="29"/>
                  <a:pt x="65" y="30"/>
                </a:cubicBezTo>
                <a:cubicBezTo>
                  <a:pt x="61" y="30"/>
                  <a:pt x="58" y="30"/>
                  <a:pt x="55" y="31"/>
                </a:cubicBezTo>
                <a:cubicBezTo>
                  <a:pt x="55" y="28"/>
                  <a:pt x="55" y="25"/>
                  <a:pt x="55" y="22"/>
                </a:cubicBezTo>
                <a:close/>
                <a:moveTo>
                  <a:pt x="55" y="41"/>
                </a:moveTo>
                <a:cubicBezTo>
                  <a:pt x="55" y="39"/>
                  <a:pt x="55" y="36"/>
                  <a:pt x="55" y="32"/>
                </a:cubicBezTo>
                <a:cubicBezTo>
                  <a:pt x="58" y="33"/>
                  <a:pt x="62" y="33"/>
                  <a:pt x="65" y="33"/>
                </a:cubicBezTo>
                <a:cubicBezTo>
                  <a:pt x="68" y="32"/>
                  <a:pt x="71" y="32"/>
                  <a:pt x="74" y="31"/>
                </a:cubicBezTo>
                <a:cubicBezTo>
                  <a:pt x="73" y="35"/>
                  <a:pt x="73" y="38"/>
                  <a:pt x="73" y="40"/>
                </a:cubicBezTo>
                <a:cubicBezTo>
                  <a:pt x="73" y="41"/>
                  <a:pt x="73" y="42"/>
                  <a:pt x="73" y="43"/>
                </a:cubicBezTo>
                <a:cubicBezTo>
                  <a:pt x="72" y="42"/>
                  <a:pt x="72" y="42"/>
                  <a:pt x="72" y="42"/>
                </a:cubicBezTo>
                <a:cubicBezTo>
                  <a:pt x="69" y="42"/>
                  <a:pt x="65" y="43"/>
                  <a:pt x="62" y="43"/>
                </a:cubicBezTo>
                <a:cubicBezTo>
                  <a:pt x="60" y="43"/>
                  <a:pt x="57" y="43"/>
                  <a:pt x="55" y="43"/>
                </a:cubicBezTo>
                <a:cubicBezTo>
                  <a:pt x="55" y="42"/>
                  <a:pt x="55" y="42"/>
                  <a:pt x="55" y="41"/>
                </a:cubicBezTo>
                <a:close/>
                <a:moveTo>
                  <a:pt x="54" y="45"/>
                </a:moveTo>
                <a:cubicBezTo>
                  <a:pt x="57" y="45"/>
                  <a:pt x="60" y="45"/>
                  <a:pt x="63" y="45"/>
                </a:cubicBezTo>
                <a:cubicBezTo>
                  <a:pt x="66" y="45"/>
                  <a:pt x="69" y="45"/>
                  <a:pt x="72" y="44"/>
                </a:cubicBezTo>
                <a:cubicBezTo>
                  <a:pt x="72" y="44"/>
                  <a:pt x="72" y="44"/>
                  <a:pt x="72" y="44"/>
                </a:cubicBezTo>
                <a:cubicBezTo>
                  <a:pt x="72" y="47"/>
                  <a:pt x="72" y="50"/>
                  <a:pt x="72" y="53"/>
                </a:cubicBezTo>
                <a:cubicBezTo>
                  <a:pt x="72" y="52"/>
                  <a:pt x="71" y="52"/>
                  <a:pt x="71" y="52"/>
                </a:cubicBezTo>
                <a:cubicBezTo>
                  <a:pt x="68" y="52"/>
                  <a:pt x="66" y="53"/>
                  <a:pt x="63" y="54"/>
                </a:cubicBezTo>
                <a:cubicBezTo>
                  <a:pt x="60" y="54"/>
                  <a:pt x="57" y="54"/>
                  <a:pt x="54" y="54"/>
                </a:cubicBezTo>
                <a:cubicBezTo>
                  <a:pt x="54" y="51"/>
                  <a:pt x="54" y="48"/>
                  <a:pt x="54" y="45"/>
                </a:cubicBezTo>
                <a:close/>
                <a:moveTo>
                  <a:pt x="54" y="56"/>
                </a:moveTo>
                <a:cubicBezTo>
                  <a:pt x="59" y="57"/>
                  <a:pt x="66" y="57"/>
                  <a:pt x="71" y="54"/>
                </a:cubicBezTo>
                <a:cubicBezTo>
                  <a:pt x="72" y="54"/>
                  <a:pt x="72" y="54"/>
                  <a:pt x="72" y="54"/>
                </a:cubicBezTo>
                <a:cubicBezTo>
                  <a:pt x="71" y="57"/>
                  <a:pt x="71" y="60"/>
                  <a:pt x="71" y="63"/>
                </a:cubicBezTo>
                <a:cubicBezTo>
                  <a:pt x="71" y="63"/>
                  <a:pt x="70" y="63"/>
                  <a:pt x="70" y="63"/>
                </a:cubicBezTo>
                <a:cubicBezTo>
                  <a:pt x="65" y="62"/>
                  <a:pt x="59" y="63"/>
                  <a:pt x="53" y="64"/>
                </a:cubicBezTo>
                <a:cubicBezTo>
                  <a:pt x="53" y="61"/>
                  <a:pt x="54" y="59"/>
                  <a:pt x="54" y="56"/>
                </a:cubicBezTo>
                <a:close/>
                <a:moveTo>
                  <a:pt x="7" y="317"/>
                </a:moveTo>
                <a:cubicBezTo>
                  <a:pt x="9" y="318"/>
                  <a:pt x="10" y="318"/>
                  <a:pt x="11" y="318"/>
                </a:cubicBezTo>
                <a:cubicBezTo>
                  <a:pt x="10" y="325"/>
                  <a:pt x="8" y="331"/>
                  <a:pt x="6" y="337"/>
                </a:cubicBezTo>
                <a:cubicBezTo>
                  <a:pt x="7" y="330"/>
                  <a:pt x="7" y="324"/>
                  <a:pt x="7" y="317"/>
                </a:cubicBezTo>
                <a:close/>
                <a:moveTo>
                  <a:pt x="21" y="299"/>
                </a:moveTo>
                <a:cubicBezTo>
                  <a:pt x="20" y="304"/>
                  <a:pt x="18" y="309"/>
                  <a:pt x="17" y="314"/>
                </a:cubicBezTo>
                <a:cubicBezTo>
                  <a:pt x="17" y="314"/>
                  <a:pt x="17" y="314"/>
                  <a:pt x="17" y="314"/>
                </a:cubicBezTo>
                <a:cubicBezTo>
                  <a:pt x="11" y="314"/>
                  <a:pt x="7" y="313"/>
                  <a:pt x="3" y="310"/>
                </a:cubicBezTo>
                <a:cubicBezTo>
                  <a:pt x="3" y="310"/>
                  <a:pt x="3" y="310"/>
                  <a:pt x="3" y="310"/>
                </a:cubicBezTo>
                <a:cubicBezTo>
                  <a:pt x="4" y="304"/>
                  <a:pt x="5" y="298"/>
                  <a:pt x="6" y="293"/>
                </a:cubicBezTo>
                <a:cubicBezTo>
                  <a:pt x="7" y="297"/>
                  <a:pt x="10" y="300"/>
                  <a:pt x="15" y="300"/>
                </a:cubicBezTo>
                <a:cubicBezTo>
                  <a:pt x="17" y="301"/>
                  <a:pt x="19" y="300"/>
                  <a:pt x="21" y="299"/>
                </a:cubicBezTo>
                <a:close/>
                <a:moveTo>
                  <a:pt x="22" y="290"/>
                </a:moveTo>
                <a:cubicBezTo>
                  <a:pt x="22" y="294"/>
                  <a:pt x="19" y="296"/>
                  <a:pt x="16" y="296"/>
                </a:cubicBezTo>
                <a:cubicBezTo>
                  <a:pt x="12" y="296"/>
                  <a:pt x="10" y="292"/>
                  <a:pt x="10" y="289"/>
                </a:cubicBezTo>
                <a:cubicBezTo>
                  <a:pt x="11" y="285"/>
                  <a:pt x="15" y="283"/>
                  <a:pt x="18" y="282"/>
                </a:cubicBezTo>
                <a:cubicBezTo>
                  <a:pt x="20" y="284"/>
                  <a:pt x="23" y="286"/>
                  <a:pt x="22" y="290"/>
                </a:cubicBezTo>
                <a:close/>
                <a:moveTo>
                  <a:pt x="23" y="281"/>
                </a:moveTo>
                <a:cubicBezTo>
                  <a:pt x="22" y="279"/>
                  <a:pt x="20" y="278"/>
                  <a:pt x="18" y="278"/>
                </a:cubicBezTo>
                <a:cubicBezTo>
                  <a:pt x="17" y="278"/>
                  <a:pt x="17" y="278"/>
                  <a:pt x="16" y="279"/>
                </a:cubicBezTo>
                <a:cubicBezTo>
                  <a:pt x="13" y="280"/>
                  <a:pt x="10" y="282"/>
                  <a:pt x="8" y="285"/>
                </a:cubicBezTo>
                <a:cubicBezTo>
                  <a:pt x="11" y="263"/>
                  <a:pt x="14" y="240"/>
                  <a:pt x="18" y="218"/>
                </a:cubicBezTo>
                <a:cubicBezTo>
                  <a:pt x="24" y="189"/>
                  <a:pt x="31" y="160"/>
                  <a:pt x="37" y="131"/>
                </a:cubicBezTo>
                <a:cubicBezTo>
                  <a:pt x="39" y="133"/>
                  <a:pt x="41" y="135"/>
                  <a:pt x="43" y="137"/>
                </a:cubicBezTo>
                <a:cubicBezTo>
                  <a:pt x="46" y="139"/>
                  <a:pt x="48" y="141"/>
                  <a:pt x="51" y="142"/>
                </a:cubicBezTo>
                <a:cubicBezTo>
                  <a:pt x="38" y="186"/>
                  <a:pt x="30" y="235"/>
                  <a:pt x="23" y="281"/>
                </a:cubicBezTo>
                <a:close/>
                <a:moveTo>
                  <a:pt x="38" y="119"/>
                </a:moveTo>
                <a:cubicBezTo>
                  <a:pt x="33" y="106"/>
                  <a:pt x="35" y="91"/>
                  <a:pt x="35" y="78"/>
                </a:cubicBezTo>
                <a:cubicBezTo>
                  <a:pt x="36" y="78"/>
                  <a:pt x="37" y="78"/>
                  <a:pt x="37" y="77"/>
                </a:cubicBezTo>
                <a:cubicBezTo>
                  <a:pt x="42" y="74"/>
                  <a:pt x="53" y="76"/>
                  <a:pt x="58" y="77"/>
                </a:cubicBezTo>
                <a:cubicBezTo>
                  <a:pt x="63" y="78"/>
                  <a:pt x="72" y="77"/>
                  <a:pt x="77" y="80"/>
                </a:cubicBezTo>
                <a:cubicBezTo>
                  <a:pt x="87" y="84"/>
                  <a:pt x="86" y="89"/>
                  <a:pt x="85" y="98"/>
                </a:cubicBezTo>
                <a:cubicBezTo>
                  <a:pt x="84" y="108"/>
                  <a:pt x="82" y="118"/>
                  <a:pt x="77" y="126"/>
                </a:cubicBezTo>
                <a:cubicBezTo>
                  <a:pt x="65" y="144"/>
                  <a:pt x="44" y="139"/>
                  <a:pt x="38" y="119"/>
                </a:cubicBezTo>
                <a:close/>
                <a:moveTo>
                  <a:pt x="88" y="305"/>
                </a:moveTo>
                <a:cubicBezTo>
                  <a:pt x="88" y="304"/>
                  <a:pt x="87" y="303"/>
                  <a:pt x="87" y="302"/>
                </a:cubicBezTo>
                <a:cubicBezTo>
                  <a:pt x="86" y="301"/>
                  <a:pt x="86" y="300"/>
                  <a:pt x="86" y="298"/>
                </a:cubicBezTo>
                <a:cubicBezTo>
                  <a:pt x="86" y="296"/>
                  <a:pt x="87" y="295"/>
                  <a:pt x="89" y="295"/>
                </a:cubicBezTo>
                <a:cubicBezTo>
                  <a:pt x="90" y="298"/>
                  <a:pt x="90" y="301"/>
                  <a:pt x="91" y="304"/>
                </a:cubicBezTo>
                <a:cubicBezTo>
                  <a:pt x="90" y="304"/>
                  <a:pt x="89" y="304"/>
                  <a:pt x="88" y="305"/>
                </a:cubicBezTo>
                <a:close/>
                <a:moveTo>
                  <a:pt x="98" y="316"/>
                </a:moveTo>
                <a:cubicBezTo>
                  <a:pt x="98" y="315"/>
                  <a:pt x="98" y="315"/>
                  <a:pt x="97" y="315"/>
                </a:cubicBezTo>
                <a:cubicBezTo>
                  <a:pt x="95" y="287"/>
                  <a:pt x="88" y="259"/>
                  <a:pt x="83" y="231"/>
                </a:cubicBezTo>
                <a:cubicBezTo>
                  <a:pt x="79" y="201"/>
                  <a:pt x="75" y="171"/>
                  <a:pt x="70" y="141"/>
                </a:cubicBezTo>
                <a:cubicBezTo>
                  <a:pt x="69" y="140"/>
                  <a:pt x="69" y="140"/>
                  <a:pt x="69" y="140"/>
                </a:cubicBezTo>
                <a:cubicBezTo>
                  <a:pt x="73" y="138"/>
                  <a:pt x="77" y="135"/>
                  <a:pt x="80" y="131"/>
                </a:cubicBezTo>
                <a:cubicBezTo>
                  <a:pt x="81" y="129"/>
                  <a:pt x="82" y="127"/>
                  <a:pt x="83" y="126"/>
                </a:cubicBezTo>
                <a:cubicBezTo>
                  <a:pt x="85" y="156"/>
                  <a:pt x="90" y="185"/>
                  <a:pt x="95" y="215"/>
                </a:cubicBezTo>
                <a:cubicBezTo>
                  <a:pt x="101" y="246"/>
                  <a:pt x="105" y="277"/>
                  <a:pt x="113" y="308"/>
                </a:cubicBezTo>
                <a:cubicBezTo>
                  <a:pt x="113" y="308"/>
                  <a:pt x="114" y="309"/>
                  <a:pt x="115" y="309"/>
                </a:cubicBezTo>
                <a:cubicBezTo>
                  <a:pt x="114" y="312"/>
                  <a:pt x="113" y="316"/>
                  <a:pt x="110" y="318"/>
                </a:cubicBezTo>
                <a:cubicBezTo>
                  <a:pt x="106" y="320"/>
                  <a:pt x="101" y="318"/>
                  <a:pt x="98" y="316"/>
                </a:cubicBezTo>
                <a:close/>
                <a:moveTo>
                  <a:pt x="111" y="343"/>
                </a:moveTo>
                <a:cubicBezTo>
                  <a:pt x="110" y="346"/>
                  <a:pt x="109" y="346"/>
                  <a:pt x="109" y="343"/>
                </a:cubicBezTo>
                <a:cubicBezTo>
                  <a:pt x="107" y="340"/>
                  <a:pt x="107" y="335"/>
                  <a:pt x="107" y="332"/>
                </a:cubicBezTo>
                <a:cubicBezTo>
                  <a:pt x="106" y="329"/>
                  <a:pt x="105" y="325"/>
                  <a:pt x="103" y="322"/>
                </a:cubicBezTo>
                <a:cubicBezTo>
                  <a:pt x="105" y="323"/>
                  <a:pt x="107" y="323"/>
                  <a:pt x="109" y="322"/>
                </a:cubicBezTo>
                <a:cubicBezTo>
                  <a:pt x="109" y="322"/>
                  <a:pt x="109" y="322"/>
                  <a:pt x="109" y="322"/>
                </a:cubicBezTo>
                <a:cubicBezTo>
                  <a:pt x="110" y="326"/>
                  <a:pt x="110" y="329"/>
                  <a:pt x="111" y="333"/>
                </a:cubicBezTo>
                <a:cubicBezTo>
                  <a:pt x="111" y="335"/>
                  <a:pt x="112" y="337"/>
                  <a:pt x="112" y="338"/>
                </a:cubicBezTo>
                <a:cubicBezTo>
                  <a:pt x="113" y="340"/>
                  <a:pt x="112" y="341"/>
                  <a:pt x="111" y="343"/>
                </a:cubicBezTo>
                <a:close/>
              </a:path>
            </a:pathLst>
          </a:custGeom>
          <a:solidFill>
            <a:srgbClr val="1D71B7"/>
          </a:solidFill>
          <a:ln w="12700">
            <a:solidFill>
              <a:srgbClr val="00B050"/>
            </a:solidFill>
            <a:round/>
          </a:ln>
          <a:extLst/>
        </p:spPr>
        <p:txBody>
          <a:bodyPr/>
          <a:lstStyle/>
          <a:p>
            <a:pPr eaLnBrk="1" hangingPunct="1">
              <a:defRPr/>
            </a:pPr>
            <a:endParaRPr lang="zh-CN" altLang="en-US" sz="1707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015835"/>
              </a:solidFill>
            </a:endParaRPr>
          </a:p>
        </p:txBody>
      </p:sp>
      <p:grpSp>
        <p:nvGrpSpPr>
          <p:cNvPr id="5" name="组合 28">
            <a:extLst>
              <a:ext uri="{FF2B5EF4-FFF2-40B4-BE49-F238E27FC236}">
                <a16:creationId xmlns:a16="http://schemas.microsoft.com/office/drawing/2014/main" id="{50314932-8AD3-42C0-9E50-6FA62D0E7FE9}"/>
              </a:ext>
            </a:extLst>
          </p:cNvPr>
          <p:cNvGrpSpPr>
            <a:grpSpLocks/>
          </p:cNvGrpSpPr>
          <p:nvPr/>
        </p:nvGrpSpPr>
        <p:grpSpPr bwMode="auto">
          <a:xfrm>
            <a:off x="285985" y="219945"/>
            <a:ext cx="962093" cy="818821"/>
            <a:chOff x="2162095" y="1474764"/>
            <a:chExt cx="2054900" cy="2002277"/>
          </a:xfrm>
        </p:grpSpPr>
        <p:sp>
          <p:nvSpPr>
            <p:cNvPr id="6" name="Freeform 44">
              <a:extLst>
                <a:ext uri="{FF2B5EF4-FFF2-40B4-BE49-F238E27FC236}">
                  <a16:creationId xmlns:a16="http://schemas.microsoft.com/office/drawing/2014/main" id="{3A0F50E1-025C-43B9-9F82-FB8FF07DF45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62095" y="1875449"/>
              <a:ext cx="1740026" cy="1601592"/>
            </a:xfrm>
            <a:custGeom>
              <a:avLst/>
              <a:gdLst>
                <a:gd name="T0" fmla="*/ 1672350 w 1157"/>
                <a:gd name="T1" fmla="*/ 1325920 h 1069"/>
                <a:gd name="T2" fmla="*/ 1586627 w 1157"/>
                <a:gd name="T3" fmla="*/ 1423304 h 1069"/>
                <a:gd name="T4" fmla="*/ 1523463 w 1157"/>
                <a:gd name="T5" fmla="*/ 1394838 h 1069"/>
                <a:gd name="T6" fmla="*/ 1565572 w 1157"/>
                <a:gd name="T7" fmla="*/ 1441283 h 1069"/>
                <a:gd name="T8" fmla="*/ 1529478 w 1157"/>
                <a:gd name="T9" fmla="*/ 1486229 h 1069"/>
                <a:gd name="T10" fmla="*/ 1109887 w 1157"/>
                <a:gd name="T11" fmla="*/ 1585112 h 1069"/>
                <a:gd name="T12" fmla="*/ 703831 w 1157"/>
                <a:gd name="T13" fmla="*/ 1477240 h 1069"/>
                <a:gd name="T14" fmla="*/ 616604 w 1157"/>
                <a:gd name="T15" fmla="*/ 1370867 h 1069"/>
                <a:gd name="T16" fmla="*/ 569983 w 1157"/>
                <a:gd name="T17" fmla="*/ 1385849 h 1069"/>
                <a:gd name="T18" fmla="*/ 375978 w 1157"/>
                <a:gd name="T19" fmla="*/ 1352888 h 1069"/>
                <a:gd name="T20" fmla="*/ 121817 w 1157"/>
                <a:gd name="T21" fmla="*/ 512390 h 1069"/>
                <a:gd name="T22" fmla="*/ 216563 w 1157"/>
                <a:gd name="T23" fmla="*/ 516884 h 1069"/>
                <a:gd name="T24" fmla="*/ 123321 w 1157"/>
                <a:gd name="T25" fmla="*/ 495909 h 1069"/>
                <a:gd name="T26" fmla="*/ 150391 w 1157"/>
                <a:gd name="T27" fmla="*/ 220238 h 1069"/>
                <a:gd name="T28" fmla="*/ 466213 w 1157"/>
                <a:gd name="T29" fmla="*/ 41950 h 1069"/>
                <a:gd name="T30" fmla="*/ 270704 w 1157"/>
                <a:gd name="T31" fmla="*/ 76409 h 1069"/>
                <a:gd name="T32" fmla="*/ 103770 w 1157"/>
                <a:gd name="T33" fmla="*/ 473436 h 1069"/>
                <a:gd name="T34" fmla="*/ 154903 w 1157"/>
                <a:gd name="T35" fmla="*/ 1144636 h 1069"/>
                <a:gd name="T36" fmla="*/ 580510 w 1157"/>
                <a:gd name="T37" fmla="*/ 1396337 h 1069"/>
                <a:gd name="T38" fmla="*/ 795569 w 1157"/>
                <a:gd name="T39" fmla="*/ 1534172 h 1069"/>
                <a:gd name="T40" fmla="*/ 1395630 w 1157"/>
                <a:gd name="T41" fmla="*/ 1559642 h 1069"/>
                <a:gd name="T42" fmla="*/ 1615201 w 1157"/>
                <a:gd name="T43" fmla="*/ 1420308 h 1069"/>
                <a:gd name="T44" fmla="*/ 1731003 w 1157"/>
                <a:gd name="T45" fmla="*/ 1162615 h 1069"/>
                <a:gd name="T46" fmla="*/ 184981 w 1157"/>
                <a:gd name="T47" fmla="*/ 530368 h 1069"/>
                <a:gd name="T48" fmla="*/ 129336 w 1157"/>
                <a:gd name="T49" fmla="*/ 504899 h 1069"/>
                <a:gd name="T50" fmla="*/ 580510 w 1157"/>
                <a:gd name="T51" fmla="*/ 1381354 h 1069"/>
                <a:gd name="T52" fmla="*/ 574494 w 1157"/>
                <a:gd name="T53" fmla="*/ 1340903 h 1069"/>
                <a:gd name="T54" fmla="*/ 585022 w 1157"/>
                <a:gd name="T55" fmla="*/ 1379856 h 1069"/>
                <a:gd name="T56" fmla="*/ 1544517 w 1157"/>
                <a:gd name="T57" fmla="*/ 1418810 h 1069"/>
                <a:gd name="T58" fmla="*/ 1533990 w 1157"/>
                <a:gd name="T59" fmla="*/ 1396337 h 1069"/>
                <a:gd name="T60" fmla="*/ 1544517 w 1157"/>
                <a:gd name="T61" fmla="*/ 1379856 h 1069"/>
                <a:gd name="T62" fmla="*/ 1574596 w 1157"/>
                <a:gd name="T63" fmla="*/ 1411319 h 1069"/>
                <a:gd name="T64" fmla="*/ 1571588 w 1157"/>
                <a:gd name="T65" fmla="*/ 1427799 h 106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157" h="1069">
                  <a:moveTo>
                    <a:pt x="1151" y="776"/>
                  </a:moveTo>
                  <a:cubicBezTo>
                    <a:pt x="1140" y="814"/>
                    <a:pt x="1132" y="850"/>
                    <a:pt x="1112" y="885"/>
                  </a:cubicBezTo>
                  <a:cubicBezTo>
                    <a:pt x="1102" y="901"/>
                    <a:pt x="1091" y="917"/>
                    <a:pt x="1078" y="931"/>
                  </a:cubicBezTo>
                  <a:cubicBezTo>
                    <a:pt x="1071" y="938"/>
                    <a:pt x="1064" y="946"/>
                    <a:pt x="1055" y="950"/>
                  </a:cubicBezTo>
                  <a:cubicBezTo>
                    <a:pt x="1059" y="934"/>
                    <a:pt x="1056" y="914"/>
                    <a:pt x="1037" y="909"/>
                  </a:cubicBezTo>
                  <a:cubicBezTo>
                    <a:pt x="1021" y="905"/>
                    <a:pt x="1014" y="918"/>
                    <a:pt x="1013" y="931"/>
                  </a:cubicBezTo>
                  <a:cubicBezTo>
                    <a:pt x="1011" y="938"/>
                    <a:pt x="1012" y="946"/>
                    <a:pt x="1017" y="952"/>
                  </a:cubicBezTo>
                  <a:cubicBezTo>
                    <a:pt x="1024" y="960"/>
                    <a:pt x="1033" y="963"/>
                    <a:pt x="1041" y="962"/>
                  </a:cubicBezTo>
                  <a:cubicBezTo>
                    <a:pt x="1041" y="963"/>
                    <a:pt x="1041" y="963"/>
                    <a:pt x="1041" y="963"/>
                  </a:cubicBezTo>
                  <a:cubicBezTo>
                    <a:pt x="1035" y="974"/>
                    <a:pt x="1026" y="984"/>
                    <a:pt x="1017" y="992"/>
                  </a:cubicBezTo>
                  <a:cubicBezTo>
                    <a:pt x="994" y="1010"/>
                    <a:pt x="967" y="1020"/>
                    <a:pt x="940" y="1028"/>
                  </a:cubicBezTo>
                  <a:cubicBezTo>
                    <a:pt x="875" y="1049"/>
                    <a:pt x="806" y="1059"/>
                    <a:pt x="738" y="1058"/>
                  </a:cubicBezTo>
                  <a:cubicBezTo>
                    <a:pt x="675" y="1057"/>
                    <a:pt x="612" y="1046"/>
                    <a:pt x="553" y="1025"/>
                  </a:cubicBezTo>
                  <a:cubicBezTo>
                    <a:pt x="524" y="1014"/>
                    <a:pt x="495" y="1002"/>
                    <a:pt x="468" y="986"/>
                  </a:cubicBezTo>
                  <a:cubicBezTo>
                    <a:pt x="441" y="971"/>
                    <a:pt x="411" y="954"/>
                    <a:pt x="392" y="929"/>
                  </a:cubicBezTo>
                  <a:cubicBezTo>
                    <a:pt x="399" y="926"/>
                    <a:pt x="405" y="921"/>
                    <a:pt x="410" y="915"/>
                  </a:cubicBezTo>
                  <a:cubicBezTo>
                    <a:pt x="421" y="902"/>
                    <a:pt x="425" y="871"/>
                    <a:pt x="400" y="871"/>
                  </a:cubicBezTo>
                  <a:cubicBezTo>
                    <a:pt x="373" y="872"/>
                    <a:pt x="370" y="907"/>
                    <a:pt x="379" y="925"/>
                  </a:cubicBezTo>
                  <a:cubicBezTo>
                    <a:pt x="368" y="929"/>
                    <a:pt x="355" y="930"/>
                    <a:pt x="343" y="930"/>
                  </a:cubicBezTo>
                  <a:cubicBezTo>
                    <a:pt x="311" y="928"/>
                    <a:pt x="278" y="918"/>
                    <a:pt x="250" y="903"/>
                  </a:cubicBezTo>
                  <a:cubicBezTo>
                    <a:pt x="188" y="871"/>
                    <a:pt x="141" y="818"/>
                    <a:pt x="109" y="757"/>
                  </a:cubicBezTo>
                  <a:cubicBezTo>
                    <a:pt x="41" y="632"/>
                    <a:pt x="16" y="473"/>
                    <a:pt x="81" y="342"/>
                  </a:cubicBezTo>
                  <a:cubicBezTo>
                    <a:pt x="87" y="349"/>
                    <a:pt x="94" y="356"/>
                    <a:pt x="103" y="359"/>
                  </a:cubicBezTo>
                  <a:cubicBezTo>
                    <a:pt x="119" y="365"/>
                    <a:pt x="137" y="360"/>
                    <a:pt x="144" y="345"/>
                  </a:cubicBezTo>
                  <a:cubicBezTo>
                    <a:pt x="150" y="331"/>
                    <a:pt x="144" y="316"/>
                    <a:pt x="130" y="311"/>
                  </a:cubicBezTo>
                  <a:cubicBezTo>
                    <a:pt x="110" y="303"/>
                    <a:pt x="94" y="316"/>
                    <a:pt x="82" y="331"/>
                  </a:cubicBezTo>
                  <a:cubicBezTo>
                    <a:pt x="73" y="314"/>
                    <a:pt x="71" y="292"/>
                    <a:pt x="70" y="275"/>
                  </a:cubicBezTo>
                  <a:cubicBezTo>
                    <a:pt x="68" y="231"/>
                    <a:pt x="79" y="186"/>
                    <a:pt x="100" y="147"/>
                  </a:cubicBezTo>
                  <a:cubicBezTo>
                    <a:pt x="120" y="111"/>
                    <a:pt x="150" y="80"/>
                    <a:pt x="185" y="58"/>
                  </a:cubicBezTo>
                  <a:cubicBezTo>
                    <a:pt x="218" y="37"/>
                    <a:pt x="270" y="13"/>
                    <a:pt x="310" y="28"/>
                  </a:cubicBezTo>
                  <a:cubicBezTo>
                    <a:pt x="312" y="29"/>
                    <a:pt x="313" y="26"/>
                    <a:pt x="311" y="25"/>
                  </a:cubicBezTo>
                  <a:cubicBezTo>
                    <a:pt x="275" y="0"/>
                    <a:pt x="212" y="31"/>
                    <a:pt x="180" y="51"/>
                  </a:cubicBezTo>
                  <a:cubicBezTo>
                    <a:pt x="136" y="78"/>
                    <a:pt x="102" y="118"/>
                    <a:pt x="82" y="166"/>
                  </a:cubicBezTo>
                  <a:cubicBezTo>
                    <a:pt x="63" y="212"/>
                    <a:pt x="55" y="268"/>
                    <a:pt x="69" y="316"/>
                  </a:cubicBezTo>
                  <a:cubicBezTo>
                    <a:pt x="71" y="323"/>
                    <a:pt x="74" y="330"/>
                    <a:pt x="78" y="336"/>
                  </a:cubicBezTo>
                  <a:cubicBezTo>
                    <a:pt x="0" y="466"/>
                    <a:pt x="34" y="638"/>
                    <a:pt x="103" y="764"/>
                  </a:cubicBezTo>
                  <a:cubicBezTo>
                    <a:pt x="137" y="826"/>
                    <a:pt x="185" y="880"/>
                    <a:pt x="248" y="912"/>
                  </a:cubicBezTo>
                  <a:cubicBezTo>
                    <a:pt x="283" y="929"/>
                    <a:pt x="345" y="950"/>
                    <a:pt x="386" y="932"/>
                  </a:cubicBezTo>
                  <a:cubicBezTo>
                    <a:pt x="399" y="955"/>
                    <a:pt x="425" y="969"/>
                    <a:pt x="447" y="983"/>
                  </a:cubicBezTo>
                  <a:cubicBezTo>
                    <a:pt x="473" y="999"/>
                    <a:pt x="500" y="1013"/>
                    <a:pt x="529" y="1024"/>
                  </a:cubicBezTo>
                  <a:cubicBezTo>
                    <a:pt x="589" y="1049"/>
                    <a:pt x="654" y="1062"/>
                    <a:pt x="719" y="1065"/>
                  </a:cubicBezTo>
                  <a:cubicBezTo>
                    <a:pt x="789" y="1069"/>
                    <a:pt x="860" y="1060"/>
                    <a:pt x="928" y="1041"/>
                  </a:cubicBezTo>
                  <a:cubicBezTo>
                    <a:pt x="974" y="1027"/>
                    <a:pt x="1031" y="1008"/>
                    <a:pt x="1052" y="960"/>
                  </a:cubicBezTo>
                  <a:cubicBezTo>
                    <a:pt x="1060" y="958"/>
                    <a:pt x="1068" y="953"/>
                    <a:pt x="1074" y="948"/>
                  </a:cubicBezTo>
                  <a:cubicBezTo>
                    <a:pt x="1119" y="909"/>
                    <a:pt x="1156" y="836"/>
                    <a:pt x="1157" y="777"/>
                  </a:cubicBezTo>
                  <a:cubicBezTo>
                    <a:pt x="1157" y="773"/>
                    <a:pt x="1152" y="773"/>
                    <a:pt x="1151" y="776"/>
                  </a:cubicBezTo>
                  <a:close/>
                  <a:moveTo>
                    <a:pt x="125" y="317"/>
                  </a:moveTo>
                  <a:cubicBezTo>
                    <a:pt x="145" y="324"/>
                    <a:pt x="139" y="348"/>
                    <a:pt x="123" y="354"/>
                  </a:cubicBezTo>
                  <a:cubicBezTo>
                    <a:pt x="116" y="356"/>
                    <a:pt x="104" y="353"/>
                    <a:pt x="98" y="349"/>
                  </a:cubicBezTo>
                  <a:cubicBezTo>
                    <a:pt x="93" y="346"/>
                    <a:pt x="89" y="341"/>
                    <a:pt x="86" y="337"/>
                  </a:cubicBezTo>
                  <a:cubicBezTo>
                    <a:pt x="95" y="324"/>
                    <a:pt x="109" y="312"/>
                    <a:pt x="125" y="317"/>
                  </a:cubicBezTo>
                  <a:close/>
                  <a:moveTo>
                    <a:pt x="386" y="922"/>
                  </a:moveTo>
                  <a:cubicBezTo>
                    <a:pt x="386" y="922"/>
                    <a:pt x="386" y="922"/>
                    <a:pt x="386" y="922"/>
                  </a:cubicBezTo>
                  <a:cubicBezTo>
                    <a:pt x="381" y="914"/>
                    <a:pt x="380" y="905"/>
                    <a:pt x="382" y="895"/>
                  </a:cubicBezTo>
                  <a:cubicBezTo>
                    <a:pt x="390" y="875"/>
                    <a:pt x="399" y="875"/>
                    <a:pt x="410" y="898"/>
                  </a:cubicBezTo>
                  <a:cubicBezTo>
                    <a:pt x="409" y="908"/>
                    <a:pt x="397" y="917"/>
                    <a:pt x="389" y="921"/>
                  </a:cubicBezTo>
                  <a:cubicBezTo>
                    <a:pt x="388" y="922"/>
                    <a:pt x="387" y="922"/>
                    <a:pt x="386" y="922"/>
                  </a:cubicBezTo>
                  <a:close/>
                  <a:moveTo>
                    <a:pt x="1027" y="947"/>
                  </a:moveTo>
                  <a:cubicBezTo>
                    <a:pt x="1023" y="943"/>
                    <a:pt x="1020" y="939"/>
                    <a:pt x="1020" y="935"/>
                  </a:cubicBezTo>
                  <a:cubicBezTo>
                    <a:pt x="1020" y="934"/>
                    <a:pt x="1020" y="933"/>
                    <a:pt x="1020" y="932"/>
                  </a:cubicBezTo>
                  <a:cubicBezTo>
                    <a:pt x="1022" y="928"/>
                    <a:pt x="1024" y="924"/>
                    <a:pt x="1026" y="922"/>
                  </a:cubicBezTo>
                  <a:cubicBezTo>
                    <a:pt x="1026" y="922"/>
                    <a:pt x="1027" y="922"/>
                    <a:pt x="1027" y="921"/>
                  </a:cubicBezTo>
                  <a:cubicBezTo>
                    <a:pt x="1034" y="923"/>
                    <a:pt x="1039" y="926"/>
                    <a:pt x="1043" y="931"/>
                  </a:cubicBezTo>
                  <a:cubicBezTo>
                    <a:pt x="1045" y="934"/>
                    <a:pt x="1047" y="938"/>
                    <a:pt x="1047" y="942"/>
                  </a:cubicBezTo>
                  <a:cubicBezTo>
                    <a:pt x="1048" y="944"/>
                    <a:pt x="1047" y="947"/>
                    <a:pt x="1047" y="949"/>
                  </a:cubicBezTo>
                  <a:cubicBezTo>
                    <a:pt x="1046" y="950"/>
                    <a:pt x="1046" y="952"/>
                    <a:pt x="1045" y="953"/>
                  </a:cubicBezTo>
                  <a:cubicBezTo>
                    <a:pt x="1039" y="954"/>
                    <a:pt x="1034" y="953"/>
                    <a:pt x="1027" y="947"/>
                  </a:cubicBezTo>
                  <a:close/>
                </a:path>
              </a:pathLst>
            </a:custGeom>
            <a:solidFill>
              <a:schemeClr val="accent1"/>
            </a:solidFill>
            <a:ln w="19050">
              <a:solidFill>
                <a:srgbClr val="00B05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 sz="1707"/>
            </a:p>
          </p:txBody>
        </p:sp>
        <p:sp>
          <p:nvSpPr>
            <p:cNvPr id="7" name="Freeform 44">
              <a:extLst>
                <a:ext uri="{FF2B5EF4-FFF2-40B4-BE49-F238E27FC236}">
                  <a16:creationId xmlns:a16="http://schemas.microsoft.com/office/drawing/2014/main" id="{381ED406-221C-4345-84F8-C2D85BB3BCA9}"/>
                </a:ext>
              </a:extLst>
            </p:cNvPr>
            <p:cNvSpPr>
              <a:spLocks noEditPoints="1"/>
            </p:cNvSpPr>
            <p:nvPr/>
          </p:nvSpPr>
          <p:spPr bwMode="auto">
            <a:xfrm rot="10800000">
              <a:off x="2476969" y="1474764"/>
              <a:ext cx="1740026" cy="1601592"/>
            </a:xfrm>
            <a:custGeom>
              <a:avLst/>
              <a:gdLst>
                <a:gd name="T0" fmla="*/ 1672350 w 1157"/>
                <a:gd name="T1" fmla="*/ 1325920 h 1069"/>
                <a:gd name="T2" fmla="*/ 1586627 w 1157"/>
                <a:gd name="T3" fmla="*/ 1423304 h 1069"/>
                <a:gd name="T4" fmla="*/ 1523463 w 1157"/>
                <a:gd name="T5" fmla="*/ 1394838 h 1069"/>
                <a:gd name="T6" fmla="*/ 1565572 w 1157"/>
                <a:gd name="T7" fmla="*/ 1441283 h 1069"/>
                <a:gd name="T8" fmla="*/ 1529478 w 1157"/>
                <a:gd name="T9" fmla="*/ 1486229 h 1069"/>
                <a:gd name="T10" fmla="*/ 1109887 w 1157"/>
                <a:gd name="T11" fmla="*/ 1585112 h 1069"/>
                <a:gd name="T12" fmla="*/ 703831 w 1157"/>
                <a:gd name="T13" fmla="*/ 1477240 h 1069"/>
                <a:gd name="T14" fmla="*/ 616604 w 1157"/>
                <a:gd name="T15" fmla="*/ 1370867 h 1069"/>
                <a:gd name="T16" fmla="*/ 569983 w 1157"/>
                <a:gd name="T17" fmla="*/ 1385849 h 1069"/>
                <a:gd name="T18" fmla="*/ 375978 w 1157"/>
                <a:gd name="T19" fmla="*/ 1352888 h 1069"/>
                <a:gd name="T20" fmla="*/ 121817 w 1157"/>
                <a:gd name="T21" fmla="*/ 512390 h 1069"/>
                <a:gd name="T22" fmla="*/ 216563 w 1157"/>
                <a:gd name="T23" fmla="*/ 516884 h 1069"/>
                <a:gd name="T24" fmla="*/ 123321 w 1157"/>
                <a:gd name="T25" fmla="*/ 495909 h 1069"/>
                <a:gd name="T26" fmla="*/ 150391 w 1157"/>
                <a:gd name="T27" fmla="*/ 220238 h 1069"/>
                <a:gd name="T28" fmla="*/ 466213 w 1157"/>
                <a:gd name="T29" fmla="*/ 41950 h 1069"/>
                <a:gd name="T30" fmla="*/ 270704 w 1157"/>
                <a:gd name="T31" fmla="*/ 76409 h 1069"/>
                <a:gd name="T32" fmla="*/ 103770 w 1157"/>
                <a:gd name="T33" fmla="*/ 473436 h 1069"/>
                <a:gd name="T34" fmla="*/ 154903 w 1157"/>
                <a:gd name="T35" fmla="*/ 1144636 h 1069"/>
                <a:gd name="T36" fmla="*/ 580510 w 1157"/>
                <a:gd name="T37" fmla="*/ 1396337 h 1069"/>
                <a:gd name="T38" fmla="*/ 795569 w 1157"/>
                <a:gd name="T39" fmla="*/ 1534172 h 1069"/>
                <a:gd name="T40" fmla="*/ 1395630 w 1157"/>
                <a:gd name="T41" fmla="*/ 1559642 h 1069"/>
                <a:gd name="T42" fmla="*/ 1615201 w 1157"/>
                <a:gd name="T43" fmla="*/ 1420308 h 1069"/>
                <a:gd name="T44" fmla="*/ 1731003 w 1157"/>
                <a:gd name="T45" fmla="*/ 1162615 h 1069"/>
                <a:gd name="T46" fmla="*/ 184981 w 1157"/>
                <a:gd name="T47" fmla="*/ 530368 h 1069"/>
                <a:gd name="T48" fmla="*/ 129336 w 1157"/>
                <a:gd name="T49" fmla="*/ 504899 h 1069"/>
                <a:gd name="T50" fmla="*/ 580510 w 1157"/>
                <a:gd name="T51" fmla="*/ 1381354 h 1069"/>
                <a:gd name="T52" fmla="*/ 574494 w 1157"/>
                <a:gd name="T53" fmla="*/ 1340903 h 1069"/>
                <a:gd name="T54" fmla="*/ 585022 w 1157"/>
                <a:gd name="T55" fmla="*/ 1379856 h 1069"/>
                <a:gd name="T56" fmla="*/ 1544517 w 1157"/>
                <a:gd name="T57" fmla="*/ 1418810 h 1069"/>
                <a:gd name="T58" fmla="*/ 1533990 w 1157"/>
                <a:gd name="T59" fmla="*/ 1396337 h 1069"/>
                <a:gd name="T60" fmla="*/ 1544517 w 1157"/>
                <a:gd name="T61" fmla="*/ 1379856 h 1069"/>
                <a:gd name="T62" fmla="*/ 1574596 w 1157"/>
                <a:gd name="T63" fmla="*/ 1411319 h 1069"/>
                <a:gd name="T64" fmla="*/ 1571588 w 1157"/>
                <a:gd name="T65" fmla="*/ 1427799 h 106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157" h="1069">
                  <a:moveTo>
                    <a:pt x="1151" y="776"/>
                  </a:moveTo>
                  <a:cubicBezTo>
                    <a:pt x="1140" y="814"/>
                    <a:pt x="1132" y="850"/>
                    <a:pt x="1112" y="885"/>
                  </a:cubicBezTo>
                  <a:cubicBezTo>
                    <a:pt x="1102" y="901"/>
                    <a:pt x="1091" y="917"/>
                    <a:pt x="1078" y="931"/>
                  </a:cubicBezTo>
                  <a:cubicBezTo>
                    <a:pt x="1071" y="938"/>
                    <a:pt x="1064" y="946"/>
                    <a:pt x="1055" y="950"/>
                  </a:cubicBezTo>
                  <a:cubicBezTo>
                    <a:pt x="1059" y="934"/>
                    <a:pt x="1056" y="914"/>
                    <a:pt x="1037" y="909"/>
                  </a:cubicBezTo>
                  <a:cubicBezTo>
                    <a:pt x="1021" y="905"/>
                    <a:pt x="1014" y="918"/>
                    <a:pt x="1013" y="931"/>
                  </a:cubicBezTo>
                  <a:cubicBezTo>
                    <a:pt x="1011" y="938"/>
                    <a:pt x="1012" y="946"/>
                    <a:pt x="1017" y="952"/>
                  </a:cubicBezTo>
                  <a:cubicBezTo>
                    <a:pt x="1024" y="960"/>
                    <a:pt x="1033" y="963"/>
                    <a:pt x="1041" y="962"/>
                  </a:cubicBezTo>
                  <a:cubicBezTo>
                    <a:pt x="1041" y="963"/>
                    <a:pt x="1041" y="963"/>
                    <a:pt x="1041" y="963"/>
                  </a:cubicBezTo>
                  <a:cubicBezTo>
                    <a:pt x="1035" y="974"/>
                    <a:pt x="1026" y="984"/>
                    <a:pt x="1017" y="992"/>
                  </a:cubicBezTo>
                  <a:cubicBezTo>
                    <a:pt x="994" y="1010"/>
                    <a:pt x="967" y="1020"/>
                    <a:pt x="940" y="1028"/>
                  </a:cubicBezTo>
                  <a:cubicBezTo>
                    <a:pt x="875" y="1049"/>
                    <a:pt x="806" y="1059"/>
                    <a:pt x="738" y="1058"/>
                  </a:cubicBezTo>
                  <a:cubicBezTo>
                    <a:pt x="675" y="1057"/>
                    <a:pt x="612" y="1046"/>
                    <a:pt x="553" y="1025"/>
                  </a:cubicBezTo>
                  <a:cubicBezTo>
                    <a:pt x="524" y="1014"/>
                    <a:pt x="495" y="1002"/>
                    <a:pt x="468" y="986"/>
                  </a:cubicBezTo>
                  <a:cubicBezTo>
                    <a:pt x="441" y="971"/>
                    <a:pt x="411" y="954"/>
                    <a:pt x="392" y="929"/>
                  </a:cubicBezTo>
                  <a:cubicBezTo>
                    <a:pt x="399" y="926"/>
                    <a:pt x="405" y="921"/>
                    <a:pt x="410" y="915"/>
                  </a:cubicBezTo>
                  <a:cubicBezTo>
                    <a:pt x="421" y="902"/>
                    <a:pt x="425" y="871"/>
                    <a:pt x="400" y="871"/>
                  </a:cubicBezTo>
                  <a:cubicBezTo>
                    <a:pt x="373" y="872"/>
                    <a:pt x="370" y="907"/>
                    <a:pt x="379" y="925"/>
                  </a:cubicBezTo>
                  <a:cubicBezTo>
                    <a:pt x="368" y="929"/>
                    <a:pt x="355" y="930"/>
                    <a:pt x="343" y="930"/>
                  </a:cubicBezTo>
                  <a:cubicBezTo>
                    <a:pt x="311" y="928"/>
                    <a:pt x="278" y="918"/>
                    <a:pt x="250" y="903"/>
                  </a:cubicBezTo>
                  <a:cubicBezTo>
                    <a:pt x="188" y="871"/>
                    <a:pt x="141" y="818"/>
                    <a:pt x="109" y="757"/>
                  </a:cubicBezTo>
                  <a:cubicBezTo>
                    <a:pt x="41" y="632"/>
                    <a:pt x="16" y="473"/>
                    <a:pt x="81" y="342"/>
                  </a:cubicBezTo>
                  <a:cubicBezTo>
                    <a:pt x="87" y="349"/>
                    <a:pt x="94" y="356"/>
                    <a:pt x="103" y="359"/>
                  </a:cubicBezTo>
                  <a:cubicBezTo>
                    <a:pt x="119" y="365"/>
                    <a:pt x="137" y="360"/>
                    <a:pt x="144" y="345"/>
                  </a:cubicBezTo>
                  <a:cubicBezTo>
                    <a:pt x="150" y="331"/>
                    <a:pt x="144" y="316"/>
                    <a:pt x="130" y="311"/>
                  </a:cubicBezTo>
                  <a:cubicBezTo>
                    <a:pt x="110" y="303"/>
                    <a:pt x="94" y="316"/>
                    <a:pt x="82" y="331"/>
                  </a:cubicBezTo>
                  <a:cubicBezTo>
                    <a:pt x="73" y="314"/>
                    <a:pt x="71" y="292"/>
                    <a:pt x="70" y="275"/>
                  </a:cubicBezTo>
                  <a:cubicBezTo>
                    <a:pt x="68" y="231"/>
                    <a:pt x="79" y="186"/>
                    <a:pt x="100" y="147"/>
                  </a:cubicBezTo>
                  <a:cubicBezTo>
                    <a:pt x="120" y="111"/>
                    <a:pt x="150" y="80"/>
                    <a:pt x="185" y="58"/>
                  </a:cubicBezTo>
                  <a:cubicBezTo>
                    <a:pt x="218" y="37"/>
                    <a:pt x="270" y="13"/>
                    <a:pt x="310" y="28"/>
                  </a:cubicBezTo>
                  <a:cubicBezTo>
                    <a:pt x="312" y="29"/>
                    <a:pt x="313" y="26"/>
                    <a:pt x="311" y="25"/>
                  </a:cubicBezTo>
                  <a:cubicBezTo>
                    <a:pt x="275" y="0"/>
                    <a:pt x="212" y="31"/>
                    <a:pt x="180" y="51"/>
                  </a:cubicBezTo>
                  <a:cubicBezTo>
                    <a:pt x="136" y="78"/>
                    <a:pt x="102" y="118"/>
                    <a:pt x="82" y="166"/>
                  </a:cubicBezTo>
                  <a:cubicBezTo>
                    <a:pt x="63" y="212"/>
                    <a:pt x="55" y="268"/>
                    <a:pt x="69" y="316"/>
                  </a:cubicBezTo>
                  <a:cubicBezTo>
                    <a:pt x="71" y="323"/>
                    <a:pt x="74" y="330"/>
                    <a:pt x="78" y="336"/>
                  </a:cubicBezTo>
                  <a:cubicBezTo>
                    <a:pt x="0" y="466"/>
                    <a:pt x="34" y="638"/>
                    <a:pt x="103" y="764"/>
                  </a:cubicBezTo>
                  <a:cubicBezTo>
                    <a:pt x="137" y="826"/>
                    <a:pt x="185" y="880"/>
                    <a:pt x="248" y="912"/>
                  </a:cubicBezTo>
                  <a:cubicBezTo>
                    <a:pt x="283" y="929"/>
                    <a:pt x="345" y="950"/>
                    <a:pt x="386" y="932"/>
                  </a:cubicBezTo>
                  <a:cubicBezTo>
                    <a:pt x="399" y="955"/>
                    <a:pt x="425" y="969"/>
                    <a:pt x="447" y="983"/>
                  </a:cubicBezTo>
                  <a:cubicBezTo>
                    <a:pt x="473" y="999"/>
                    <a:pt x="500" y="1013"/>
                    <a:pt x="529" y="1024"/>
                  </a:cubicBezTo>
                  <a:cubicBezTo>
                    <a:pt x="589" y="1049"/>
                    <a:pt x="654" y="1062"/>
                    <a:pt x="719" y="1065"/>
                  </a:cubicBezTo>
                  <a:cubicBezTo>
                    <a:pt x="789" y="1069"/>
                    <a:pt x="860" y="1060"/>
                    <a:pt x="928" y="1041"/>
                  </a:cubicBezTo>
                  <a:cubicBezTo>
                    <a:pt x="974" y="1027"/>
                    <a:pt x="1031" y="1008"/>
                    <a:pt x="1052" y="960"/>
                  </a:cubicBezTo>
                  <a:cubicBezTo>
                    <a:pt x="1060" y="958"/>
                    <a:pt x="1068" y="953"/>
                    <a:pt x="1074" y="948"/>
                  </a:cubicBezTo>
                  <a:cubicBezTo>
                    <a:pt x="1119" y="909"/>
                    <a:pt x="1156" y="836"/>
                    <a:pt x="1157" y="777"/>
                  </a:cubicBezTo>
                  <a:cubicBezTo>
                    <a:pt x="1157" y="773"/>
                    <a:pt x="1152" y="773"/>
                    <a:pt x="1151" y="776"/>
                  </a:cubicBezTo>
                  <a:close/>
                  <a:moveTo>
                    <a:pt x="125" y="317"/>
                  </a:moveTo>
                  <a:cubicBezTo>
                    <a:pt x="145" y="324"/>
                    <a:pt x="139" y="348"/>
                    <a:pt x="123" y="354"/>
                  </a:cubicBezTo>
                  <a:cubicBezTo>
                    <a:pt x="116" y="356"/>
                    <a:pt x="104" y="353"/>
                    <a:pt x="98" y="349"/>
                  </a:cubicBezTo>
                  <a:cubicBezTo>
                    <a:pt x="93" y="346"/>
                    <a:pt x="89" y="341"/>
                    <a:pt x="86" y="337"/>
                  </a:cubicBezTo>
                  <a:cubicBezTo>
                    <a:pt x="95" y="324"/>
                    <a:pt x="109" y="312"/>
                    <a:pt x="125" y="317"/>
                  </a:cubicBezTo>
                  <a:close/>
                  <a:moveTo>
                    <a:pt x="386" y="922"/>
                  </a:moveTo>
                  <a:cubicBezTo>
                    <a:pt x="386" y="922"/>
                    <a:pt x="386" y="922"/>
                    <a:pt x="386" y="922"/>
                  </a:cubicBezTo>
                  <a:cubicBezTo>
                    <a:pt x="381" y="914"/>
                    <a:pt x="380" y="905"/>
                    <a:pt x="382" y="895"/>
                  </a:cubicBezTo>
                  <a:cubicBezTo>
                    <a:pt x="390" y="875"/>
                    <a:pt x="399" y="875"/>
                    <a:pt x="410" y="898"/>
                  </a:cubicBezTo>
                  <a:cubicBezTo>
                    <a:pt x="409" y="908"/>
                    <a:pt x="397" y="917"/>
                    <a:pt x="389" y="921"/>
                  </a:cubicBezTo>
                  <a:cubicBezTo>
                    <a:pt x="388" y="922"/>
                    <a:pt x="387" y="922"/>
                    <a:pt x="386" y="922"/>
                  </a:cubicBezTo>
                  <a:close/>
                  <a:moveTo>
                    <a:pt x="1027" y="947"/>
                  </a:moveTo>
                  <a:cubicBezTo>
                    <a:pt x="1023" y="943"/>
                    <a:pt x="1020" y="939"/>
                    <a:pt x="1020" y="935"/>
                  </a:cubicBezTo>
                  <a:cubicBezTo>
                    <a:pt x="1020" y="934"/>
                    <a:pt x="1020" y="933"/>
                    <a:pt x="1020" y="932"/>
                  </a:cubicBezTo>
                  <a:cubicBezTo>
                    <a:pt x="1022" y="928"/>
                    <a:pt x="1024" y="924"/>
                    <a:pt x="1026" y="922"/>
                  </a:cubicBezTo>
                  <a:cubicBezTo>
                    <a:pt x="1026" y="922"/>
                    <a:pt x="1027" y="922"/>
                    <a:pt x="1027" y="921"/>
                  </a:cubicBezTo>
                  <a:cubicBezTo>
                    <a:pt x="1034" y="923"/>
                    <a:pt x="1039" y="926"/>
                    <a:pt x="1043" y="931"/>
                  </a:cubicBezTo>
                  <a:cubicBezTo>
                    <a:pt x="1045" y="934"/>
                    <a:pt x="1047" y="938"/>
                    <a:pt x="1047" y="942"/>
                  </a:cubicBezTo>
                  <a:cubicBezTo>
                    <a:pt x="1048" y="944"/>
                    <a:pt x="1047" y="947"/>
                    <a:pt x="1047" y="949"/>
                  </a:cubicBezTo>
                  <a:cubicBezTo>
                    <a:pt x="1046" y="950"/>
                    <a:pt x="1046" y="952"/>
                    <a:pt x="1045" y="953"/>
                  </a:cubicBezTo>
                  <a:cubicBezTo>
                    <a:pt x="1039" y="954"/>
                    <a:pt x="1034" y="953"/>
                    <a:pt x="1027" y="947"/>
                  </a:cubicBezTo>
                  <a:close/>
                </a:path>
              </a:pathLst>
            </a:custGeom>
            <a:solidFill>
              <a:schemeClr val="accent1"/>
            </a:solidFill>
            <a:ln w="19050">
              <a:solidFill>
                <a:srgbClr val="00B05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 sz="1707"/>
            </a:p>
          </p:txBody>
        </p:sp>
      </p:grp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51A9DE54-A05A-4867-8C21-A130BA5285E8}"/>
              </a:ext>
            </a:extLst>
          </p:cNvPr>
          <p:cNvCxnSpPr>
            <a:cxnSpLocks/>
          </p:cNvCxnSpPr>
          <p:nvPr/>
        </p:nvCxnSpPr>
        <p:spPr>
          <a:xfrm>
            <a:off x="1137921" y="925879"/>
            <a:ext cx="8521645" cy="0"/>
          </a:xfrm>
          <a:prstGeom prst="line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259">
            <a:extLst>
              <a:ext uri="{FF2B5EF4-FFF2-40B4-BE49-F238E27FC236}">
                <a16:creationId xmlns:a16="http://schemas.microsoft.com/office/drawing/2014/main" id="{29C83DD6-6ACF-43DB-960B-BE60506A09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9365" y="285817"/>
            <a:ext cx="1023382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en-GB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 and discussion</a:t>
            </a:r>
            <a:r>
              <a: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：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intensity and area of NPOD</a:t>
            </a:r>
            <a:r>
              <a:rPr lang="en-GB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3B779A66-69B0-4AF5-9FFA-9906135B4946}"/>
              </a:ext>
            </a:extLst>
          </p:cNvPr>
          <p:cNvSpPr/>
          <p:nvPr/>
        </p:nvSpPr>
        <p:spPr>
          <a:xfrm>
            <a:off x="215900" y="6131123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1200"/>
              </a:spcBef>
              <a:spcAft>
                <a:spcPts val="300"/>
              </a:spcAft>
            </a:pPr>
            <a:r>
              <a:rPr lang="en-US" altLang="zh-CN" sz="1400" b="1" kern="16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Figure 5 </a:t>
            </a:r>
            <a:r>
              <a:rPr lang="en-US" altLang="zh-CN" sz="1400" kern="16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Rates of 10-year sections in </a:t>
            </a:r>
            <a:r>
              <a:rPr lang="en-US" altLang="zh-CN" sz="1400" kern="1600" dirty="0" err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Chl</a:t>
            </a:r>
            <a:r>
              <a:rPr lang="en-US" altLang="zh-CN" sz="1400" kern="16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-a concentration Changes of the NPOD</a:t>
            </a:r>
            <a:endParaRPr lang="zh-CN" altLang="zh-CN" b="1" kern="16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D7C6EE39-CD48-46E8-8FC6-C32EDBD2BE2E}"/>
              </a:ext>
            </a:extLst>
          </p:cNvPr>
          <p:cNvSpPr/>
          <p:nvPr/>
        </p:nvSpPr>
        <p:spPr>
          <a:xfrm>
            <a:off x="6392609" y="5901362"/>
            <a:ext cx="57627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300"/>
              </a:spcAft>
            </a:pPr>
            <a:r>
              <a:rPr lang="en-US" altLang="zh-CN" sz="1400" b="1" kern="16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Figure 6 </a:t>
            </a:r>
            <a:r>
              <a:rPr lang="en-US" altLang="zh-CN" sz="1400" kern="16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Climatological mean area (bar chart, left axis) and area change (line chart, right axis) with different thresholds. </a:t>
            </a:r>
            <a:endParaRPr lang="zh-CN" altLang="zh-CN" sz="1000" b="1" kern="16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DB8AEA05-B86D-4CBC-B573-ACE968E5A62D}"/>
              </a:ext>
            </a:extLst>
          </p:cNvPr>
          <p:cNvSpPr txBox="1"/>
          <p:nvPr/>
        </p:nvSpPr>
        <p:spPr>
          <a:xfrm>
            <a:off x="1492139" y="1578607"/>
            <a:ext cx="48915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DB100E74-E987-4347-92C4-01C8AF2A8442}"/>
              </a:ext>
            </a:extLst>
          </p:cNvPr>
          <p:cNvSpPr/>
          <p:nvPr/>
        </p:nvSpPr>
        <p:spPr>
          <a:xfrm>
            <a:off x="8274345" y="1393941"/>
            <a:ext cx="16786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等线" panose="02010600030101010101" pitchFamily="2" charset="-122"/>
                <a:cs typeface="Times New Roman" panose="02020603050405020304" pitchFamily="18" charset="0"/>
              </a:rPr>
              <a:t>sensitivity test</a:t>
            </a:r>
            <a:endParaRPr lang="zh-CN" altLang="en-US" b="1" dirty="0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B2B380A7-B8B5-437F-AAE4-A91659A4BB58}"/>
              </a:ext>
            </a:extLst>
          </p:cNvPr>
          <p:cNvSpPr/>
          <p:nvPr/>
        </p:nvSpPr>
        <p:spPr>
          <a:xfrm>
            <a:off x="1531875" y="1393941"/>
            <a:ext cx="51892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等线" panose="02010600030101010101" pitchFamily="2" charset="-122"/>
                <a:cs typeface="Times New Roman" panose="02020603050405020304" pitchFamily="18" charset="0"/>
              </a:rPr>
              <a:t>10-year sections in </a:t>
            </a:r>
            <a:r>
              <a:rPr lang="en-US" altLang="zh-CN" b="1" dirty="0" err="1">
                <a:latin typeface="等线" panose="02010600030101010101" pitchFamily="2" charset="-122"/>
                <a:cs typeface="Times New Roman" panose="02020603050405020304" pitchFamily="18" charset="0"/>
              </a:rPr>
              <a:t>Chl</a:t>
            </a:r>
            <a:r>
              <a:rPr lang="en-US" altLang="zh-CN" b="1" dirty="0">
                <a:latin typeface="等线" panose="02010600030101010101" pitchFamily="2" charset="-122"/>
                <a:cs typeface="Times New Roman" panose="02020603050405020304" pitchFamily="18" charset="0"/>
              </a:rPr>
              <a:t>-a concentration Change</a:t>
            </a:r>
            <a:endParaRPr lang="zh-CN" altLang="en-US" b="1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8BCD1C8A-18F6-4B32-AE10-EEDAACFC34FD}"/>
              </a:ext>
            </a:extLst>
          </p:cNvPr>
          <p:cNvSpPr txBox="1"/>
          <p:nvPr/>
        </p:nvSpPr>
        <p:spPr>
          <a:xfrm>
            <a:off x="11487609" y="6424582"/>
            <a:ext cx="509305" cy="355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707" dirty="0"/>
              <a:t>8</a:t>
            </a:r>
            <a:endParaRPr lang="zh-CN" altLang="en-US" sz="1707" dirty="0"/>
          </a:p>
        </p:txBody>
      </p:sp>
      <p:pic>
        <p:nvPicPr>
          <p:cNvPr id="13" name="音频 12">
            <a:hlinkClick r:id="" action="ppaction://media"/>
            <a:extLst>
              <a:ext uri="{FF2B5EF4-FFF2-40B4-BE49-F238E27FC236}">
                <a16:creationId xmlns:a16="http://schemas.microsoft.com/office/drawing/2014/main" id="{5DF4FE9E-D7B9-42E9-BCC5-1050618F21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345892"/>
      </p:ext>
    </p:extLst>
  </p:cSld>
  <p:clrMapOvr>
    <a:masterClrMapping/>
  </p:clrMapOvr>
  <p:transition advTm="167298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367" x="9666288" y="3455988"/>
          <p14:tracePt t="764" x="9656763" y="3455988"/>
          <p14:tracePt t="818" x="9656763" y="3465513"/>
          <p14:tracePt t="826" x="9656763" y="3475038"/>
          <p14:tracePt t="830" x="9656763" y="3482975"/>
          <p14:tracePt t="835" x="9656763" y="3492500"/>
          <p14:tracePt t="838" x="9656763" y="3502025"/>
          <p14:tracePt t="847" x="9656763" y="3511550"/>
          <p14:tracePt t="880" x="9647238" y="3511550"/>
          <p14:tracePt t="892" x="9639300" y="3511550"/>
          <p14:tracePt t="924" x="9639300" y="3519488"/>
          <p14:tracePt t="928" x="9647238" y="3529013"/>
          <p14:tracePt t="934" x="9666288" y="3529013"/>
          <p14:tracePt t="936" x="9683750" y="3538538"/>
          <p14:tracePt t="938" x="9702800" y="3556000"/>
          <p14:tracePt t="942" x="9720263" y="3565525"/>
          <p14:tracePt t="946" x="9748838" y="3584575"/>
          <p14:tracePt t="951" x="9766300" y="3602038"/>
          <p14:tracePt t="954" x="9793288" y="3621088"/>
          <p14:tracePt t="959" x="9821863" y="3638550"/>
          <p14:tracePt t="962" x="9848850" y="3657600"/>
          <p14:tracePt t="966" x="9885363" y="3675063"/>
          <p14:tracePt t="970" x="9929813" y="3711575"/>
          <p14:tracePt t="975" x="9958388" y="3730625"/>
          <p14:tracePt t="978" x="10002838" y="3767138"/>
          <p14:tracePt t="982" x="10048875" y="3803650"/>
          <p14:tracePt t="986" x="10085388" y="3830638"/>
          <p14:tracePt t="991" x="10131425" y="3867150"/>
          <p14:tracePt t="994" x="10158413" y="3894138"/>
          <p14:tracePt t="998" x="10204450" y="3911600"/>
          <p14:tracePt t="1002" x="10231438" y="3930650"/>
          <p14:tracePt t="1006" x="10258425" y="3948113"/>
          <p14:tracePt t="1008" x="10285413" y="3976688"/>
          <p14:tracePt t="1013" x="10304463" y="3994150"/>
          <p14:tracePt t="1017" x="10313988" y="4003675"/>
          <p14:tracePt t="1032" x="10321925" y="4003675"/>
          <p14:tracePt t="1044" x="10321925" y="4013200"/>
          <p14:tracePt t="1048" x="10321925" y="4021138"/>
          <p14:tracePt t="1052" x="10321925" y="4030663"/>
          <p14:tracePt t="1071" x="10321925" y="4040188"/>
          <p14:tracePt t="1078" x="10321925" y="4049713"/>
          <p14:tracePt t="1082" x="10321925" y="4057650"/>
          <p14:tracePt t="1093" x="10331450" y="4057650"/>
          <p14:tracePt t="1098" x="10340975" y="4057650"/>
          <p14:tracePt t="1101" x="10350500" y="4057650"/>
          <p14:tracePt t="1104" x="10367963" y="4057650"/>
          <p14:tracePt t="1108" x="10387013" y="4057650"/>
          <p14:tracePt t="1112" x="10404475" y="4057650"/>
          <p14:tracePt t="1116" x="10423525" y="4057650"/>
          <p14:tracePt t="1120" x="10440988" y="4057650"/>
          <p14:tracePt t="1124" x="10467975" y="4057650"/>
          <p14:tracePt t="1128" x="10496550" y="4057650"/>
          <p14:tracePt t="1132" x="10523538" y="4057650"/>
          <p14:tracePt t="1136" x="10560050" y="4057650"/>
          <p14:tracePt t="1140" x="10587038" y="4057650"/>
          <p14:tracePt t="1144" x="10614025" y="4049713"/>
          <p14:tracePt t="1148" x="10660063" y="4040188"/>
          <p14:tracePt t="1152" x="10696575" y="4040188"/>
          <p14:tracePt t="1156" x="10742613" y="4030663"/>
          <p14:tracePt t="1160" x="10779125" y="4021138"/>
          <p14:tracePt t="1164" x="10842625" y="4021138"/>
          <p14:tracePt t="1168" x="10896600" y="4013200"/>
          <p14:tracePt t="1172" x="10961688" y="3994150"/>
          <p14:tracePt t="1176" x="11033125" y="3984625"/>
          <p14:tracePt t="1180" x="11106150" y="3984625"/>
          <p14:tracePt t="1184" x="11198225" y="3984625"/>
          <p14:tracePt t="1186" x="11288713" y="3984625"/>
          <p14:tracePt t="1190" x="11380788" y="3984625"/>
          <p14:tracePt t="1194" x="11490325" y="3984625"/>
          <p14:tracePt t="1199" x="11599863" y="3984625"/>
          <p14:tracePt t="1203" x="11699875" y="3984625"/>
          <p14:tracePt t="1206" x="11809413" y="3984625"/>
          <p14:tracePt t="1210" x="11899900" y="3984625"/>
          <p14:tracePt t="1214" x="12009438" y="3984625"/>
          <p14:tracePt t="1218" x="12101513" y="3984625"/>
          <p14:tracePt t="16356" x="11890375" y="2371725"/>
          <p14:tracePt t="16360" x="11699875" y="2306638"/>
          <p14:tracePt t="16364" x="11526838" y="2262188"/>
          <p14:tracePt t="16368" x="11361738" y="2216150"/>
          <p14:tracePt t="16372" x="11215688" y="2179638"/>
          <p14:tracePt t="16377" x="11069638" y="2152650"/>
          <p14:tracePt t="16381" x="10933113" y="2125663"/>
          <p14:tracePt t="16386" x="10806113" y="2097088"/>
          <p14:tracePt t="16389" x="10677525" y="2070100"/>
          <p14:tracePt t="16393" x="10523538" y="2033588"/>
          <p14:tracePt t="16396" x="10394950" y="2006600"/>
          <p14:tracePt t="16401" x="10267950" y="1979613"/>
          <p14:tracePt t="16405" x="10131425" y="1960563"/>
          <p14:tracePt t="16409" x="10002838" y="1951038"/>
          <p14:tracePt t="16413" x="9856788" y="1933575"/>
          <p14:tracePt t="16417" x="9729788" y="1906588"/>
          <p14:tracePt t="16421" x="9602788" y="1887538"/>
          <p14:tracePt t="16425" x="9456738" y="1878013"/>
          <p14:tracePt t="16428" x="9320213" y="1860550"/>
          <p14:tracePt t="16435" x="9191625" y="1833563"/>
          <p14:tracePt t="16436" x="9064625" y="1814513"/>
          <p14:tracePt t="16440" x="8936038" y="1804988"/>
          <p14:tracePt t="16442" x="8799513" y="1787525"/>
          <p14:tracePt t="16446" x="8672513" y="1778000"/>
          <p14:tracePt t="16451" x="8562975" y="1760538"/>
          <p14:tracePt t="16454" x="8416925" y="1731963"/>
          <p14:tracePt t="16458" x="8307388" y="1714500"/>
          <p14:tracePt t="16462" x="8170863" y="1704975"/>
          <p14:tracePt t="16466" x="8061325" y="1677988"/>
          <p14:tracePt t="16470" x="7951788" y="1660525"/>
          <p14:tracePt t="16475" x="7824788" y="1660525"/>
          <p14:tracePt t="16478" x="7705725" y="1651000"/>
          <p14:tracePt t="16482" x="7613650" y="1651000"/>
          <p14:tracePt t="16486" x="7504113" y="1651000"/>
          <p14:tracePt t="16490" x="7413625" y="1651000"/>
          <p14:tracePt t="16495" x="7323138" y="1631950"/>
          <p14:tracePt t="16499" x="7250113" y="1631950"/>
          <p14:tracePt t="16502" x="7177088" y="1631950"/>
          <p14:tracePt t="16506" x="7085013" y="1631950"/>
          <p14:tracePt t="16510" x="6985000" y="1631950"/>
          <p14:tracePt t="16515" x="6894513" y="1631950"/>
          <p14:tracePt t="16518" x="6784975" y="1631950"/>
          <p14:tracePt t="16522" x="6675438" y="1631950"/>
          <p14:tracePt t="16526" x="6565900" y="1631950"/>
          <p14:tracePt t="16530" x="6456363" y="1631950"/>
          <p14:tracePt t="16534" x="6310313" y="1631950"/>
          <p14:tracePt t="16538" x="6183313" y="1631950"/>
          <p14:tracePt t="16542" x="6054725" y="1631950"/>
          <p14:tracePt t="16547" x="5927725" y="1631950"/>
          <p14:tracePt t="16550" x="5781675" y="1631950"/>
          <p14:tracePt t="16554" x="5653088" y="1631950"/>
          <p14:tracePt t="16558" x="5526088" y="1631950"/>
          <p14:tracePt t="16563" x="5399088" y="1631950"/>
          <p14:tracePt t="16566" x="5270500" y="1631950"/>
          <p14:tracePt t="16570" x="5143500" y="1631950"/>
          <p14:tracePt t="16574" x="5014913" y="1631950"/>
          <p14:tracePt t="16578" x="4897438" y="1631950"/>
          <p14:tracePt t="16584" x="4759325" y="1641475"/>
          <p14:tracePt t="16586" x="4632325" y="1651000"/>
          <p14:tracePt t="16590" x="4522788" y="1651000"/>
          <p14:tracePt t="16594" x="4413250" y="1668463"/>
          <p14:tracePt t="16599" x="4303713" y="1677988"/>
          <p14:tracePt t="16602" x="4186238" y="1697038"/>
          <p14:tracePt t="16606" x="4076700" y="1704975"/>
          <p14:tracePt t="16610" x="3967163" y="1724025"/>
          <p14:tracePt t="16614" x="3857625" y="1741488"/>
          <p14:tracePt t="16618" x="3738563" y="1751013"/>
          <p14:tracePt t="16620" x="3629025" y="1768475"/>
          <p14:tracePt t="16624" x="3538538" y="1778000"/>
          <p14:tracePt t="16628" x="3429000" y="1797050"/>
          <p14:tracePt t="16632" x="3309938" y="1824038"/>
          <p14:tracePt t="16636" x="3200400" y="1833563"/>
          <p14:tracePt t="16640" x="3073400" y="1851025"/>
          <p14:tracePt t="16645" x="2917825" y="1878013"/>
          <p14:tracePt t="16648" x="2790825" y="1897063"/>
          <p14:tracePt t="16652" x="2662238" y="1906588"/>
          <p14:tracePt t="16656" x="2516188" y="1933575"/>
          <p14:tracePt t="16661" x="2370138" y="1951038"/>
          <p14:tracePt t="16667" x="2225675" y="1970088"/>
          <p14:tracePt t="16671" x="2070100" y="1997075"/>
          <p14:tracePt t="16673" x="1924050" y="2024063"/>
          <p14:tracePt t="16676" x="1814513" y="2052638"/>
          <p14:tracePt t="16680" x="1695450" y="2079625"/>
          <p14:tracePt t="16685" x="1585913" y="2116138"/>
          <p14:tracePt t="16688" x="1468438" y="2143125"/>
          <p14:tracePt t="16692" x="1358900" y="2170113"/>
          <p14:tracePt t="16696" x="1258888" y="2197100"/>
          <p14:tracePt t="16700" x="1166813" y="2225675"/>
          <p14:tracePt t="16704" x="1066800" y="2262188"/>
          <p14:tracePt t="16708" x="976313" y="2289175"/>
          <p14:tracePt t="16713" x="857250" y="2316163"/>
          <p14:tracePt t="16717" x="766763" y="2343150"/>
          <p14:tracePt t="16720" x="665163" y="2389188"/>
          <p14:tracePt t="16724" x="565150" y="2435225"/>
          <p14:tracePt t="16728" x="482600" y="2471738"/>
          <p14:tracePt t="16732" x="409575" y="2508250"/>
          <p14:tracePt t="16736" x="346075" y="2554288"/>
          <p14:tracePt t="16741" x="282575" y="2589213"/>
          <p14:tracePt t="16745" x="219075" y="2617788"/>
          <p14:tracePt t="16751" x="155575" y="2654300"/>
          <p14:tracePt t="16753" x="109538" y="2690813"/>
          <p14:tracePt t="16756" x="53975" y="2735263"/>
          <p14:tracePt t="16759" x="9525" y="2790825"/>
          <p14:tracePt t="17103" x="53975" y="5572125"/>
          <p14:tracePt t="17104" x="90488" y="5572125"/>
          <p14:tracePt t="17108" x="119063" y="5572125"/>
          <p14:tracePt t="17112" x="163513" y="5572125"/>
          <p14:tracePt t="17116" x="200025" y="5572125"/>
          <p14:tracePt t="17120" x="246063" y="5572125"/>
          <p14:tracePt t="17124" x="301625" y="5572125"/>
          <p14:tracePt t="17128" x="355600" y="5572125"/>
          <p14:tracePt t="17133" x="409575" y="5572125"/>
          <p14:tracePt t="17136" x="465138" y="5572125"/>
          <p14:tracePt t="17140" x="511175" y="5572125"/>
          <p14:tracePt t="17144" x="547688" y="5572125"/>
          <p14:tracePt t="17146" x="601663" y="5572125"/>
          <p14:tracePt t="17150" x="665163" y="5589588"/>
          <p14:tracePt t="17154" x="720725" y="5589588"/>
          <p14:tracePt t="17158" x="784225" y="5599113"/>
          <p14:tracePt t="17164" x="857250" y="5608638"/>
          <p14:tracePt t="17169" x="930275" y="5626100"/>
          <p14:tracePt t="17170" x="1012825" y="5635625"/>
          <p14:tracePt t="17174" x="1103313" y="5654675"/>
          <p14:tracePt t="17178" x="1203325" y="5662613"/>
          <p14:tracePt t="17183" x="1312863" y="5681663"/>
          <p14:tracePt t="17186" x="1422400" y="5691188"/>
          <p14:tracePt t="17190" x="1531938" y="5708650"/>
          <p14:tracePt t="17194" x="1651000" y="5718175"/>
          <p14:tracePt t="17199" x="1760538" y="5735638"/>
          <p14:tracePt t="17202" x="1870075" y="5745163"/>
          <p14:tracePt t="17207" x="1960563" y="5764213"/>
          <p14:tracePt t="17210" x="2060575" y="5772150"/>
          <p14:tracePt t="17215" x="2152650" y="5791200"/>
          <p14:tracePt t="17218" x="2243138" y="5800725"/>
          <p14:tracePt t="17223" x="2325688" y="5818188"/>
          <p14:tracePt t="17226" x="2398713" y="5827713"/>
          <p14:tracePt t="17230" x="2479675" y="5837238"/>
          <p14:tracePt t="17234" x="2535238" y="5837238"/>
          <p14:tracePt t="17238" x="2589213" y="5854700"/>
          <p14:tracePt t="17242" x="2644775" y="5854700"/>
          <p14:tracePt t="17246" x="2727325" y="5854700"/>
          <p14:tracePt t="17250" x="2798763" y="5854700"/>
          <p14:tracePt t="17254" x="2854325" y="5854700"/>
          <p14:tracePt t="17258" x="2927350" y="5854700"/>
          <p14:tracePt t="17262" x="3000375" y="5854700"/>
          <p14:tracePt t="17266" x="3054350" y="5854700"/>
          <p14:tracePt t="17270" x="3119438" y="5854700"/>
          <p14:tracePt t="17273" x="3173413" y="5854700"/>
          <p14:tracePt t="17278" x="3227388" y="5854700"/>
          <p14:tracePt t="17282" x="3263900" y="5854700"/>
          <p14:tracePt t="17286" x="3309938" y="5854700"/>
          <p14:tracePt t="17290" x="3346450" y="5854700"/>
          <p14:tracePt t="17294" x="3392488" y="5854700"/>
          <p14:tracePt t="17299" x="3429000" y="5854700"/>
          <p14:tracePt t="17302" x="3465513" y="5854700"/>
          <p14:tracePt t="17306" x="3492500" y="5854700"/>
          <p14:tracePt t="17310" x="3519488" y="5854700"/>
          <p14:tracePt t="17315" x="3538538" y="5854700"/>
          <p14:tracePt t="17318" x="3556000" y="5854700"/>
          <p14:tracePt t="17322" x="3565525" y="5854700"/>
          <p14:tracePt t="17328" x="3575050" y="5854700"/>
          <p14:tracePt t="17382" x="3582988" y="5854700"/>
          <p14:tracePt t="17386" x="3592513" y="5854700"/>
          <p14:tracePt t="17388" x="3602038" y="5854700"/>
          <p14:tracePt t="17392" x="3611563" y="5854700"/>
          <p14:tracePt t="17396" x="3629025" y="5854700"/>
          <p14:tracePt t="17401" x="3648075" y="5854700"/>
          <p14:tracePt t="17409" x="3665538" y="5854700"/>
          <p14:tracePt t="17412" x="3684588" y="5854700"/>
          <p14:tracePt t="17417" x="3702050" y="5854700"/>
          <p14:tracePt t="17420" x="3721100" y="5854700"/>
          <p14:tracePt t="17424" x="3738563" y="5854700"/>
          <p14:tracePt t="17428" x="3748088" y="5854700"/>
          <p14:tracePt t="17432" x="3765550" y="5854700"/>
          <p14:tracePt t="17441" x="3775075" y="5854700"/>
          <p14:tracePt t="17444" x="3784600" y="5854700"/>
          <p14:tracePt t="17454" x="3794125" y="5854700"/>
          <p14:tracePt t="17788" x="3802063" y="5854700"/>
          <p14:tracePt t="17793" x="3848100" y="5854700"/>
          <p14:tracePt t="17796" x="3867150" y="5845175"/>
          <p14:tracePt t="17800" x="3894138" y="5827713"/>
          <p14:tracePt t="17809" x="3903663" y="5827713"/>
          <p14:tracePt t="17814" x="3921125" y="5800725"/>
          <p14:tracePt t="17819" x="3938588" y="5764213"/>
          <p14:tracePt t="17822" x="3975100" y="5735638"/>
          <p14:tracePt t="17825" x="3994150" y="5735638"/>
          <p14:tracePt t="17830" x="4003675" y="5735638"/>
          <p14:tracePt t="17835" x="4003675" y="5727700"/>
          <p14:tracePt t="17839" x="4003675" y="5699125"/>
          <p14:tracePt t="17840" x="4003675" y="5708650"/>
          <p14:tracePt t="17844" x="4011613" y="5718175"/>
          <p14:tracePt t="17863" x="4021138" y="5718175"/>
          <p14:tracePt t="17868" x="4040188" y="5718175"/>
          <p14:tracePt t="17872" x="4057650" y="5718175"/>
          <p14:tracePt t="17875" x="4067175" y="5699125"/>
          <p14:tracePt t="17880" x="4076700" y="5681663"/>
          <p14:tracePt t="17885" x="4084638" y="5662613"/>
          <p14:tracePt t="17886" x="4113213" y="5662613"/>
          <p14:tracePt t="17890" x="4140200" y="5662613"/>
          <p14:tracePt t="17894" x="4157663" y="5662613"/>
          <p14:tracePt t="17899" x="4157663" y="5645150"/>
          <p14:tracePt t="17902" x="4157663" y="5635625"/>
          <p14:tracePt t="17906" x="4157663" y="5626100"/>
          <p14:tracePt t="17910" x="4167188" y="5618163"/>
          <p14:tracePt t="17915" x="4176713" y="5608638"/>
          <p14:tracePt t="17918" x="4186238" y="5599113"/>
          <p14:tracePt t="17927" x="4194175" y="5589588"/>
          <p14:tracePt t="17940" x="4203700" y="5581650"/>
          <p14:tracePt t="17945" x="4203700" y="5572125"/>
          <p14:tracePt t="17947" x="4203700" y="5562600"/>
          <p14:tracePt t="17952" x="4203700" y="5554663"/>
          <p14:tracePt t="17954" x="4203700" y="5545138"/>
          <p14:tracePt t="17962" x="4213225" y="5535613"/>
          <p14:tracePt t="17984" x="4222750" y="5535613"/>
          <p14:tracePt t="18005" x="4230688" y="5535613"/>
          <p14:tracePt t="18054" x="4240213" y="5526088"/>
          <p14:tracePt t="18554" x="4249738" y="5526088"/>
          <p14:tracePt t="18776" x="4259263" y="5526088"/>
          <p14:tracePt t="18848" x="4267200" y="5526088"/>
          <p14:tracePt t="18853" x="4276725" y="5526088"/>
          <p14:tracePt t="18856" x="4286250" y="5526088"/>
          <p14:tracePt t="18860" x="4295775" y="5526088"/>
          <p14:tracePt t="18867" x="4330700" y="5526088"/>
          <p14:tracePt t="18870" x="4340225" y="5526088"/>
          <p14:tracePt t="18874" x="4367213" y="5526088"/>
          <p14:tracePt t="18878" x="4395788" y="5526088"/>
          <p14:tracePt t="18882" x="4413250" y="5526088"/>
          <p14:tracePt t="18886" x="4440238" y="5526088"/>
          <p14:tracePt t="18900" x="4541838" y="5535613"/>
          <p14:tracePt t="18902" x="4559300" y="5535613"/>
          <p14:tracePt t="19259" x="4568825" y="5535613"/>
          <p14:tracePt t="19262" x="4578350" y="5526088"/>
          <p14:tracePt t="19306" x="4578350" y="5518150"/>
          <p14:tracePt t="22121" x="4578350" y="5508625"/>
          <p14:tracePt t="22131" x="4568825" y="5508625"/>
          <p14:tracePt t="22134" x="4559300" y="5508625"/>
          <p14:tracePt t="22138" x="4549775" y="5508625"/>
          <p14:tracePt t="22142" x="4532313" y="5508625"/>
          <p14:tracePt t="22146" x="4513263" y="5508625"/>
          <p14:tracePt t="22150" x="4486275" y="5508625"/>
          <p14:tracePt t="22154" x="4468813" y="5499100"/>
          <p14:tracePt t="22158" x="4449763" y="5489575"/>
          <p14:tracePt t="22162" x="4422775" y="5472113"/>
          <p14:tracePt t="22166" x="4413250" y="5462588"/>
          <p14:tracePt t="22170" x="4386263" y="5445125"/>
          <p14:tracePt t="22174" x="4376738" y="5435600"/>
          <p14:tracePt t="22178" x="4349750" y="5408613"/>
          <p14:tracePt t="22182" x="4340225" y="5408613"/>
          <p14:tracePt t="22184" x="4322763" y="5389563"/>
          <p14:tracePt t="22188" x="4303713" y="5353050"/>
          <p14:tracePt t="22192" x="4295775" y="5335588"/>
          <p14:tracePt t="22196" x="4276725" y="5307013"/>
          <p14:tracePt t="22200" x="4240213" y="5262563"/>
          <p14:tracePt t="22204" x="4203700" y="5216525"/>
          <p14:tracePt t="22208" x="4167188" y="5153025"/>
          <p14:tracePt t="22212" x="4121150" y="5070475"/>
          <p14:tracePt t="22216" x="4084638" y="5006975"/>
          <p14:tracePt t="22220" x="4048125" y="4943475"/>
          <p14:tracePt t="22224" x="4011613" y="4878388"/>
          <p14:tracePt t="22228" x="3957638" y="4797425"/>
          <p14:tracePt t="22234" x="3903663" y="4714875"/>
          <p14:tracePt t="22238" x="3848100" y="4632325"/>
          <p14:tracePt t="22242" x="3775075" y="4532313"/>
          <p14:tracePt t="22246" x="3721100" y="4432300"/>
          <p14:tracePt t="22249" x="3656013" y="4313238"/>
          <p14:tracePt t="22252" x="3602038" y="4195763"/>
          <p14:tracePt t="22256" x="3546475" y="4086225"/>
          <p14:tracePt t="22260" x="3502025" y="3984625"/>
          <p14:tracePt t="22265" x="3455988" y="3884613"/>
          <p14:tracePt t="22268" x="3419475" y="3775075"/>
          <p14:tracePt t="22272" x="3373438" y="3675063"/>
          <p14:tracePt t="22276" x="3346450" y="3592513"/>
          <p14:tracePt t="22282" x="3336925" y="3519488"/>
          <p14:tracePt t="22284" x="3319463" y="3438525"/>
          <p14:tracePt t="22288" x="3309938" y="3402013"/>
          <p14:tracePt t="22292" x="3300413" y="3355975"/>
          <p14:tracePt t="22296" x="3300413" y="3319463"/>
          <p14:tracePt t="22300" x="3292475" y="3282950"/>
          <p14:tracePt t="22304" x="3292475" y="3273425"/>
          <p14:tracePt t="22308" x="3292475" y="3265488"/>
          <p14:tracePt t="22312" x="3292475" y="3246438"/>
          <p14:tracePt t="22316" x="3292475" y="3228975"/>
          <p14:tracePt t="22320" x="3292475" y="3209925"/>
          <p14:tracePt t="22324" x="3292475" y="3200400"/>
          <p14:tracePt t="22332" x="3292475" y="3192463"/>
          <p14:tracePt t="22513" x="3292475" y="3200400"/>
          <p14:tracePt t="22516" x="3282950" y="3209925"/>
          <p14:tracePt t="22524" x="3273425" y="3219450"/>
          <p14:tracePt t="22527" x="3263900" y="3219450"/>
          <p14:tracePt t="22536" x="3255963" y="3236913"/>
          <p14:tracePt t="22542" x="3246438" y="3246438"/>
          <p14:tracePt t="22546" x="3236913" y="3265488"/>
          <p14:tracePt t="22550" x="3227388" y="3282950"/>
          <p14:tracePt t="22554" x="3219450" y="3309938"/>
          <p14:tracePt t="22558" x="3190875" y="3355975"/>
          <p14:tracePt t="22562" x="3173413" y="3438525"/>
          <p14:tracePt t="22566" x="3154363" y="3511550"/>
          <p14:tracePt t="22570" x="3127375" y="3592513"/>
          <p14:tracePt t="22574" x="3100388" y="3665538"/>
          <p14:tracePt t="22579" x="3073400" y="3767138"/>
          <p14:tracePt t="22583" x="3046413" y="3857625"/>
          <p14:tracePt t="22587" x="3017838" y="3940175"/>
          <p14:tracePt t="22590" x="2990850" y="4040188"/>
          <p14:tracePt t="22594" x="2981325" y="4113213"/>
          <p14:tracePt t="22599" x="2954338" y="4195763"/>
          <p14:tracePt t="22602" x="2927350" y="4268788"/>
          <p14:tracePt t="22606" x="2917825" y="4349750"/>
          <p14:tracePt t="22610" x="2890838" y="4413250"/>
          <p14:tracePt t="22615" x="2881313" y="4449763"/>
          <p14:tracePt t="22618" x="2871788" y="4495800"/>
          <p14:tracePt t="22622" x="2863850" y="4522788"/>
          <p14:tracePt t="22626" x="2854325" y="4551363"/>
          <p14:tracePt t="22631" x="2844800" y="4568825"/>
          <p14:tracePt t="22634" x="2844800" y="4587875"/>
          <p14:tracePt t="22638" x="2835275" y="4605338"/>
          <p14:tracePt t="22642" x="2835275" y="4614863"/>
          <p14:tracePt t="22650" x="2827338" y="4641850"/>
          <p14:tracePt t="22658" x="2817813" y="4651375"/>
          <p14:tracePt t="22671" x="2808288" y="4668838"/>
          <p14:tracePt t="22684" x="2798763" y="4678363"/>
          <p14:tracePt t="22689" x="2790825" y="4678363"/>
          <p14:tracePt t="22710" x="2781300" y="4687888"/>
          <p14:tracePt t="22726" x="2771775" y="4687888"/>
          <p14:tracePt t="22738" x="2762250" y="4697413"/>
          <p14:tracePt t="22772" x="2744788" y="4697413"/>
          <p14:tracePt t="22777" x="2727325" y="4705350"/>
          <p14:tracePt t="22778" x="2717800" y="4705350"/>
          <p14:tracePt t="22783" x="2698750" y="4705350"/>
          <p14:tracePt t="22786" x="2681288" y="4714875"/>
          <p14:tracePt t="22790" x="2671763" y="4714875"/>
          <p14:tracePt t="22794" x="2654300" y="4714875"/>
          <p14:tracePt t="22799" x="2644775" y="4714875"/>
          <p14:tracePt t="22802" x="2635250" y="4714875"/>
          <p14:tracePt t="22806" x="2617788" y="4724400"/>
          <p14:tracePt t="22810" x="2608263" y="4724400"/>
          <p14:tracePt t="22815" x="2589213" y="4732338"/>
          <p14:tracePt t="22818" x="2581275" y="4732338"/>
          <p14:tracePt t="22822" x="2562225" y="4741863"/>
          <p14:tracePt t="22835" x="2552700" y="4741863"/>
          <p14:tracePt t="22842" x="2544763" y="4741863"/>
          <p14:tracePt t="22849" x="2535238" y="4741863"/>
          <p14:tracePt t="22854" x="2525713" y="4741863"/>
          <p14:tracePt t="22860" x="2508250" y="4741863"/>
          <p14:tracePt t="22866" x="2498725" y="4732338"/>
          <p14:tracePt t="22869" x="2498725" y="4724400"/>
          <p14:tracePt t="22877" x="2489200" y="4724400"/>
          <p14:tracePt t="22886" x="2471738" y="4724400"/>
          <p14:tracePt t="22899" x="2452688" y="4705350"/>
          <p14:tracePt t="22901" x="2443163" y="4697413"/>
          <p14:tracePt t="22908" x="2416175" y="4678363"/>
          <p14:tracePt t="22913" x="2416175" y="4668838"/>
          <p14:tracePt t="22925" x="2406650" y="4668838"/>
          <p14:tracePt t="22930" x="2398713" y="4660900"/>
          <p14:tracePt t="22934" x="2389188" y="4651375"/>
          <p14:tracePt t="22978" x="2379663" y="4651375"/>
          <p14:tracePt t="22986" x="2370138" y="4641850"/>
          <p14:tracePt t="22999" x="2362200" y="4632325"/>
          <p14:tracePt t="23106" x="2370138" y="4632325"/>
          <p14:tracePt t="23110" x="2379663" y="4632325"/>
          <p14:tracePt t="23112" x="2389188" y="4632325"/>
          <p14:tracePt t="23116" x="2398713" y="4632325"/>
          <p14:tracePt t="23120" x="2416175" y="4632325"/>
          <p14:tracePt t="23129" x="2425700" y="4632325"/>
          <p14:tracePt t="23132" x="2443163" y="4632325"/>
          <p14:tracePt t="23136" x="2462213" y="4632325"/>
          <p14:tracePt t="23140" x="2471738" y="4632325"/>
          <p14:tracePt t="23145" x="2489200" y="4632325"/>
          <p14:tracePt t="23146" x="2498725" y="4632325"/>
          <p14:tracePt t="23154" x="2516188" y="4632325"/>
          <p14:tracePt t="23160" x="2525713" y="4632325"/>
          <p14:tracePt t="23162" x="2552700" y="4632325"/>
          <p14:tracePt t="23171" x="2571750" y="4632325"/>
          <p14:tracePt t="23176" x="2581275" y="4632325"/>
          <p14:tracePt t="23181" x="2598738" y="4632325"/>
          <p14:tracePt t="23187" x="2625725" y="4632325"/>
          <p14:tracePt t="23188" x="2644775" y="4632325"/>
          <p14:tracePt t="23192" x="2662238" y="4632325"/>
          <p14:tracePt t="23196" x="2681288" y="4632325"/>
          <p14:tracePt t="23200" x="2698750" y="4632325"/>
          <p14:tracePt t="23204" x="2727325" y="4632325"/>
          <p14:tracePt t="23211" x="2762250" y="4624388"/>
          <p14:tracePt t="23212" x="2790825" y="4614863"/>
          <p14:tracePt t="23216" x="2835275" y="4587875"/>
          <p14:tracePt t="23220" x="2863850" y="4578350"/>
          <p14:tracePt t="23224" x="2908300" y="4568825"/>
          <p14:tracePt t="23228" x="2944813" y="4559300"/>
          <p14:tracePt t="23233" x="2990850" y="4551363"/>
          <p14:tracePt t="23236" x="3017838" y="4541838"/>
          <p14:tracePt t="23241" x="3054350" y="4522788"/>
          <p14:tracePt t="23246" x="3082925" y="4522788"/>
          <p14:tracePt t="23251" x="3109913" y="4514850"/>
          <p14:tracePt t="23254" x="3136900" y="4514850"/>
          <p14:tracePt t="23256" x="3154363" y="4514850"/>
          <p14:tracePt t="23262" x="3182938" y="4505325"/>
          <p14:tracePt t="23270" x="3200400" y="4495800"/>
          <p14:tracePt t="23274" x="3219450" y="4495800"/>
          <p14:tracePt t="23278" x="3236913" y="4495800"/>
          <p14:tracePt t="23283" x="3246438" y="4486275"/>
          <p14:tracePt t="23292" x="3255963" y="4486275"/>
          <p14:tracePt t="23301" x="3263900" y="4486275"/>
          <p14:tracePt t="23308" x="3273425" y="4478338"/>
          <p14:tracePt t="23320" x="3282950" y="4459288"/>
          <p14:tracePt t="23322" x="3292475" y="4459288"/>
          <p14:tracePt t="23327" x="3300413" y="4449763"/>
          <p14:tracePt t="23332" x="3309938" y="4441825"/>
          <p14:tracePt t="23338" x="3319463" y="4432300"/>
          <p14:tracePt t="23342" x="3328988" y="4432300"/>
          <p14:tracePt t="23346" x="3346450" y="4422775"/>
          <p14:tracePt t="23350" x="3346450" y="4413250"/>
          <p14:tracePt t="23354" x="3355975" y="4405313"/>
          <p14:tracePt t="23359" x="3373438" y="4395788"/>
          <p14:tracePt t="23364" x="3382963" y="4386263"/>
          <p14:tracePt t="23366" x="3402013" y="4376738"/>
          <p14:tracePt t="23370" x="3419475" y="4359275"/>
          <p14:tracePt t="23374" x="3429000" y="4349750"/>
          <p14:tracePt t="23378" x="3438525" y="4340225"/>
          <p14:tracePt t="23383" x="3455988" y="4322763"/>
          <p14:tracePt t="23386" x="3465513" y="4322763"/>
          <p14:tracePt t="23390" x="3475038" y="4303713"/>
          <p14:tracePt t="23394" x="3482975" y="4295775"/>
          <p14:tracePt t="23398" x="3502025" y="4276725"/>
          <p14:tracePt t="23402" x="3511550" y="4268788"/>
          <p14:tracePt t="23406" x="3519488" y="4249738"/>
          <p14:tracePt t="23411" x="3529013" y="4240213"/>
          <p14:tracePt t="23415" x="3538538" y="4232275"/>
          <p14:tracePt t="23418" x="3546475" y="4222750"/>
          <p14:tracePt t="23423" x="3565525" y="4195763"/>
          <p14:tracePt t="23426" x="3575050" y="4195763"/>
          <p14:tracePt t="23431" x="3592513" y="4176713"/>
          <p14:tracePt t="23434" x="3592513" y="4167188"/>
          <p14:tracePt t="23438" x="3602038" y="4159250"/>
          <p14:tracePt t="23442" x="3611563" y="4149725"/>
          <p14:tracePt t="23450" x="3619500" y="4140200"/>
          <p14:tracePt t="23454" x="3629025" y="4130675"/>
          <p14:tracePt t="23469" x="3638550" y="4130675"/>
          <p14:tracePt t="23484" x="3648075" y="4122738"/>
          <p14:tracePt t="23487" x="3648075" y="4103688"/>
          <p14:tracePt t="23490" x="3656013" y="4094163"/>
          <p14:tracePt t="23494" x="3665538" y="4086225"/>
          <p14:tracePt t="23502" x="3684588" y="4067175"/>
          <p14:tracePt t="23507" x="3692525" y="4057650"/>
          <p14:tracePt t="23515" x="3711575" y="4049713"/>
          <p14:tracePt t="23518" x="3721100" y="4049713"/>
          <p14:tracePt t="23522" x="3738563" y="4040188"/>
          <p14:tracePt t="23526" x="3738563" y="4030663"/>
          <p14:tracePt t="23533" x="3748088" y="4021138"/>
          <p14:tracePt t="23534" x="3765550" y="4013200"/>
          <p14:tracePt t="23542" x="3775075" y="4003675"/>
          <p14:tracePt t="23546" x="3784600" y="3994150"/>
          <p14:tracePt t="23550" x="3794125" y="3984625"/>
          <p14:tracePt t="23603" x="3802063" y="3984625"/>
          <p14:tracePt t="23618" x="3811588" y="3976688"/>
          <p14:tracePt t="23623" x="3821113" y="3967163"/>
          <p14:tracePt t="23626" x="3830638" y="3967163"/>
          <p14:tracePt t="23634" x="3848100" y="3957638"/>
          <p14:tracePt t="23640" x="3857625" y="3948113"/>
          <p14:tracePt t="23645" x="3867150" y="3948113"/>
          <p14:tracePt t="23658" x="3875088" y="3948113"/>
          <p14:tracePt t="23798" x="3857625" y="3940175"/>
          <p14:tracePt t="23806" x="3821113" y="3930650"/>
          <p14:tracePt t="23808" x="3802063" y="3930650"/>
          <p14:tracePt t="23812" x="3784600" y="3930650"/>
          <p14:tracePt t="23816" x="3757613" y="3930650"/>
          <p14:tracePt t="23820" x="3729038" y="3930650"/>
          <p14:tracePt t="23825" x="3684588" y="3930650"/>
          <p14:tracePt t="23827" x="3629025" y="3930650"/>
          <p14:tracePt t="23832" x="3575050" y="3930650"/>
          <p14:tracePt t="23834" x="3529013" y="3930650"/>
          <p14:tracePt t="23838" x="3475038" y="3921125"/>
          <p14:tracePt t="23842" x="3419475" y="3921125"/>
          <p14:tracePt t="23846" x="3382963" y="3921125"/>
          <p14:tracePt t="23850" x="3319463" y="3911600"/>
          <p14:tracePt t="23854" x="3282950" y="3911600"/>
          <p14:tracePt t="23858" x="3236913" y="3894138"/>
          <p14:tracePt t="23862" x="3200400" y="3884613"/>
          <p14:tracePt t="23866" x="3146425" y="3884613"/>
          <p14:tracePt t="23872" x="3109913" y="3875088"/>
          <p14:tracePt t="23880" x="3100388" y="3875088"/>
          <p14:tracePt t="23883" x="3063875" y="3875088"/>
          <p14:tracePt t="23899" x="3027363" y="3867150"/>
          <p14:tracePt t="23902" x="3017838" y="3857625"/>
          <p14:tracePt t="23916" x="3009900" y="3857625"/>
          <p14:tracePt t="23919" x="3000375" y="3848100"/>
          <p14:tracePt t="23936" x="2990850" y="3848100"/>
          <p14:tracePt t="23938" x="2981325" y="3840163"/>
          <p14:tracePt t="23950" x="2973388" y="3830638"/>
          <p14:tracePt t="23955" x="2963863" y="3821113"/>
          <p14:tracePt t="23958" x="2954338" y="3811588"/>
          <p14:tracePt t="23971" x="2944813" y="3803650"/>
          <p14:tracePt t="23980" x="2936875" y="3794125"/>
          <p14:tracePt t="23988" x="2927350" y="3784600"/>
          <p14:tracePt t="23991" x="2917825" y="3775075"/>
          <p14:tracePt t="23994" x="2908300" y="3775075"/>
          <p14:tracePt t="23999" x="2900363" y="3767138"/>
          <p14:tracePt t="24000" x="2890838" y="3767138"/>
          <p14:tracePt t="24004" x="2871788" y="3757613"/>
          <p14:tracePt t="24015" x="2854325" y="3748088"/>
          <p14:tracePt t="24022" x="2835275" y="3738563"/>
          <p14:tracePt t="24029" x="2827338" y="3738563"/>
          <p14:tracePt t="24033" x="2817813" y="3738563"/>
          <p14:tracePt t="24036" x="2808288" y="3730625"/>
          <p14:tracePt t="24045" x="2798763" y="3730625"/>
          <p14:tracePt t="24057" x="2790825" y="3730625"/>
          <p14:tracePt t="24065" x="2781300" y="3730625"/>
          <p14:tracePt t="24069" x="2762250" y="3721100"/>
          <p14:tracePt t="24072" x="2754313" y="3721100"/>
          <p14:tracePt t="24076" x="2744788" y="3721100"/>
          <p14:tracePt t="24082" x="2727325" y="3721100"/>
          <p14:tracePt t="24084" x="2708275" y="3711575"/>
          <p14:tracePt t="24088" x="2698750" y="3711575"/>
          <p14:tracePt t="24092" x="2690813" y="3711575"/>
          <p14:tracePt t="24096" x="2654300" y="3711575"/>
          <p14:tracePt t="24100" x="2625725" y="3711575"/>
          <p14:tracePt t="24104" x="2589213" y="3702050"/>
          <p14:tracePt t="24108" x="2544763" y="3702050"/>
          <p14:tracePt t="24112" x="2508250" y="3702050"/>
          <p14:tracePt t="24116" x="2462213" y="3702050"/>
          <p14:tracePt t="24120" x="2425700" y="3702050"/>
          <p14:tracePt t="24124" x="2379663" y="3702050"/>
          <p14:tracePt t="24128" x="2343150" y="3694113"/>
          <p14:tracePt t="24132" x="2306638" y="3694113"/>
          <p14:tracePt t="24136" x="2279650" y="3694113"/>
          <p14:tracePt t="24140" x="2252663" y="3694113"/>
          <p14:tracePt t="24144" x="2233613" y="3684588"/>
          <p14:tracePt t="24148" x="2225675" y="3684588"/>
          <p14:tracePt t="24154" x="2206625" y="3675063"/>
          <p14:tracePt t="24156" x="2197100" y="3675063"/>
          <p14:tracePt t="24160" x="2189163" y="3675063"/>
          <p14:tracePt t="24168" x="2179638" y="3675063"/>
          <p14:tracePt t="24172" x="2170113" y="3665538"/>
          <p14:tracePt t="24182" x="2160588" y="3665538"/>
          <p14:tracePt t="24184" x="2152650" y="3657600"/>
          <p14:tracePt t="24351" x="2170113" y="3657600"/>
          <p14:tracePt t="24358" x="2179638" y="3657600"/>
          <p14:tracePt t="24363" x="2179638" y="3648075"/>
          <p14:tracePt t="24370" x="2197100" y="3648075"/>
          <p14:tracePt t="24374" x="2206625" y="3648075"/>
          <p14:tracePt t="24378" x="2225675" y="3638550"/>
          <p14:tracePt t="24382" x="2243138" y="3629025"/>
          <p14:tracePt t="24386" x="2252663" y="3629025"/>
          <p14:tracePt t="24390" x="2270125" y="3621088"/>
          <p14:tracePt t="24395" x="2298700" y="3621088"/>
          <p14:tracePt t="24401" x="2316163" y="3611563"/>
          <p14:tracePt t="24403" x="2343150" y="3611563"/>
          <p14:tracePt t="24406" x="2370138" y="3611563"/>
          <p14:tracePt t="24408" x="2416175" y="3592513"/>
          <p14:tracePt t="24412" x="2443163" y="3592513"/>
          <p14:tracePt t="24416" x="2498725" y="3592513"/>
          <p14:tracePt t="24420" x="2552700" y="3592513"/>
          <p14:tracePt t="24424" x="2598738" y="3592513"/>
          <p14:tracePt t="24428" x="2635250" y="3592513"/>
          <p14:tracePt t="24432" x="2681288" y="3584575"/>
          <p14:tracePt t="24436" x="2735263" y="3584575"/>
          <p14:tracePt t="24440" x="2781300" y="3584575"/>
          <p14:tracePt t="24445" x="2817813" y="3584575"/>
          <p14:tracePt t="24449" x="2863850" y="3584575"/>
          <p14:tracePt t="24452" x="2890838" y="3584575"/>
          <p14:tracePt t="24457" x="2917825" y="3584575"/>
          <p14:tracePt t="24460" x="2944813" y="3584575"/>
          <p14:tracePt t="24465" x="2963863" y="3584575"/>
          <p14:tracePt t="24468" x="2981325" y="3584575"/>
          <p14:tracePt t="24472" x="3000375" y="3584575"/>
          <p14:tracePt t="24476" x="3017838" y="3584575"/>
          <p14:tracePt t="24484" x="3027363" y="3584575"/>
          <p14:tracePt t="24484" x="3036888" y="3584575"/>
          <p14:tracePt t="24534" x="3046413" y="3584575"/>
          <p14:tracePt t="24542" x="3063875" y="3584575"/>
          <p14:tracePt t="24546" x="3073400" y="3584575"/>
          <p14:tracePt t="24552" x="3082925" y="3584575"/>
          <p14:tracePt t="24556" x="3100388" y="3592513"/>
          <p14:tracePt t="24560" x="3109913" y="3602038"/>
          <p14:tracePt t="24565" x="3119438" y="3602038"/>
          <p14:tracePt t="24568" x="3136900" y="3602038"/>
          <p14:tracePt t="24572" x="3146425" y="3611563"/>
          <p14:tracePt t="24576" x="3154363" y="3611563"/>
          <p14:tracePt t="24582" x="3163888" y="3611563"/>
          <p14:tracePt t="24586" x="3182938" y="3611563"/>
          <p14:tracePt t="24590" x="3190875" y="3621088"/>
          <p14:tracePt t="24594" x="3200400" y="3621088"/>
          <p14:tracePt t="24602" x="3209925" y="3621088"/>
          <p14:tracePt t="24606" x="3219450" y="3621088"/>
          <p14:tracePt t="24610" x="3227388" y="3621088"/>
          <p14:tracePt t="24618" x="3236913" y="3621088"/>
          <p14:tracePt t="24622" x="3246438" y="3621088"/>
          <p14:tracePt t="24627" x="3255963" y="3621088"/>
          <p14:tracePt t="24634" x="3263900" y="3621088"/>
          <p14:tracePt t="24638" x="3273425" y="3621088"/>
          <p14:tracePt t="24656" x="3282950" y="3621088"/>
          <p14:tracePt t="24660" x="3292475" y="3621088"/>
          <p14:tracePt t="24668" x="3309938" y="3621088"/>
          <p14:tracePt t="24670" x="3319463" y="3621088"/>
          <p14:tracePt t="24674" x="3328988" y="3621088"/>
          <p14:tracePt t="24682" x="3336925" y="3621088"/>
          <p14:tracePt t="24686" x="3355975" y="3621088"/>
          <p14:tracePt t="24690" x="3373438" y="3621088"/>
          <p14:tracePt t="24694" x="3392488" y="3621088"/>
          <p14:tracePt t="24699" x="3409950" y="3621088"/>
          <p14:tracePt t="24702" x="3429000" y="3621088"/>
          <p14:tracePt t="24708" x="3446463" y="3621088"/>
          <p14:tracePt t="24710" x="3465513" y="3621088"/>
          <p14:tracePt t="24715" x="3482975" y="3621088"/>
          <p14:tracePt t="24718" x="3492500" y="3621088"/>
          <p14:tracePt t="24723" x="3511550" y="3621088"/>
          <p14:tracePt t="24726" x="3529013" y="3621088"/>
          <p14:tracePt t="24731" x="3546475" y="3621088"/>
          <p14:tracePt t="24734" x="3565525" y="3621088"/>
          <p14:tracePt t="24738" x="3582988" y="3621088"/>
          <p14:tracePt t="24742" x="3592513" y="3621088"/>
          <p14:tracePt t="24746" x="3602038" y="3621088"/>
          <p14:tracePt t="24750" x="3619500" y="3621088"/>
          <p14:tracePt t="24829" x="3629025" y="3621088"/>
          <p14:tracePt t="24836" x="3638550" y="3621088"/>
          <p14:tracePt t="24841" x="3648075" y="3621088"/>
          <p14:tracePt t="24844" x="3665538" y="3621088"/>
          <p14:tracePt t="24849" x="3675063" y="3621088"/>
          <p14:tracePt t="24856" x="3684588" y="3621088"/>
          <p14:tracePt t="24860" x="3692525" y="3621088"/>
          <p14:tracePt t="24935" x="3702050" y="3621088"/>
          <p14:tracePt t="24939" x="3711575" y="3621088"/>
          <p14:tracePt t="24943" x="3729038" y="3621088"/>
          <p14:tracePt t="24949" x="3738563" y="3621088"/>
          <p14:tracePt t="24951" x="3757613" y="3621088"/>
          <p14:tracePt t="24958" x="3775075" y="3621088"/>
          <p14:tracePt t="24962" x="3794125" y="3621088"/>
          <p14:tracePt t="24966" x="3802063" y="3621088"/>
          <p14:tracePt t="24970" x="3811588" y="3621088"/>
          <p14:tracePt t="24974" x="3821113" y="3621088"/>
          <p14:tracePt t="24988" x="3830638" y="3621088"/>
          <p14:tracePt t="25033" x="3848100" y="3611563"/>
          <p14:tracePt t="25040" x="3867150" y="3611563"/>
          <p14:tracePt t="25044" x="3884613" y="3611563"/>
          <p14:tracePt t="25046" x="3894138" y="3611563"/>
          <p14:tracePt t="25050" x="3903663" y="3611563"/>
          <p14:tracePt t="25054" x="3911600" y="3602038"/>
          <p14:tracePt t="25062" x="3921125" y="3602038"/>
          <p14:tracePt t="25149" x="3930650" y="3602038"/>
          <p14:tracePt t="25152" x="3938588" y="3602038"/>
          <p14:tracePt t="25157" x="3948113" y="3602038"/>
          <p14:tracePt t="25161" x="3957638" y="3602038"/>
          <p14:tracePt t="25169" x="3967163" y="3602038"/>
          <p14:tracePt t="25184" x="3975100" y="3602038"/>
          <p14:tracePt t="25201" x="3984625" y="3592513"/>
          <p14:tracePt t="25249" x="3994150" y="3592513"/>
          <p14:tracePt t="25257" x="4011613" y="3584575"/>
          <p14:tracePt t="25274" x="4021138" y="3584575"/>
          <p14:tracePt t="28697" x="4021138" y="3592513"/>
          <p14:tracePt t="28704" x="4021138" y="3602038"/>
          <p14:tracePt t="28708" x="4011613" y="3621088"/>
          <p14:tracePt t="28711" x="4003675" y="3638550"/>
          <p14:tracePt t="28718" x="3975100" y="3675063"/>
          <p14:tracePt t="28720" x="3967163" y="3694113"/>
          <p14:tracePt t="28724" x="3957638" y="3711575"/>
          <p14:tracePt t="28728" x="3930650" y="3738563"/>
          <p14:tracePt t="28732" x="3921125" y="3757613"/>
          <p14:tracePt t="28736" x="3911600" y="3775075"/>
          <p14:tracePt t="28741" x="3903663" y="3794125"/>
          <p14:tracePt t="28744" x="3884613" y="3830638"/>
          <p14:tracePt t="28749" x="3867150" y="3857625"/>
          <p14:tracePt t="28752" x="3857625" y="3875088"/>
          <p14:tracePt t="28756" x="3830638" y="3911600"/>
          <p14:tracePt t="28760" x="3811588" y="3940175"/>
          <p14:tracePt t="28764" x="3802063" y="3957638"/>
          <p14:tracePt t="28768" x="3784600" y="3984625"/>
          <p14:tracePt t="28772" x="3775075" y="4003675"/>
          <p14:tracePt t="28776" x="3757613" y="4030663"/>
          <p14:tracePt t="28781" x="3748088" y="4049713"/>
          <p14:tracePt t="28784" x="3729038" y="4076700"/>
          <p14:tracePt t="28788" x="3702050" y="4103688"/>
          <p14:tracePt t="28792" x="3684588" y="4122738"/>
          <p14:tracePt t="28796" x="3665538" y="4159250"/>
          <p14:tracePt t="28800" x="3648075" y="4186238"/>
          <p14:tracePt t="28804" x="3629025" y="4203700"/>
          <p14:tracePt t="28808" x="3611563" y="4240213"/>
          <p14:tracePt t="28812" x="3592513" y="4259263"/>
          <p14:tracePt t="28816" x="3575050" y="4286250"/>
          <p14:tracePt t="28820" x="3565525" y="4303713"/>
          <p14:tracePt t="28824" x="3556000" y="4332288"/>
          <p14:tracePt t="28828" x="3546475" y="4349750"/>
          <p14:tracePt t="28833" x="3538538" y="4376738"/>
          <p14:tracePt t="28836" x="3529013" y="4395788"/>
          <p14:tracePt t="28840" x="3519488" y="4395788"/>
          <p14:tracePt t="28844" x="3511550" y="4413250"/>
          <p14:tracePt t="28852" x="3502025" y="4422775"/>
          <p14:tracePt t="28856" x="3492500" y="4432300"/>
          <p14:tracePt t="28861" x="3482975" y="4441825"/>
          <p14:tracePt t="28865" x="3482975" y="4449763"/>
          <p14:tracePt t="28868" x="3482975" y="4459288"/>
          <p14:tracePt t="28872" x="3475038" y="4459288"/>
          <p14:tracePt t="28876" x="3465513" y="4478338"/>
          <p14:tracePt t="28881" x="3455988" y="4486275"/>
          <p14:tracePt t="28884" x="3455988" y="4505325"/>
          <p14:tracePt t="28886" x="3455988" y="4514850"/>
          <p14:tracePt t="28899" x="3438525" y="4559300"/>
          <p14:tracePt t="28906" x="3429000" y="4568825"/>
          <p14:tracePt t="28911" x="3429000" y="4587875"/>
          <p14:tracePt t="28918" x="3429000" y="4595813"/>
          <p14:tracePt t="28927" x="3419475" y="4605338"/>
          <p14:tracePt t="28944" x="3419475" y="4614863"/>
          <p14:tracePt t="28968" x="3409950" y="4624388"/>
          <p14:tracePt t="28988" x="3409950" y="4632325"/>
          <p14:tracePt t="28990" x="3409950" y="4641850"/>
          <p14:tracePt t="28994" x="3402013" y="4651375"/>
          <p14:tracePt t="28998" x="3402013" y="4668838"/>
          <p14:tracePt t="29002" x="3402013" y="4678363"/>
          <p14:tracePt t="29006" x="3392488" y="4678363"/>
          <p14:tracePt t="29010" x="3392488" y="4697413"/>
          <p14:tracePt t="29015" x="3382963" y="4705350"/>
          <p14:tracePt t="29018" x="3373438" y="4714875"/>
          <p14:tracePt t="29028" x="3365500" y="4732338"/>
          <p14:tracePt t="29044" x="3355975" y="4741863"/>
          <p14:tracePt t="29049" x="3355975" y="4751388"/>
          <p14:tracePt t="29060" x="3346450" y="4751388"/>
          <p14:tracePt t="29068" x="3336925" y="4760913"/>
          <p14:tracePt t="29085" x="3328988" y="4768850"/>
          <p14:tracePt t="29094" x="3319463" y="4778375"/>
          <p14:tracePt t="29106" x="3309938" y="4787900"/>
          <p14:tracePt t="29117" x="3300413" y="4805363"/>
          <p14:tracePt t="29133" x="3292475" y="4805363"/>
          <p14:tracePt t="31576" x="3282950" y="4805363"/>
          <p14:tracePt t="31586" x="3273425" y="4805363"/>
          <p14:tracePt t="31590" x="3263900" y="4805363"/>
          <p14:tracePt t="31594" x="3255963" y="4814888"/>
          <p14:tracePt t="31601" x="3246438" y="4824413"/>
          <p14:tracePt t="31605" x="3227388" y="4833938"/>
          <p14:tracePt t="31608" x="3219450" y="4841875"/>
          <p14:tracePt t="31614" x="3190875" y="4860925"/>
          <p14:tracePt t="31616" x="3154363" y="4887913"/>
          <p14:tracePt t="31620" x="3082925" y="4933950"/>
          <p14:tracePt t="31624" x="3000375" y="4970463"/>
          <p14:tracePt t="31628" x="2900363" y="5016500"/>
          <p14:tracePt t="31632" x="2798763" y="5053013"/>
          <p14:tracePt t="31636" x="2708275" y="5080000"/>
          <p14:tracePt t="31640" x="2589213" y="5106988"/>
          <p14:tracePt t="31645" x="2479675" y="5143500"/>
          <p14:tracePt t="31648" x="2352675" y="5170488"/>
          <p14:tracePt t="31652" x="2233613" y="5197475"/>
          <p14:tracePt t="31656" x="2106613" y="5226050"/>
          <p14:tracePt t="31660" x="2014538" y="5243513"/>
          <p14:tracePt t="31665" x="1897063" y="5270500"/>
          <p14:tracePt t="31668" x="1787525" y="5280025"/>
          <p14:tracePt t="31672" x="1677988" y="5299075"/>
          <p14:tracePt t="31677" x="1577975" y="5307013"/>
          <p14:tracePt t="31680" x="1485900" y="5326063"/>
          <p14:tracePt t="31684" x="1376363" y="5326063"/>
          <p14:tracePt t="31688" x="1285875" y="5335588"/>
          <p14:tracePt t="31692" x="1185863" y="5335588"/>
          <p14:tracePt t="31697" x="1112838" y="5335588"/>
          <p14:tracePt t="31700" x="1039813" y="5335588"/>
          <p14:tracePt t="31704" x="966788" y="5335588"/>
          <p14:tracePt t="31708" x="911225" y="5335588"/>
          <p14:tracePt t="31713" x="857250" y="5335588"/>
          <p14:tracePt t="31716" x="811213" y="5335588"/>
          <p14:tracePt t="31720" x="784225" y="5335588"/>
          <p14:tracePt t="31724" x="766763" y="5335588"/>
          <p14:tracePt t="31732" x="757238" y="5335588"/>
          <p14:tracePt t="31836" x="766763" y="5335588"/>
          <p14:tracePt t="31841" x="774700" y="5335588"/>
          <p14:tracePt t="31844" x="784225" y="5335588"/>
          <p14:tracePt t="31850" x="793750" y="5335588"/>
          <p14:tracePt t="31854" x="801688" y="5335588"/>
          <p14:tracePt t="31858" x="811213" y="5335588"/>
          <p14:tracePt t="31864" x="820738" y="5335588"/>
          <p14:tracePt t="31866" x="830263" y="5335588"/>
          <p14:tracePt t="31870" x="838200" y="5335588"/>
          <p14:tracePt t="31878" x="857250" y="5335588"/>
          <p14:tracePt t="31882" x="874713" y="5335588"/>
          <p14:tracePt t="31886" x="893763" y="5335588"/>
          <p14:tracePt t="31890" x="911225" y="5335588"/>
          <p14:tracePt t="31899" x="966788" y="5335588"/>
          <p14:tracePt t="31902" x="1003300" y="5335588"/>
          <p14:tracePt t="31906" x="1030288" y="5335588"/>
          <p14:tracePt t="31910" x="1057275" y="5335588"/>
          <p14:tracePt t="31914" x="1085850" y="5335588"/>
          <p14:tracePt t="31918" x="1130300" y="5335588"/>
          <p14:tracePt t="31920" x="1166813" y="5335588"/>
          <p14:tracePt t="31924" x="1193800" y="5335588"/>
          <p14:tracePt t="31928" x="1230313" y="5335588"/>
          <p14:tracePt t="31932" x="1249363" y="5335588"/>
          <p14:tracePt t="31936" x="1258888" y="5335588"/>
          <p14:tracePt t="31940" x="1276350" y="5335588"/>
          <p14:tracePt t="31952" x="1285875" y="5335588"/>
          <p14:tracePt t="31956" x="1295400" y="5343525"/>
          <p14:tracePt t="32095" x="1303338" y="5343525"/>
          <p14:tracePt t="32101" x="1312863" y="5343525"/>
          <p14:tracePt t="32105" x="1322388" y="5343525"/>
          <p14:tracePt t="32107" x="1331913" y="5343525"/>
          <p14:tracePt t="32115" x="1339850" y="5335588"/>
          <p14:tracePt t="32119" x="1349375" y="5326063"/>
          <p14:tracePt t="32127" x="1358900" y="5326063"/>
          <p14:tracePt t="32131" x="1368425" y="5316538"/>
          <p14:tracePt t="32134" x="1376363" y="5307013"/>
          <p14:tracePt t="32143" x="1376363" y="5299075"/>
          <p14:tracePt t="32148" x="1385888" y="5289550"/>
          <p14:tracePt t="32150" x="1385888" y="5280025"/>
          <p14:tracePt t="32154" x="1395413" y="5270500"/>
          <p14:tracePt t="32158" x="1404938" y="5270500"/>
          <p14:tracePt t="32171" x="1412875" y="5262563"/>
          <p14:tracePt t="32183" x="1422400" y="5253038"/>
          <p14:tracePt t="32200" x="1422400" y="5243513"/>
          <p14:tracePt t="32202" x="1422400" y="5233988"/>
          <p14:tracePt t="32206" x="1431925" y="5226050"/>
          <p14:tracePt t="32230" x="1431925" y="5216525"/>
          <p14:tracePt t="32252" x="1441450" y="5207000"/>
          <p14:tracePt t="32272" x="1449388" y="5197475"/>
          <p14:tracePt t="32304" x="1458913" y="5189538"/>
          <p14:tracePt t="32310" x="1468438" y="5180013"/>
          <p14:tracePt t="32315" x="1477963" y="5170488"/>
          <p14:tracePt t="32322" x="1485900" y="5170488"/>
          <p14:tracePt t="32335" x="1485900" y="5160963"/>
          <p14:tracePt t="32450" x="1495425" y="5153025"/>
          <p14:tracePt t="32472" x="1504950" y="5143500"/>
          <p14:tracePt t="38212" x="1495425" y="5143500"/>
          <p14:tracePt t="38224" x="1485900" y="5143500"/>
          <p14:tracePt t="38229" x="1477963" y="5143500"/>
          <p14:tracePt t="38231" x="1468438" y="5153025"/>
          <p14:tracePt t="38238" x="1458913" y="5153025"/>
          <p14:tracePt t="38242" x="1449388" y="5153025"/>
          <p14:tracePt t="38250" x="1441450" y="5153025"/>
          <p14:tracePt t="38267" x="1422400" y="5160963"/>
          <p14:tracePt t="38276" x="1404938" y="5160963"/>
          <p14:tracePt t="38282" x="1385888" y="5160963"/>
          <p14:tracePt t="38286" x="1368425" y="5160963"/>
          <p14:tracePt t="38288" x="1349375" y="5160963"/>
          <p14:tracePt t="38292" x="1331913" y="5170488"/>
          <p14:tracePt t="38301" x="1276350" y="5170488"/>
          <p14:tracePt t="38304" x="1258888" y="5170488"/>
          <p14:tracePt t="38308" x="1239838" y="5170488"/>
          <p14:tracePt t="38313" x="1222375" y="5170488"/>
          <p14:tracePt t="38316" x="1212850" y="5170488"/>
          <p14:tracePt t="38320" x="1193800" y="5170488"/>
          <p14:tracePt t="38324" x="1185863" y="5170488"/>
          <p14:tracePt t="38329" x="1176338" y="5170488"/>
          <p14:tracePt t="38332" x="1166813" y="5170488"/>
          <p14:tracePt t="38336" x="1158875" y="5170488"/>
          <p14:tracePt t="38340" x="1149350" y="5170488"/>
          <p14:tracePt t="38348" x="1139825" y="5170488"/>
          <p14:tracePt t="38352" x="1130300" y="5170488"/>
          <p14:tracePt t="38356" x="1122363" y="5170488"/>
          <p14:tracePt t="38360" x="1103313" y="5170488"/>
          <p14:tracePt t="38365" x="1093788" y="5170488"/>
          <p14:tracePt t="38368" x="1076325" y="5170488"/>
          <p14:tracePt t="38372" x="1066800" y="5170488"/>
          <p14:tracePt t="38376" x="1057275" y="5170488"/>
          <p14:tracePt t="38380" x="1049338" y="5170488"/>
          <p14:tracePt t="38384" x="1039813" y="5170488"/>
          <p14:tracePt t="38388" x="1020763" y="5170488"/>
          <p14:tracePt t="38393" x="1012825" y="5170488"/>
          <p14:tracePt t="38397" x="1003300" y="5170488"/>
          <p14:tracePt t="38459" x="993775" y="5180013"/>
          <p14:tracePt t="38473" x="984250" y="5189538"/>
          <p14:tracePt t="38476" x="984250" y="5197475"/>
          <p14:tracePt t="38482" x="976313" y="5197475"/>
          <p14:tracePt t="38484" x="966788" y="5197475"/>
          <p14:tracePt t="38486" x="957263" y="5207000"/>
          <p14:tracePt t="38490" x="957263" y="5216525"/>
          <p14:tracePt t="38494" x="947738" y="5226050"/>
          <p14:tracePt t="38502" x="939800" y="5233988"/>
          <p14:tracePt t="38506" x="930275" y="5243513"/>
          <p14:tracePt t="38511" x="920750" y="5262563"/>
          <p14:tracePt t="38516" x="920750" y="5280025"/>
          <p14:tracePt t="38518" x="911225" y="5299075"/>
          <p14:tracePt t="38522" x="903288" y="5316538"/>
          <p14:tracePt t="38526" x="903288" y="5335588"/>
          <p14:tracePt t="38530" x="893763" y="5353050"/>
          <p14:tracePt t="38534" x="893763" y="5380038"/>
          <p14:tracePt t="38538" x="893763" y="5399088"/>
          <p14:tracePt t="38542" x="884238" y="5416550"/>
          <p14:tracePt t="38547" x="874713" y="5435600"/>
          <p14:tracePt t="38550" x="874713" y="5462588"/>
          <p14:tracePt t="38554" x="874713" y="5499100"/>
          <p14:tracePt t="38558" x="866775" y="5526088"/>
          <p14:tracePt t="38563" x="866775" y="5562600"/>
          <p14:tracePt t="38566" x="866775" y="5608638"/>
          <p14:tracePt t="38570" x="866775" y="5645150"/>
          <p14:tracePt t="38574" x="866775" y="5691188"/>
          <p14:tracePt t="38579" x="866775" y="5718175"/>
          <p14:tracePt t="38582" x="866775" y="5745163"/>
          <p14:tracePt t="38586" x="866775" y="5781675"/>
          <p14:tracePt t="38590" x="866775" y="5808663"/>
          <p14:tracePt t="38594" x="866775" y="5837238"/>
          <p14:tracePt t="38598" x="866775" y="5854700"/>
          <p14:tracePt t="38602" x="866775" y="5873750"/>
          <p14:tracePt t="38606" x="866775" y="5891213"/>
          <p14:tracePt t="38611" x="866775" y="5910263"/>
          <p14:tracePt t="38614" x="866775" y="5927725"/>
          <p14:tracePt t="38628" x="866775" y="5937250"/>
          <p14:tracePt t="38634" x="866775" y="5946775"/>
          <p14:tracePt t="38639" x="866775" y="5954713"/>
          <p14:tracePt t="38654" x="866775" y="5964238"/>
          <p14:tracePt t="38665" x="866775" y="5973763"/>
          <p14:tracePt t="38674" x="874713" y="5983288"/>
          <p14:tracePt t="38683" x="874713" y="5991225"/>
          <p14:tracePt t="38684" x="884238" y="6010275"/>
          <p14:tracePt t="38698" x="893763" y="6018213"/>
          <p14:tracePt t="38718" x="903288" y="6027738"/>
          <p14:tracePt t="38725" x="911225" y="6037263"/>
          <p14:tracePt t="38732" x="920750" y="6054725"/>
          <p14:tracePt t="38804" x="930275" y="6054725"/>
          <p14:tracePt t="38815" x="939800" y="6064250"/>
          <p14:tracePt t="38881" x="939800" y="6073775"/>
          <p14:tracePt t="38898" x="939800" y="6083300"/>
          <p14:tracePt t="38932" x="939800" y="6091238"/>
          <p14:tracePt t="38973" x="947738" y="6110288"/>
          <p14:tracePt t="38984" x="947738" y="6119813"/>
          <p14:tracePt t="38988" x="957263" y="6119813"/>
          <p14:tracePt t="39001" x="957263" y="6127750"/>
          <p14:tracePt t="39014" x="957263" y="6137275"/>
          <p14:tracePt t="39025" x="966788" y="6146800"/>
          <p14:tracePt t="39606" x="966788" y="6164263"/>
          <p14:tracePt t="39611" x="976313" y="6183313"/>
          <p14:tracePt t="39617" x="976313" y="6210300"/>
          <p14:tracePt t="39620" x="984250" y="6210300"/>
          <p14:tracePt t="39624" x="984250" y="6229350"/>
          <p14:tracePt t="39630" x="993775" y="6237288"/>
          <p14:tracePt t="39638" x="993775" y="6246813"/>
          <p14:tracePt t="39642" x="1003300" y="6256338"/>
          <p14:tracePt t="39652" x="1003300" y="6265863"/>
          <p14:tracePt t="39656" x="1012825" y="6273800"/>
          <p14:tracePt t="39673" x="1020763" y="6283325"/>
          <p14:tracePt t="39678" x="1030288" y="6292850"/>
          <p14:tracePt t="39690" x="1039813" y="6302375"/>
          <p14:tracePt t="39694" x="1049338" y="6310313"/>
          <p14:tracePt t="39699" x="1057275" y="6319838"/>
          <p14:tracePt t="39704" x="1066800" y="6319838"/>
          <p14:tracePt t="39709" x="1076325" y="6319838"/>
          <p14:tracePt t="39712" x="1085850" y="6319838"/>
          <p14:tracePt t="39716" x="1093788" y="6319838"/>
          <p14:tracePt t="39720" x="1103313" y="6319838"/>
          <p14:tracePt t="39724" x="1112838" y="6319838"/>
          <p14:tracePt t="39728" x="1122363" y="6319838"/>
          <p14:tracePt t="39732" x="1139825" y="6319838"/>
          <p14:tracePt t="39736" x="1158875" y="6319838"/>
          <p14:tracePt t="39740" x="1166813" y="6319838"/>
          <p14:tracePt t="39744" x="1176338" y="6319838"/>
          <p14:tracePt t="39748" x="1185863" y="6319838"/>
          <p14:tracePt t="39753" x="1193800" y="6319838"/>
          <p14:tracePt t="39756" x="1212850" y="6319838"/>
          <p14:tracePt t="39760" x="1222375" y="6319838"/>
          <p14:tracePt t="39764" x="1239838" y="6319838"/>
          <p14:tracePt t="39766" x="1249363" y="6310313"/>
          <p14:tracePt t="39770" x="1258888" y="6302375"/>
          <p14:tracePt t="39774" x="1266825" y="6292850"/>
          <p14:tracePt t="39780" x="1276350" y="6283325"/>
          <p14:tracePt t="39782" x="1285875" y="6273800"/>
          <p14:tracePt t="39790" x="1312863" y="6256338"/>
          <p14:tracePt t="39798" x="1312863" y="6246813"/>
          <p14:tracePt t="39803" x="1322388" y="6237288"/>
          <p14:tracePt t="39808" x="1339850" y="6237288"/>
          <p14:tracePt t="39814" x="1349375" y="6229350"/>
          <p14:tracePt t="39817" x="1358900" y="6219825"/>
          <p14:tracePt t="39821" x="1368425" y="6210300"/>
          <p14:tracePt t="39822" x="1385888" y="6200775"/>
          <p14:tracePt t="39826" x="1385888" y="6192838"/>
          <p14:tracePt t="39831" x="1395413" y="6183313"/>
          <p14:tracePt t="39834" x="1412875" y="6173788"/>
          <p14:tracePt t="39838" x="1431925" y="6156325"/>
          <p14:tracePt t="39842" x="1449388" y="6146800"/>
          <p14:tracePt t="39847" x="1458913" y="6137275"/>
          <p14:tracePt t="39850" x="1477963" y="6119813"/>
          <p14:tracePt t="39854" x="1504950" y="6110288"/>
          <p14:tracePt t="39858" x="1531938" y="6091238"/>
          <p14:tracePt t="39863" x="1558925" y="6073775"/>
          <p14:tracePt t="39866" x="1577975" y="6054725"/>
          <p14:tracePt t="39870" x="1595438" y="6046788"/>
          <p14:tracePt t="39874" x="1622425" y="6027738"/>
          <p14:tracePt t="39879" x="1658938" y="6010275"/>
          <p14:tracePt t="39882" x="1687513" y="6000750"/>
          <p14:tracePt t="39886" x="1714500" y="5983288"/>
          <p14:tracePt t="39890" x="1751013" y="5973763"/>
          <p14:tracePt t="39894" x="1778000" y="5964238"/>
          <p14:tracePt t="39898" x="1797050" y="5954713"/>
          <p14:tracePt t="39903" x="1824038" y="5946775"/>
          <p14:tracePt t="39906" x="1841500" y="5937250"/>
          <p14:tracePt t="39910" x="1860550" y="5927725"/>
          <p14:tracePt t="39914" x="1878013" y="5918200"/>
          <p14:tracePt t="39932" x="1914525" y="5900738"/>
          <p14:tracePt t="39960" x="1924050" y="5891213"/>
          <p14:tracePt t="40070" x="1933575" y="5891213"/>
          <p14:tracePt t="40079" x="1943100" y="5891213"/>
          <p14:tracePt t="40083" x="1943100" y="5881688"/>
          <p14:tracePt t="40110" x="1951038" y="5881688"/>
          <p14:tracePt t="40146" x="1960563" y="5881688"/>
          <p14:tracePt t="40154" x="1970088" y="5881688"/>
          <p14:tracePt t="40160" x="1978025" y="5881688"/>
          <p14:tracePt t="40170" x="1987550" y="5881688"/>
          <p14:tracePt t="40175" x="1997075" y="5881688"/>
          <p14:tracePt t="40193" x="2006600" y="5881688"/>
          <p14:tracePt t="40209" x="2014538" y="5881688"/>
          <p14:tracePt t="40228" x="2024063" y="5891213"/>
          <p14:tracePt t="40235" x="2033588" y="5900738"/>
          <p14:tracePt t="40244" x="2043113" y="5910263"/>
          <p14:tracePt t="40250" x="2043113" y="5918200"/>
          <p14:tracePt t="40255" x="2051050" y="5918200"/>
          <p14:tracePt t="40264" x="2051050" y="5927725"/>
          <p14:tracePt t="40271" x="2051050" y="5937250"/>
          <p14:tracePt t="40370" x="2051050" y="5946775"/>
          <p14:tracePt t="40376" x="2060575" y="5954713"/>
          <p14:tracePt t="40401" x="2060575" y="5964238"/>
          <p14:tracePt t="40414" x="2060575" y="5973763"/>
          <p14:tracePt t="40417" x="2070100" y="5983288"/>
          <p14:tracePt t="40425" x="2079625" y="5991225"/>
          <p14:tracePt t="40454" x="2079625" y="6000750"/>
          <p14:tracePt t="40962" x="2079625" y="6010275"/>
          <p14:tracePt t="40968" x="2079625" y="6018213"/>
          <p14:tracePt t="41188" x="2070100" y="6018213"/>
          <p14:tracePt t="41220" x="2070100" y="6027738"/>
          <p14:tracePt t="41256" x="2070100" y="6037263"/>
          <p14:tracePt t="41306" x="2070100" y="6046788"/>
          <p14:tracePt t="41315" x="2070100" y="6054725"/>
          <p14:tracePt t="41318" x="2070100" y="6064250"/>
          <p14:tracePt t="41814" x="2070100" y="6073775"/>
          <p14:tracePt t="42043" x="2079625" y="6073775"/>
          <p14:tracePt t="42051" x="2087563" y="6073775"/>
          <p14:tracePt t="42064" x="2097088" y="6073775"/>
          <p14:tracePt t="42076" x="2106613" y="6073775"/>
          <p14:tracePt t="42092" x="2116138" y="6073775"/>
          <p14:tracePt t="42100" x="2124075" y="6073775"/>
          <p14:tracePt t="42103" x="2133600" y="6073775"/>
          <p14:tracePt t="42107" x="2143125" y="6073775"/>
          <p14:tracePt t="42117" x="2152650" y="6073775"/>
          <p14:tracePt t="42119" x="2160588" y="6073775"/>
          <p14:tracePt t="42131" x="2170113" y="6073775"/>
          <p14:tracePt t="42138" x="2179638" y="6073775"/>
          <p14:tracePt t="42142" x="2189163" y="6083300"/>
          <p14:tracePt t="42161" x="2197100" y="6083300"/>
          <p14:tracePt t="42177" x="2206625" y="6083300"/>
          <p14:tracePt t="42185" x="2206625" y="6091238"/>
          <p14:tracePt t="42408" x="2216150" y="6091238"/>
          <p14:tracePt t="42415" x="2225675" y="6091238"/>
          <p14:tracePt t="42419" x="2233613" y="6091238"/>
          <p14:tracePt t="42429" x="2243138" y="6091238"/>
          <p14:tracePt t="42558" x="2252663" y="6091238"/>
          <p14:tracePt t="46902" x="2262188" y="6091238"/>
          <p14:tracePt t="46914" x="2270125" y="6091238"/>
          <p14:tracePt t="46918" x="2279650" y="6091238"/>
          <p14:tracePt t="46923" x="2289175" y="6091238"/>
          <p14:tracePt t="46924" x="2298700" y="6091238"/>
          <p14:tracePt t="46928" x="2306638" y="6091238"/>
          <p14:tracePt t="46932" x="2316163" y="6091238"/>
          <p14:tracePt t="46936" x="2325688" y="6091238"/>
          <p14:tracePt t="46940" x="2335213" y="6091238"/>
          <p14:tracePt t="46945" x="2352675" y="6091238"/>
          <p14:tracePt t="46948" x="2362200" y="6091238"/>
          <p14:tracePt t="46952" x="2379663" y="6091238"/>
          <p14:tracePt t="46956" x="2389188" y="6091238"/>
          <p14:tracePt t="46962" x="2398713" y="6091238"/>
          <p14:tracePt t="46964" x="2406650" y="6091238"/>
          <p14:tracePt t="46968" x="2416175" y="6091238"/>
          <p14:tracePt t="46972" x="2425700" y="6091238"/>
          <p14:tracePt t="47030" x="2435225" y="6091238"/>
          <p14:tracePt t="47044" x="2443163" y="6091238"/>
          <p14:tracePt t="47052" x="2452688" y="6091238"/>
          <p14:tracePt t="47065" x="2462213" y="6091238"/>
          <p14:tracePt t="47124" x="2471738" y="6091238"/>
          <p14:tracePt t="47132" x="2489200" y="6091238"/>
          <p14:tracePt t="47135" x="2498725" y="6091238"/>
          <p14:tracePt t="47142" x="2508250" y="6091238"/>
          <p14:tracePt t="47146" x="2516188" y="6091238"/>
          <p14:tracePt t="47166" x="2525713" y="6091238"/>
          <p14:tracePt t="47266" x="2535238" y="6091238"/>
          <p14:tracePt t="49158" x="2525713" y="6083300"/>
          <p14:tracePt t="49163" x="2516188" y="6073775"/>
          <p14:tracePt t="49170" x="2508250" y="6073775"/>
          <p14:tracePt t="49175" x="2498725" y="6073775"/>
          <p14:tracePt t="49180" x="2489200" y="6054725"/>
          <p14:tracePt t="49181" x="2471738" y="6054725"/>
          <p14:tracePt t="49184" x="2452688" y="6046788"/>
          <p14:tracePt t="49188" x="2435225" y="6046788"/>
          <p14:tracePt t="49192" x="2406650" y="6018213"/>
          <p14:tracePt t="49196" x="2389188" y="6010275"/>
          <p14:tracePt t="49200" x="2379663" y="6010275"/>
          <p14:tracePt t="49204" x="2343150" y="5991225"/>
          <p14:tracePt t="49208" x="2325688" y="5983288"/>
          <p14:tracePt t="49213" x="2306638" y="5973763"/>
          <p14:tracePt t="49216" x="2298700" y="5964238"/>
          <p14:tracePt t="49218" x="2270125" y="5946775"/>
          <p14:tracePt t="49222" x="2262188" y="5937250"/>
          <p14:tracePt t="49226" x="2233613" y="5918200"/>
          <p14:tracePt t="49234" x="2216150" y="5900738"/>
          <p14:tracePt t="49238" x="2179638" y="5864225"/>
          <p14:tracePt t="49242" x="2160588" y="5854700"/>
          <p14:tracePt t="49246" x="2133600" y="5827713"/>
          <p14:tracePt t="49250" x="2079625" y="5791200"/>
          <p14:tracePt t="49254" x="2033588" y="5754688"/>
          <p14:tracePt t="49259" x="1987550" y="5708650"/>
          <p14:tracePt t="49265" x="1943100" y="5672138"/>
          <p14:tracePt t="49266" x="1887538" y="5635625"/>
          <p14:tracePt t="49270" x="1824038" y="5581650"/>
          <p14:tracePt t="49274" x="1760538" y="5526088"/>
          <p14:tracePt t="49278" x="1695450" y="5472113"/>
          <p14:tracePt t="49282" x="1641475" y="5426075"/>
          <p14:tracePt t="49286" x="1595438" y="5380038"/>
          <p14:tracePt t="49290" x="1558925" y="5343525"/>
          <p14:tracePt t="49295" x="1541463" y="5326063"/>
          <p14:tracePt t="49298" x="1522413" y="5299075"/>
          <p14:tracePt t="49302" x="1514475" y="5289550"/>
          <p14:tracePt t="49306" x="1495425" y="5262563"/>
          <p14:tracePt t="49311" x="1477963" y="5226050"/>
          <p14:tracePt t="49314" x="1468438" y="5207000"/>
          <p14:tracePt t="49318" x="1458913" y="5180013"/>
          <p14:tracePt t="49322" x="1458913" y="5160963"/>
          <p14:tracePt t="49326" x="1449388" y="5133975"/>
          <p14:tracePt t="49330" x="1449388" y="5116513"/>
          <p14:tracePt t="49334" x="1441450" y="5089525"/>
          <p14:tracePt t="49338" x="1431925" y="5053013"/>
          <p14:tracePt t="49343" x="1422400" y="5033963"/>
          <p14:tracePt t="49347" x="1412875" y="5006975"/>
          <p14:tracePt t="49350" x="1395413" y="4987925"/>
          <p14:tracePt t="49354" x="1385888" y="4960938"/>
          <p14:tracePt t="49358" x="1385888" y="4951413"/>
          <p14:tracePt t="49363" x="1376363" y="4924425"/>
          <p14:tracePt t="49366" x="1368425" y="4897438"/>
          <p14:tracePt t="49372" x="1368425" y="4887913"/>
          <p14:tracePt t="49376" x="1358900" y="4860925"/>
          <p14:tracePt t="49379" x="1358900" y="4851400"/>
          <p14:tracePt t="49382" x="1358900" y="4833938"/>
          <p14:tracePt t="49386" x="1358900" y="4824413"/>
          <p14:tracePt t="49391" x="1358900" y="4805363"/>
          <p14:tracePt t="49402" x="1358900" y="4787900"/>
          <p14:tracePt t="49432" x="1358900" y="4778375"/>
          <p14:tracePt t="49440" x="1358900" y="4768850"/>
          <p14:tracePt t="49443" x="1358900" y="4760913"/>
          <p14:tracePt t="49446" x="1358900" y="4751388"/>
          <p14:tracePt t="49450" x="1368425" y="4751388"/>
          <p14:tracePt t="49454" x="1376363" y="4751388"/>
          <p14:tracePt t="49459" x="1385888" y="4751388"/>
          <p14:tracePt t="49463" x="1404938" y="4751388"/>
          <p14:tracePt t="49466" x="1412875" y="4751388"/>
          <p14:tracePt t="49470" x="1431925" y="4751388"/>
          <p14:tracePt t="49475" x="1477963" y="4751388"/>
          <p14:tracePt t="49479" x="1514475" y="4760913"/>
          <p14:tracePt t="49482" x="1550988" y="4778375"/>
          <p14:tracePt t="49486" x="1577975" y="4797425"/>
          <p14:tracePt t="49490" x="1614488" y="4814888"/>
          <p14:tracePt t="49495" x="1651000" y="4841875"/>
          <p14:tracePt t="49498" x="1704975" y="4878388"/>
          <p14:tracePt t="49503" x="1751013" y="4897438"/>
          <p14:tracePt t="49506" x="1787525" y="4914900"/>
          <p14:tracePt t="49510" x="1833563" y="4943475"/>
          <p14:tracePt t="49514" x="1870075" y="4970463"/>
          <p14:tracePt t="49519" x="1914525" y="4997450"/>
          <p14:tracePt t="49522" x="1960563" y="5016500"/>
          <p14:tracePt t="49526" x="2006600" y="5043488"/>
          <p14:tracePt t="49531" x="2033588" y="5060950"/>
          <p14:tracePt t="49534" x="2079625" y="5089525"/>
          <p14:tracePt t="49538" x="2097088" y="5097463"/>
          <p14:tracePt t="49542" x="2116138" y="5106988"/>
          <p14:tracePt t="49546" x="2124075" y="5106988"/>
          <p14:tracePt t="49550" x="2133600" y="5106988"/>
          <p14:tracePt t="49554" x="2143125" y="5106988"/>
          <p14:tracePt t="49690" x="2133600" y="5097463"/>
          <p14:tracePt t="49695" x="2124075" y="5097463"/>
          <p14:tracePt t="49701" x="2106613" y="5089525"/>
          <p14:tracePt t="49716" x="2097088" y="5089525"/>
          <p14:tracePt t="49758" x="2087563" y="5089525"/>
          <p14:tracePt t="49766" x="2079625" y="5080000"/>
          <p14:tracePt t="49774" x="2070100" y="5070475"/>
          <p14:tracePt t="49780" x="2060575" y="5070475"/>
          <p14:tracePt t="49808" x="2051050" y="5070475"/>
          <p14:tracePt t="49820" x="2043113" y="5070475"/>
          <p14:tracePt t="50373" x="2087563" y="5070475"/>
          <p14:tracePt t="50377" x="2179638" y="5089525"/>
          <p14:tracePt t="50381" x="2270125" y="5097463"/>
          <p14:tracePt t="50384" x="2352675" y="5116513"/>
          <p14:tracePt t="50388" x="2406650" y="5116513"/>
          <p14:tracePt t="50393" x="2479675" y="5116513"/>
          <p14:tracePt t="50396" x="2535238" y="5116513"/>
          <p14:tracePt t="50400" x="2589213" y="5116513"/>
          <p14:tracePt t="50404" x="2654300" y="5116513"/>
          <p14:tracePt t="50408" x="2690813" y="5116513"/>
          <p14:tracePt t="50412" x="2735263" y="5116513"/>
          <p14:tracePt t="50416" x="2771775" y="5116513"/>
          <p14:tracePt t="50420" x="2798763" y="5116513"/>
          <p14:tracePt t="50424" x="2827338" y="5116513"/>
          <p14:tracePt t="50429" x="2844800" y="5116513"/>
          <p14:tracePt t="50436" x="2863850" y="5116513"/>
          <p14:tracePt t="60652" x="2844800" y="5089525"/>
          <p14:tracePt t="60657" x="2790825" y="5006975"/>
          <p14:tracePt t="60662" x="2771775" y="4979988"/>
          <p14:tracePt t="60665" x="2762250" y="4960938"/>
          <p14:tracePt t="60666" x="2744788" y="4924425"/>
          <p14:tracePt t="60670" x="2727325" y="4897438"/>
          <p14:tracePt t="60674" x="2717800" y="4878388"/>
          <p14:tracePt t="60678" x="2708275" y="4860925"/>
          <p14:tracePt t="60682" x="2698750" y="4851400"/>
          <p14:tracePt t="60686" x="2681288" y="4833938"/>
          <p14:tracePt t="60690" x="2681288" y="4824413"/>
          <p14:tracePt t="60694" x="2662238" y="4805363"/>
          <p14:tracePt t="60698" x="2654300" y="4805363"/>
          <p14:tracePt t="60702" x="2644775" y="4797425"/>
          <p14:tracePt t="60706" x="2635250" y="4787900"/>
          <p14:tracePt t="60711" x="2625725" y="4778375"/>
          <p14:tracePt t="60714" x="2608263" y="4768850"/>
          <p14:tracePt t="60718" x="2581275" y="4751388"/>
          <p14:tracePt t="60722" x="2535238" y="4724400"/>
          <p14:tracePt t="60727" x="2508250" y="4714875"/>
          <p14:tracePt t="60730" x="2489200" y="4705350"/>
          <p14:tracePt t="60734" x="2462213" y="4697413"/>
          <p14:tracePt t="60738" x="2443163" y="4687888"/>
          <p14:tracePt t="60743" x="2406650" y="4678363"/>
          <p14:tracePt t="60746" x="2370138" y="4668838"/>
          <p14:tracePt t="60750" x="2352675" y="4660900"/>
          <p14:tracePt t="60755" x="2335213" y="4660900"/>
          <p14:tracePt t="60761" x="2298700" y="4651375"/>
          <p14:tracePt t="60764" x="2279650" y="4651375"/>
          <p14:tracePt t="60766" x="2270125" y="4651375"/>
          <p14:tracePt t="60769" x="2243138" y="4641850"/>
          <p14:tracePt t="60778" x="2225675" y="4632325"/>
          <p14:tracePt t="60786" x="2206625" y="4624388"/>
          <p14:tracePt t="60788" x="2197100" y="4614863"/>
          <p14:tracePt t="60796" x="2189163" y="4614863"/>
          <p14:tracePt t="60800" x="2170113" y="4614863"/>
          <p14:tracePt t="60804" x="2152650" y="4614863"/>
          <p14:tracePt t="60809" x="2133600" y="4605338"/>
          <p14:tracePt t="60812" x="2124075" y="4605338"/>
          <p14:tracePt t="60816" x="2097088" y="4587875"/>
          <p14:tracePt t="60824" x="2079625" y="4568825"/>
          <p14:tracePt t="60828" x="2043113" y="4551363"/>
          <p14:tracePt t="60832" x="2024063" y="4541838"/>
          <p14:tracePt t="60836" x="1997075" y="4522788"/>
          <p14:tracePt t="60840" x="1951038" y="4495800"/>
          <p14:tracePt t="60844" x="1906588" y="4459288"/>
          <p14:tracePt t="60848" x="1870075" y="4441825"/>
          <p14:tracePt t="60852" x="1851025" y="4432300"/>
          <p14:tracePt t="60856" x="1824038" y="4413250"/>
          <p14:tracePt t="60860" x="1814513" y="4405313"/>
          <p14:tracePt t="60864" x="1787525" y="4386263"/>
          <p14:tracePt t="60868" x="1778000" y="4386263"/>
          <p14:tracePt t="60872" x="1751013" y="4376738"/>
          <p14:tracePt t="60877" x="1751013" y="4368800"/>
          <p14:tracePt t="60880" x="1741488" y="4359275"/>
          <p14:tracePt t="60884" x="1731963" y="4349750"/>
          <p14:tracePt t="60888" x="1724025" y="4349750"/>
          <p14:tracePt t="60896" x="1695450" y="4340225"/>
          <p14:tracePt t="60900" x="1687513" y="4340225"/>
          <p14:tracePt t="60904" x="1677988" y="4340225"/>
          <p14:tracePt t="60908" x="1668463" y="4332288"/>
          <p14:tracePt t="60912" x="1641475" y="4322763"/>
          <p14:tracePt t="60916" x="1622425" y="4313238"/>
          <p14:tracePt t="60920" x="1614488" y="4313238"/>
          <p14:tracePt t="60924" x="1595438" y="4303713"/>
          <p14:tracePt t="60928" x="1585913" y="4303713"/>
          <p14:tracePt t="60932" x="1558925" y="4295775"/>
          <p14:tracePt t="60936" x="1541463" y="4286250"/>
          <p14:tracePt t="60940" x="1522413" y="4276725"/>
          <p14:tracePt t="60944" x="1504950" y="4268788"/>
          <p14:tracePt t="60948" x="1485900" y="4259263"/>
          <p14:tracePt t="60952" x="1458913" y="4249738"/>
          <p14:tracePt t="60956" x="1449388" y="4249738"/>
          <p14:tracePt t="60961" x="1422400" y="4232275"/>
          <p14:tracePt t="60964" x="1412875" y="4232275"/>
          <p14:tracePt t="60966" x="1395413" y="4222750"/>
          <p14:tracePt t="60970" x="1385888" y="4213225"/>
          <p14:tracePt t="60978" x="1376363" y="4203700"/>
          <p14:tracePt t="60982" x="1368425" y="4195763"/>
          <p14:tracePt t="60996" x="1358900" y="4186238"/>
          <p14:tracePt t="61188" x="1358900" y="4176713"/>
          <p14:tracePt t="61246" x="1358900" y="4167188"/>
          <p14:tracePt t="61250" x="1368425" y="4159250"/>
          <p14:tracePt t="61254" x="1385888" y="4149725"/>
          <p14:tracePt t="61261" x="1404938" y="4140200"/>
          <p14:tracePt t="61264" x="1422400" y="4140200"/>
          <p14:tracePt t="61268" x="1441450" y="4130675"/>
          <p14:tracePt t="61272" x="1458913" y="4130675"/>
          <p14:tracePt t="61276" x="1468438" y="4130675"/>
          <p14:tracePt t="61280" x="1485900" y="4122738"/>
          <p14:tracePt t="61284" x="1495425" y="4122738"/>
          <p14:tracePt t="61288" x="1504950" y="4122738"/>
          <p14:tracePt t="61296" x="1514475" y="4122738"/>
          <p14:tracePt t="61313" x="1522413" y="4122738"/>
          <p14:tracePt t="61320" x="1558925" y="4122738"/>
          <p14:tracePt t="61322" x="1577975" y="4122738"/>
          <p14:tracePt t="61327" x="1604963" y="4122738"/>
          <p14:tracePt t="61330" x="1658938" y="4122738"/>
          <p14:tracePt t="61334" x="1714500" y="4122738"/>
          <p14:tracePt t="61338" x="1760538" y="4130675"/>
          <p14:tracePt t="61343" x="1824038" y="4159250"/>
          <p14:tracePt t="61346" x="1887538" y="4186238"/>
          <p14:tracePt t="61350" x="1943100" y="4213225"/>
          <p14:tracePt t="61354" x="2006600" y="4232275"/>
          <p14:tracePt t="61358" x="2070100" y="4268788"/>
          <p14:tracePt t="61363" x="2106613" y="4295775"/>
          <p14:tracePt t="61368" x="2133600" y="4313238"/>
          <p14:tracePt t="61372" x="2160588" y="4332288"/>
          <p14:tracePt t="61379" x="2197100" y="4340225"/>
          <p14:tracePt t="61381" x="2216150" y="4349750"/>
          <p14:tracePt t="61385" x="2225675" y="4359275"/>
          <p14:tracePt t="61390" x="2243138" y="4368800"/>
          <p14:tracePt t="61394" x="2252663" y="4376738"/>
          <p14:tracePt t="61398" x="2262188" y="4386263"/>
          <p14:tracePt t="61402" x="2279650" y="4395788"/>
          <p14:tracePt t="61406" x="2298700" y="4405313"/>
          <p14:tracePt t="61414" x="2316163" y="4413250"/>
          <p14:tracePt t="61424" x="2325688" y="4413250"/>
          <p14:tracePt t="61429" x="2335213" y="4413250"/>
          <p14:tracePt t="61431" x="2352675" y="4422775"/>
          <p14:tracePt t="61438" x="2370138" y="4432300"/>
          <p14:tracePt t="61446" x="2389188" y="4432300"/>
          <p14:tracePt t="61450" x="2406650" y="4432300"/>
          <p14:tracePt t="61454" x="2416175" y="4432300"/>
          <p14:tracePt t="61458" x="2435225" y="4441825"/>
          <p14:tracePt t="61462" x="2443163" y="4441825"/>
          <p14:tracePt t="61466" x="2462213" y="4449763"/>
          <p14:tracePt t="61470" x="2479675" y="4449763"/>
          <p14:tracePt t="61474" x="2498725" y="4459288"/>
          <p14:tracePt t="61482" x="2516188" y="4459288"/>
          <p14:tracePt t="61486" x="2535238" y="4459288"/>
          <p14:tracePt t="61490" x="2544763" y="4459288"/>
          <p14:tracePt t="61494" x="2562225" y="4459288"/>
          <p14:tracePt t="61496" x="2581275" y="4468813"/>
          <p14:tracePt t="61500" x="2589213" y="4468813"/>
          <p14:tracePt t="61504" x="2608263" y="4468813"/>
          <p14:tracePt t="61512" x="2625725" y="4468813"/>
          <p14:tracePt t="61516" x="2644775" y="4468813"/>
          <p14:tracePt t="61520" x="2654300" y="4468813"/>
          <p14:tracePt t="61524" x="2662238" y="4468813"/>
          <p14:tracePt t="61528" x="2681288" y="4468813"/>
          <p14:tracePt t="61532" x="2690813" y="4468813"/>
          <p14:tracePt t="61536" x="2698750" y="4468813"/>
          <p14:tracePt t="61540" x="2717800" y="4468813"/>
          <p14:tracePt t="61544" x="2735263" y="4468813"/>
          <p14:tracePt t="61548" x="2754313" y="4468813"/>
          <p14:tracePt t="61552" x="2771775" y="4468813"/>
          <p14:tracePt t="61556" x="2798763" y="4468813"/>
          <p14:tracePt t="61560" x="2827338" y="4468813"/>
          <p14:tracePt t="61564" x="2844800" y="4468813"/>
          <p14:tracePt t="61568" x="2881313" y="4468813"/>
          <p14:tracePt t="61572" x="2908300" y="4468813"/>
          <p14:tracePt t="61577" x="2936875" y="4468813"/>
          <p14:tracePt t="61580" x="2963863" y="4468813"/>
          <p14:tracePt t="61584" x="2990850" y="4468813"/>
          <p14:tracePt t="61588" x="3027363" y="4468813"/>
          <p14:tracePt t="61594" x="3054350" y="4468813"/>
          <p14:tracePt t="61596" x="3073400" y="4468813"/>
          <p14:tracePt t="61600" x="3090863" y="4468813"/>
          <p14:tracePt t="61604" x="3109913" y="4468813"/>
          <p14:tracePt t="61608" x="3119438" y="4468813"/>
          <p14:tracePt t="61619" x="3127375" y="4468813"/>
          <p14:tracePt t="61654" x="3136900" y="4468813"/>
          <p14:tracePt t="61659" x="3146425" y="4468813"/>
          <p14:tracePt t="61662" x="3163888" y="4468813"/>
          <p14:tracePt t="61664" x="3173413" y="4468813"/>
          <p14:tracePt t="61668" x="3190875" y="4468813"/>
          <p14:tracePt t="61670" x="3190875" y="4459288"/>
          <p14:tracePt t="61674" x="3200400" y="4449763"/>
          <p14:tracePt t="61678" x="3209925" y="4441825"/>
          <p14:tracePt t="61683" x="3227388" y="4432300"/>
          <p14:tracePt t="61686" x="3246438" y="4413250"/>
          <p14:tracePt t="61690" x="3255963" y="4405313"/>
          <p14:tracePt t="61694" x="3273425" y="4386263"/>
          <p14:tracePt t="61698" x="3282950" y="4376738"/>
          <p14:tracePt t="61702" x="3300413" y="4368800"/>
          <p14:tracePt t="61706" x="3319463" y="4340225"/>
          <p14:tracePt t="61711" x="3336925" y="4313238"/>
          <p14:tracePt t="61714" x="3355975" y="4295775"/>
          <p14:tracePt t="61718" x="3365500" y="4276725"/>
          <p14:tracePt t="61722" x="3382963" y="4259263"/>
          <p14:tracePt t="61727" x="3409950" y="4240213"/>
          <p14:tracePt t="61730" x="3429000" y="4213225"/>
          <p14:tracePt t="61734" x="3446463" y="4195763"/>
          <p14:tracePt t="61738" x="3465513" y="4167188"/>
          <p14:tracePt t="61743" x="3475038" y="4149725"/>
          <p14:tracePt t="61746" x="3482975" y="4140200"/>
          <p14:tracePt t="61750" x="3492500" y="4130675"/>
          <p14:tracePt t="61754" x="3511550" y="4113213"/>
          <p14:tracePt t="61758" x="3519488" y="4094163"/>
          <p14:tracePt t="61762" x="3538538" y="4076700"/>
          <p14:tracePt t="61766" x="3546475" y="4067175"/>
          <p14:tracePt t="61770" x="3556000" y="4057650"/>
          <p14:tracePt t="61775" x="3565525" y="4040188"/>
          <p14:tracePt t="61778" x="3575050" y="4021138"/>
          <p14:tracePt t="61782" x="3602038" y="4003675"/>
          <p14:tracePt t="61786" x="3611563" y="3984625"/>
          <p14:tracePt t="61790" x="3619500" y="3976688"/>
          <p14:tracePt t="61794" x="3629025" y="3957638"/>
          <p14:tracePt t="61798" x="3638550" y="3957638"/>
          <p14:tracePt t="61802" x="3648075" y="3948113"/>
          <p14:tracePt t="61806" x="3656013" y="3940175"/>
          <p14:tracePt t="61811" x="3675063" y="3921125"/>
          <p14:tracePt t="61814" x="3684588" y="3911600"/>
          <p14:tracePt t="61818" x="3692525" y="3903663"/>
          <p14:tracePt t="61822" x="3702050" y="3884613"/>
          <p14:tracePt t="61834" x="3711575" y="3875088"/>
          <p14:tracePt t="61838" x="3721100" y="3867150"/>
          <p14:tracePt t="61843" x="3729038" y="3857625"/>
          <p14:tracePt t="61848" x="3738563" y="3848100"/>
          <p14:tracePt t="61857" x="3748088" y="3840163"/>
          <p14:tracePt t="61863" x="3757613" y="3830638"/>
          <p14:tracePt t="61872" x="3765550" y="3821113"/>
          <p14:tracePt t="61880" x="3775075" y="3811588"/>
          <p14:tracePt t="61884" x="3784600" y="3803650"/>
          <p14:tracePt t="61888" x="3794125" y="3803650"/>
          <p14:tracePt t="61894" x="3802063" y="3794125"/>
          <p14:tracePt t="61911" x="3830638" y="3784600"/>
          <p14:tracePt t="61912" x="3838575" y="3775075"/>
          <p14:tracePt t="61916" x="3857625" y="3775075"/>
          <p14:tracePt t="61920" x="3875088" y="3767138"/>
          <p14:tracePt t="61924" x="3884613" y="3767138"/>
          <p14:tracePt t="61928" x="3894138" y="3757613"/>
          <p14:tracePt t="61932" x="3903663" y="3748088"/>
          <p14:tracePt t="61936" x="3911600" y="3748088"/>
          <p14:tracePt t="61940" x="3921125" y="3748088"/>
          <p14:tracePt t="61944" x="3938588" y="3738563"/>
          <p14:tracePt t="61948" x="3948113" y="3730625"/>
          <p14:tracePt t="61952" x="3967163" y="3721100"/>
          <p14:tracePt t="61957" x="3984625" y="3721100"/>
          <p14:tracePt t="61962" x="4003675" y="3711575"/>
          <p14:tracePt t="61964" x="4021138" y="3702050"/>
          <p14:tracePt t="61968" x="4030663" y="3702050"/>
          <p14:tracePt t="61972" x="4040188" y="3702050"/>
          <p14:tracePt t="61977" x="4048125" y="3694113"/>
          <p14:tracePt t="61980" x="4067175" y="3694113"/>
          <p14:tracePt t="61984" x="4076700" y="3694113"/>
          <p14:tracePt t="61988" x="4084638" y="3694113"/>
          <p14:tracePt t="61993" x="4103688" y="3694113"/>
          <p14:tracePt t="61996" x="4121150" y="3684588"/>
          <p14:tracePt t="62000" x="4140200" y="3684588"/>
          <p14:tracePt t="62004" x="4157663" y="3675063"/>
          <p14:tracePt t="62009" x="4186238" y="3675063"/>
          <p14:tracePt t="62012" x="4222750" y="3665538"/>
          <p14:tracePt t="62016" x="4259263" y="3665538"/>
          <p14:tracePt t="62020" x="4286250" y="3665538"/>
          <p14:tracePt t="62022" x="4313238" y="3657600"/>
          <p14:tracePt t="62027" x="4330700" y="3657600"/>
          <p14:tracePt t="62030" x="4359275" y="3657600"/>
          <p14:tracePt t="62034" x="4376738" y="3648075"/>
          <p14:tracePt t="62038" x="4395788" y="3648075"/>
          <p14:tracePt t="62042" x="4413250" y="3648075"/>
          <p14:tracePt t="62052" x="4422775" y="3638550"/>
          <p14:tracePt t="62054" x="4432300" y="3638550"/>
          <p14:tracePt t="62096" x="4440238" y="3638550"/>
          <p14:tracePt t="62102" x="4449763" y="3638550"/>
          <p14:tracePt t="62103" x="4449763" y="3629025"/>
          <p14:tracePt t="62106" x="4459288" y="3629025"/>
          <p14:tracePt t="62111" x="4476750" y="3629025"/>
          <p14:tracePt t="62114" x="4486275" y="3629025"/>
          <p14:tracePt t="62118" x="4505325" y="3621088"/>
          <p14:tracePt t="62122" x="4522788" y="3621088"/>
          <p14:tracePt t="62127" x="4541838" y="3621088"/>
          <p14:tracePt t="62130" x="4568825" y="3611563"/>
          <p14:tracePt t="62134" x="4586288" y="3602038"/>
          <p14:tracePt t="62138" x="4605338" y="3592513"/>
          <p14:tracePt t="62143" x="4622800" y="3584575"/>
          <p14:tracePt t="62146" x="4641850" y="3575050"/>
          <p14:tracePt t="62149" x="4659313" y="3575050"/>
          <p14:tracePt t="62154" x="4678363" y="3575050"/>
          <p14:tracePt t="62158" x="4695825" y="3565525"/>
          <p14:tracePt t="62162" x="4714875" y="3565525"/>
          <p14:tracePt t="62166" x="4732338" y="3565525"/>
          <p14:tracePt t="62170" x="4751388" y="3565525"/>
          <p14:tracePt t="62174" x="4768850" y="3556000"/>
          <p14:tracePt t="62178" x="4778375" y="3556000"/>
          <p14:tracePt t="62182" x="4787900" y="3556000"/>
          <p14:tracePt t="62186" x="4795838" y="3556000"/>
          <p14:tracePt t="62190" x="4814888" y="3556000"/>
          <p14:tracePt t="62194" x="4824413" y="3548063"/>
          <p14:tracePt t="62196" x="4832350" y="3548063"/>
          <p14:tracePt t="62200" x="4841875" y="3548063"/>
          <p14:tracePt t="62204" x="4860925" y="3548063"/>
          <p14:tracePt t="62212" x="4878388" y="3548063"/>
          <p14:tracePt t="62216" x="4887913" y="3548063"/>
          <p14:tracePt t="62220" x="4905375" y="3548063"/>
          <p14:tracePt t="62224" x="4914900" y="3548063"/>
          <p14:tracePt t="62228" x="4933950" y="3548063"/>
          <p14:tracePt t="62232" x="4951413" y="3548063"/>
          <p14:tracePt t="62241" x="4960938" y="3548063"/>
          <p14:tracePt t="62244" x="4978400" y="3548063"/>
          <p14:tracePt t="62248" x="4997450" y="3548063"/>
          <p14:tracePt t="62252" x="5006975" y="3548063"/>
          <p14:tracePt t="62256" x="5014913" y="3548063"/>
          <p14:tracePt t="62260" x="5024438" y="3548063"/>
          <p14:tracePt t="62264" x="5033963" y="3548063"/>
          <p14:tracePt t="62269" x="5051425" y="3548063"/>
          <p14:tracePt t="62272" x="5060950" y="3548063"/>
          <p14:tracePt t="62276" x="5080000" y="3548063"/>
          <p14:tracePt t="62280" x="5097463" y="3548063"/>
          <p14:tracePt t="62284" x="5114925" y="3548063"/>
          <p14:tracePt t="62288" x="5124450" y="3548063"/>
          <p14:tracePt t="62294" x="5133975" y="3548063"/>
          <p14:tracePt t="62296" x="5170488" y="3548063"/>
          <p14:tracePt t="62300" x="5187950" y="3548063"/>
          <p14:tracePt t="62304" x="5207000" y="3548063"/>
          <p14:tracePt t="62308" x="5233988" y="3548063"/>
          <p14:tracePt t="62312" x="5260975" y="3548063"/>
          <p14:tracePt t="62316" x="5289550" y="3548063"/>
          <p14:tracePt t="62320" x="5307013" y="3548063"/>
          <p14:tracePt t="62325" x="5326063" y="3548063"/>
          <p14:tracePt t="62328" x="5334000" y="3548063"/>
          <p14:tracePt t="62333" x="5343525" y="3548063"/>
          <p14:tracePt t="62338" x="5353050" y="3548063"/>
          <p14:tracePt t="62346" x="5362575" y="3548063"/>
          <p14:tracePt t="62357" x="5370513" y="3548063"/>
          <p14:tracePt t="62368" x="5389563" y="3548063"/>
          <p14:tracePt t="62374" x="5399088" y="3548063"/>
          <p14:tracePt t="62378" x="5407025" y="3548063"/>
          <p14:tracePt t="62382" x="5416550" y="3556000"/>
          <p14:tracePt t="62392" x="5435600" y="3556000"/>
          <p14:tracePt t="62400" x="5453063" y="3565525"/>
          <p14:tracePt t="62404" x="5462588" y="3565525"/>
          <p14:tracePt t="62407" x="5472113" y="3575050"/>
          <p14:tracePt t="62412" x="5480050" y="3575050"/>
          <p14:tracePt t="62416" x="5489575" y="3584575"/>
          <p14:tracePt t="62418" x="5507038" y="3584575"/>
          <p14:tracePt t="62430" x="5516563" y="3592513"/>
          <p14:tracePt t="62438" x="5526088" y="3592513"/>
          <p14:tracePt t="62484" x="5535613" y="3592513"/>
          <p14:tracePt t="62492" x="5562600" y="3602038"/>
          <p14:tracePt t="62494" x="5572125" y="3602038"/>
          <p14:tracePt t="62502" x="5589588" y="3611563"/>
          <p14:tracePt t="62506" x="5608638" y="3621088"/>
          <p14:tracePt t="62510" x="5626100" y="3621088"/>
          <p14:tracePt t="62514" x="5645150" y="3629025"/>
          <p14:tracePt t="62518" x="5681663" y="3629025"/>
          <p14:tracePt t="62522" x="5699125" y="3638550"/>
          <p14:tracePt t="62527" x="5726113" y="3648075"/>
          <p14:tracePt t="62530" x="5754688" y="3657600"/>
          <p14:tracePt t="62534" x="5772150" y="3675063"/>
          <p14:tracePt t="62538" x="5799138" y="3675063"/>
          <p14:tracePt t="62542" x="5827713" y="3684588"/>
          <p14:tracePt t="62546" x="5854700" y="3684588"/>
          <p14:tracePt t="62548" x="5881688" y="3694113"/>
          <p14:tracePt t="62554" x="5908675" y="3694113"/>
          <p14:tracePt t="62556" x="5945188" y="3702050"/>
          <p14:tracePt t="62561" x="5972175" y="3702050"/>
          <p14:tracePt t="62564" x="6000750" y="3711575"/>
          <p14:tracePt t="62568" x="6027738" y="3711575"/>
          <p14:tracePt t="62572" x="6054725" y="3711575"/>
          <p14:tracePt t="62577" x="6091238" y="3711575"/>
          <p14:tracePt t="62580" x="6110288" y="3721100"/>
          <p14:tracePt t="62584" x="6137275" y="3721100"/>
          <p14:tracePt t="62588" x="6164263" y="3730625"/>
          <p14:tracePt t="62593" x="6183313" y="3730625"/>
          <p14:tracePt t="62596" x="6200775" y="3730625"/>
          <p14:tracePt t="62600" x="6219825" y="3738563"/>
          <p14:tracePt t="62604" x="6237288" y="3738563"/>
          <p14:tracePt t="62608" x="6256338" y="3738563"/>
          <p14:tracePt t="62612" x="6264275" y="3738563"/>
          <p14:tracePt t="62796" x="6273800" y="3748088"/>
          <p14:tracePt t="62803" x="6283325" y="3767138"/>
          <p14:tracePt t="62806" x="6292850" y="3767138"/>
          <p14:tracePt t="62814" x="6300788" y="3775075"/>
          <p14:tracePt t="62830" x="6310313" y="3784600"/>
          <p14:tracePt t="62846" x="6319838" y="3794125"/>
          <p14:tracePt t="62849" x="6327775" y="3803650"/>
          <p14:tracePt t="62850" x="6327775" y="3811588"/>
          <p14:tracePt t="62854" x="6337300" y="3821113"/>
          <p14:tracePt t="62858" x="6346825" y="3821113"/>
          <p14:tracePt t="62862" x="6356350" y="3830638"/>
          <p14:tracePt t="62866" x="6373813" y="3830638"/>
          <p14:tracePt t="62870" x="6392863" y="3840163"/>
          <p14:tracePt t="62874" x="6400800" y="3848100"/>
          <p14:tracePt t="62878" x="6410325" y="3857625"/>
          <p14:tracePt t="62895" x="6437313" y="3894138"/>
          <p14:tracePt t="62898" x="6446838" y="3894138"/>
          <p14:tracePt t="62900" x="6456363" y="3903663"/>
          <p14:tracePt t="62904" x="6465888" y="3911600"/>
          <p14:tracePt t="62912" x="6473825" y="3921125"/>
          <p14:tracePt t="62924" x="6473825" y="3930650"/>
          <p14:tracePt t="62928" x="6483350" y="3940175"/>
          <p14:tracePt t="62932" x="6492875" y="3948113"/>
          <p14:tracePt t="62954" x="6502400" y="3957638"/>
          <p14:tracePt t="62961" x="6502400" y="3967163"/>
          <p14:tracePt t="62965" x="6502400" y="3976688"/>
          <p14:tracePt t="62968" x="6510338" y="3984625"/>
          <p14:tracePt t="62972" x="6510338" y="3994150"/>
          <p14:tracePt t="62980" x="6519863" y="4003675"/>
          <p14:tracePt t="62999" x="6529388" y="4021138"/>
          <p14:tracePt t="63004" x="6529388" y="4030663"/>
          <p14:tracePt t="63014" x="6529388" y="4040188"/>
          <p14:tracePt t="63022" x="6529388" y="4049713"/>
          <p14:tracePt t="63029" x="6538913" y="4049713"/>
          <p14:tracePt t="63070" x="6538913" y="4057650"/>
          <p14:tracePt t="63074" x="6538913" y="4067175"/>
          <p14:tracePt t="63079" x="6538913" y="4076700"/>
          <p14:tracePt t="63084" x="6538913" y="4086225"/>
          <p14:tracePt t="63090" x="6546850" y="4094163"/>
          <p14:tracePt t="63098" x="6546850" y="4103688"/>
          <p14:tracePt t="63102" x="6556375" y="4103688"/>
          <p14:tracePt t="63111" x="6556375" y="4113213"/>
          <p14:tracePt t="63118" x="6556375" y="4122738"/>
          <p14:tracePt t="63123" x="6565900" y="4130675"/>
          <p14:tracePt t="63130" x="6565900" y="4140200"/>
          <p14:tracePt t="63140" x="6575425" y="4149725"/>
          <p14:tracePt t="63182" x="6575425" y="4159250"/>
          <p14:tracePt t="64806" x="6565900" y="4167188"/>
          <p14:tracePt t="64812" x="6529388" y="4167188"/>
          <p14:tracePt t="64814" x="6502400" y="4167188"/>
          <p14:tracePt t="64819" x="6473825" y="4167188"/>
          <p14:tracePt t="64823" x="6429375" y="4167188"/>
          <p14:tracePt t="64827" x="6400800" y="4167188"/>
          <p14:tracePt t="64830" x="6373813" y="4167188"/>
          <p14:tracePt t="64834" x="6346825" y="4167188"/>
          <p14:tracePt t="64836" x="6310313" y="4167188"/>
          <p14:tracePt t="64840" x="6283325" y="4149725"/>
          <p14:tracePt t="64844" x="6264275" y="4149725"/>
          <p14:tracePt t="64848" x="6237288" y="4140200"/>
          <p14:tracePt t="64853" x="6200775" y="4130675"/>
          <p14:tracePt t="64865" x="6146800" y="4122738"/>
          <p14:tracePt t="64868" x="6127750" y="4113213"/>
          <p14:tracePt t="64872" x="6100763" y="4103688"/>
          <p14:tracePt t="64877" x="6073775" y="4094163"/>
          <p14:tracePt t="64880" x="6054725" y="4086225"/>
          <p14:tracePt t="64884" x="6018213" y="4076700"/>
          <p14:tracePt t="64888" x="5981700" y="4057650"/>
          <p14:tracePt t="64893" x="5935663" y="4049713"/>
          <p14:tracePt t="64896" x="5899150" y="4040188"/>
          <p14:tracePt t="64900" x="5854700" y="4030663"/>
          <p14:tracePt t="64904" x="5827713" y="4013200"/>
          <p14:tracePt t="64909" x="5808663" y="4013200"/>
          <p14:tracePt t="64912" x="5772150" y="4003675"/>
          <p14:tracePt t="64916" x="5745163" y="3994150"/>
          <p14:tracePt t="64920" x="5735638" y="3984625"/>
          <p14:tracePt t="64926" x="5708650" y="3976688"/>
          <p14:tracePt t="64928" x="5681663" y="3967163"/>
          <p14:tracePt t="64932" x="5662613" y="3957638"/>
          <p14:tracePt t="64936" x="5635625" y="3948113"/>
          <p14:tracePt t="64946" x="5616575" y="3930650"/>
          <p14:tracePt t="64948" x="5608638" y="3930650"/>
          <p14:tracePt t="64952" x="5599113" y="3930650"/>
          <p14:tracePt t="64956" x="5572125" y="3921125"/>
          <p14:tracePt t="64960" x="5562600" y="3921125"/>
          <p14:tracePt t="64964" x="5543550" y="3911600"/>
          <p14:tracePt t="64968" x="5535613" y="3911600"/>
          <p14:tracePt t="64973" x="5507038" y="3903663"/>
          <p14:tracePt t="64980" x="5499100" y="3903663"/>
          <p14:tracePt t="64984" x="5472113" y="3894138"/>
          <p14:tracePt t="64988" x="5462588" y="3894138"/>
          <p14:tracePt t="64992" x="5443538" y="3894138"/>
          <p14:tracePt t="64996" x="5416550" y="3884613"/>
          <p14:tracePt t="65000" x="5399088" y="3875088"/>
          <p14:tracePt t="65004" x="5370513" y="3875088"/>
          <p14:tracePt t="65009" x="5334000" y="3875088"/>
          <p14:tracePt t="65010" x="5307013" y="3867150"/>
          <p14:tracePt t="65014" x="5289550" y="3867150"/>
          <p14:tracePt t="65018" x="5260975" y="3848100"/>
          <p14:tracePt t="65022" x="5243513" y="3848100"/>
          <p14:tracePt t="65027" x="5216525" y="3848100"/>
          <p14:tracePt t="65030" x="5187950" y="3848100"/>
          <p14:tracePt t="65034" x="5151438" y="3848100"/>
          <p14:tracePt t="65038" x="5133975" y="3848100"/>
          <p14:tracePt t="65043" x="5106988" y="3848100"/>
          <p14:tracePt t="65046" x="5080000" y="3848100"/>
          <p14:tracePt t="65050" x="5051425" y="3848100"/>
          <p14:tracePt t="65054" x="5024438" y="3848100"/>
          <p14:tracePt t="65060" x="4987925" y="3848100"/>
          <p14:tracePt t="65062" x="4978400" y="3848100"/>
          <p14:tracePt t="65066" x="4941888" y="3848100"/>
          <p14:tracePt t="65070" x="4914900" y="3848100"/>
          <p14:tracePt t="65074" x="4887913" y="3848100"/>
          <p14:tracePt t="65078" x="4860925" y="3848100"/>
          <p14:tracePt t="65082" x="4841875" y="3848100"/>
          <p14:tracePt t="65086" x="4824413" y="3848100"/>
          <p14:tracePt t="65090" x="4795838" y="3848100"/>
          <p14:tracePt t="65094" x="4778375" y="3848100"/>
          <p14:tracePt t="65099" x="4759325" y="3848100"/>
          <p14:tracePt t="65102" x="4751388" y="3848100"/>
          <p14:tracePt t="65190" x="4741863" y="3848100"/>
          <p14:tracePt t="65202" x="4732338" y="3848100"/>
          <p14:tracePt t="65213" x="4722813" y="3848100"/>
          <p14:tracePt t="65241" x="4714875" y="3848100"/>
          <p14:tracePt t="65242" x="4705350" y="3848100"/>
          <p14:tracePt t="65248" x="4695825" y="3848100"/>
          <p14:tracePt t="65252" x="4687888" y="3848100"/>
          <p14:tracePt t="65261" x="4678363" y="3848100"/>
          <p14:tracePt t="65265" x="4668838" y="3848100"/>
          <p14:tracePt t="65274" x="4659313" y="3848100"/>
          <p14:tracePt t="65279" x="4651375" y="3848100"/>
          <p14:tracePt t="65282" x="4632325" y="3848100"/>
          <p14:tracePt t="65286" x="4614863" y="3848100"/>
          <p14:tracePt t="65290" x="4595813" y="3848100"/>
          <p14:tracePt t="65298" x="4559300" y="3848100"/>
          <p14:tracePt t="65300" x="4532313" y="3848100"/>
          <p14:tracePt t="65304" x="4513263" y="3848100"/>
          <p14:tracePt t="65309" x="4495800" y="3848100"/>
          <p14:tracePt t="65312" x="4476750" y="3848100"/>
          <p14:tracePt t="65316" x="4459288" y="3848100"/>
          <p14:tracePt t="65320" x="4440238" y="3848100"/>
          <p14:tracePt t="65327" x="4422775" y="3867150"/>
          <p14:tracePt t="65329" x="4395788" y="3867150"/>
          <p14:tracePt t="65332" x="4376738" y="3867150"/>
          <p14:tracePt t="65336" x="4359275" y="3867150"/>
          <p14:tracePt t="65340" x="4330700" y="3867150"/>
          <p14:tracePt t="65344" x="4313238" y="3867150"/>
          <p14:tracePt t="65348" x="4276725" y="3867150"/>
          <p14:tracePt t="65352" x="4230688" y="3867150"/>
          <p14:tracePt t="65356" x="4203700" y="3867150"/>
          <p14:tracePt t="65360" x="4176713" y="3867150"/>
          <p14:tracePt t="65362" x="4157663" y="3867150"/>
          <p14:tracePt t="65366" x="4130675" y="3867150"/>
          <p14:tracePt t="65370" x="4113213" y="3867150"/>
          <p14:tracePt t="65374" x="4094163" y="3867150"/>
          <p14:tracePt t="65378" x="4076700" y="3867150"/>
          <p14:tracePt t="65382" x="4067175" y="3867150"/>
          <p14:tracePt t="65391" x="4057650" y="3867150"/>
          <p14:tracePt t="65440" x="4048125" y="3867150"/>
          <p14:tracePt t="65445" x="4040188" y="3867150"/>
          <p14:tracePt t="65844" x="4048125" y="3867150"/>
          <p14:tracePt t="65848" x="4057650" y="3867150"/>
          <p14:tracePt t="65854" x="4067175" y="3867150"/>
          <p14:tracePt t="65855" x="4084638" y="3867150"/>
          <p14:tracePt t="65860" x="4094163" y="3867150"/>
          <p14:tracePt t="65862" x="4103688" y="3867150"/>
          <p14:tracePt t="65866" x="4121150" y="3867150"/>
          <p14:tracePt t="65870" x="4140200" y="3875088"/>
          <p14:tracePt t="65876" x="4157663" y="3875088"/>
          <p14:tracePt t="65894" x="4230688" y="3894138"/>
          <p14:tracePt t="65902" x="4240213" y="3894138"/>
          <p14:tracePt t="65929" x="4249738" y="3894138"/>
          <p14:tracePt t="65934" x="4259263" y="3894138"/>
          <p14:tracePt t="65945" x="4267200" y="3894138"/>
          <p14:tracePt t="65950" x="4286250" y="3894138"/>
          <p14:tracePt t="65958" x="4303713" y="3894138"/>
          <p14:tracePt t="65963" x="4313238" y="3894138"/>
          <p14:tracePt t="65970" x="4322763" y="3894138"/>
          <p14:tracePt t="65975" x="4330700" y="3894138"/>
          <p14:tracePt t="65979" x="4340225" y="3894138"/>
          <p14:tracePt t="65980" x="4359275" y="3894138"/>
          <p14:tracePt t="65985" x="4367213" y="3894138"/>
          <p14:tracePt t="65988" x="4376738" y="3894138"/>
          <p14:tracePt t="65993" x="4386263" y="3894138"/>
          <p14:tracePt t="65996" x="4403725" y="3894138"/>
          <p14:tracePt t="66000" x="4413250" y="3894138"/>
          <p14:tracePt t="66004" x="4432300" y="3894138"/>
          <p14:tracePt t="66009" x="4440238" y="3894138"/>
          <p14:tracePt t="66012" x="4449763" y="3894138"/>
          <p14:tracePt t="66016" x="4459288" y="3894138"/>
          <p14:tracePt t="66020" x="4476750" y="3894138"/>
          <p14:tracePt t="66024" x="4486275" y="3894138"/>
          <p14:tracePt t="66028" x="4495800" y="3894138"/>
          <p14:tracePt t="66032" x="4505325" y="3894138"/>
          <p14:tracePt t="66036" x="4513263" y="3894138"/>
          <p14:tracePt t="66040" x="4522788" y="3894138"/>
          <p14:tracePt t="66044" x="4532313" y="3894138"/>
          <p14:tracePt t="66053" x="4541838" y="3894138"/>
          <p14:tracePt t="66056" x="4549775" y="3894138"/>
          <p14:tracePt t="66078" x="4559300" y="3894138"/>
          <p14:tracePt t="66132" x="4568825" y="3894138"/>
          <p14:tracePt t="66140" x="4578350" y="3894138"/>
          <p14:tracePt t="66151" x="4586288" y="3894138"/>
          <p14:tracePt t="66178" x="4595813" y="3894138"/>
          <p14:tracePt t="66198" x="4605338" y="3894138"/>
          <p14:tracePt t="66202" x="4614863" y="3894138"/>
          <p14:tracePt t="66205" x="4622800" y="3894138"/>
          <p14:tracePt t="66215" x="4632325" y="3894138"/>
          <p14:tracePt t="66219" x="4641850" y="3894138"/>
          <p14:tracePt t="66223" x="4651375" y="3894138"/>
          <p14:tracePt t="66229" x="4659313" y="3894138"/>
          <p14:tracePt t="66235" x="4668838" y="3894138"/>
          <p14:tracePt t="66246" x="4678363" y="3894138"/>
          <p14:tracePt t="66248" x="4687888" y="3894138"/>
          <p14:tracePt t="66261" x="4695825" y="3894138"/>
          <p14:tracePt t="66330" x="4705350" y="3894138"/>
          <p14:tracePt t="66338" x="4722813" y="3894138"/>
          <p14:tracePt t="66350" x="4751388" y="3884613"/>
          <p14:tracePt t="66356" x="4759325" y="3884613"/>
          <p14:tracePt t="66360" x="4778375" y="3875088"/>
          <p14:tracePt t="66364" x="4787900" y="3875088"/>
          <p14:tracePt t="66372" x="4795838" y="3867150"/>
          <p14:tracePt t="66377" x="4805363" y="3867150"/>
          <p14:tracePt t="66470" x="4814888" y="3867150"/>
          <p14:tracePt t="66506" x="4824413" y="3857625"/>
          <p14:tracePt t="66640" x="4832350" y="3857625"/>
          <p14:tracePt t="66652" x="4841875" y="3857625"/>
          <p14:tracePt t="66656" x="4851400" y="3857625"/>
          <p14:tracePt t="66667" x="4860925" y="3848100"/>
          <p14:tracePt t="66686" x="4868863" y="3840163"/>
          <p14:tracePt t="66762" x="4878388" y="3840163"/>
          <p14:tracePt t="66767" x="4887913" y="3840163"/>
          <p14:tracePt t="66772" x="4897438" y="3840163"/>
          <p14:tracePt t="66780" x="4905375" y="3840163"/>
          <p14:tracePt t="66785" x="4914900" y="3840163"/>
          <p14:tracePt t="66805" x="4924425" y="3830638"/>
          <p14:tracePt t="68887" x="4914900" y="3830638"/>
          <p14:tracePt t="68897" x="4887913" y="3830638"/>
          <p14:tracePt t="68900" x="4878388" y="3830638"/>
          <p14:tracePt t="68909" x="4868863" y="3830638"/>
          <p14:tracePt t="68912" x="4860925" y="3830638"/>
          <p14:tracePt t="68921" x="4851400" y="3830638"/>
          <p14:tracePt t="68927" x="4841875" y="3830638"/>
          <p14:tracePt t="68929" x="4832350" y="3830638"/>
          <p14:tracePt t="68938" x="4824413" y="3830638"/>
          <p14:tracePt t="68946" x="4814888" y="3830638"/>
          <p14:tracePt t="68950" x="4805363" y="3830638"/>
          <p14:tracePt t="68954" x="4795838" y="3830638"/>
          <p14:tracePt t="68958" x="4787900" y="3830638"/>
          <p14:tracePt t="68962" x="4778375" y="3830638"/>
          <p14:tracePt t="68964" x="4768850" y="3830638"/>
          <p14:tracePt t="68973" x="4759325" y="3830638"/>
          <p14:tracePt t="68976" x="4751388" y="3830638"/>
          <p14:tracePt t="68980" x="4741863" y="3830638"/>
          <p14:tracePt t="68984" x="4722813" y="3830638"/>
          <p14:tracePt t="68993" x="4705350" y="3830638"/>
          <p14:tracePt t="68996" x="4695825" y="3830638"/>
          <p14:tracePt t="69000" x="4687888" y="3830638"/>
          <p14:tracePt t="69005" x="4678363" y="3830638"/>
          <p14:tracePt t="69009" x="4659313" y="3830638"/>
          <p14:tracePt t="69012" x="4651375" y="3830638"/>
          <p14:tracePt t="69017" x="4641850" y="3830638"/>
          <p14:tracePt t="69021" x="4632325" y="3830638"/>
          <p14:tracePt t="69025" x="4622800" y="3830638"/>
          <p14:tracePt t="69030" x="4614863" y="3830638"/>
          <p14:tracePt t="69108" x="4605338" y="3830638"/>
          <p14:tracePt t="69116" x="4595813" y="3830638"/>
          <p14:tracePt t="69126" x="4586288" y="3830638"/>
          <p14:tracePt t="69132" x="4578350" y="3830638"/>
          <p14:tracePt t="69245" x="4568825" y="3830638"/>
          <p14:tracePt t="69250" x="4559300" y="3830638"/>
          <p14:tracePt t="69294" x="4541838" y="3830638"/>
          <p14:tracePt t="69298" x="4532313" y="3830638"/>
          <p14:tracePt t="69303" x="4513263" y="3830638"/>
          <p14:tracePt t="69304" x="4505325" y="3830638"/>
          <p14:tracePt t="69312" x="4486275" y="3830638"/>
          <p14:tracePt t="69316" x="4476750" y="3830638"/>
          <p14:tracePt t="69320" x="4468813" y="3830638"/>
          <p14:tracePt t="69325" x="4459288" y="3830638"/>
          <p14:tracePt t="69328" x="4449763" y="3830638"/>
          <p14:tracePt t="69336" x="4440238" y="3830638"/>
          <p14:tracePt t="69340" x="4432300" y="3830638"/>
          <p14:tracePt t="69348" x="4422775" y="3830638"/>
          <p14:tracePt t="69383" x="4413250" y="3830638"/>
          <p14:tracePt t="69400" x="4403725" y="3830638"/>
          <p14:tracePt t="69404" x="4395788" y="3830638"/>
          <p14:tracePt t="69414" x="4386263" y="3830638"/>
          <p14:tracePt t="69416" x="4367213" y="3830638"/>
          <p14:tracePt t="69418" x="4359275" y="3830638"/>
          <p14:tracePt t="69422" x="4349750" y="3830638"/>
          <p14:tracePt t="69426" x="4340225" y="3830638"/>
          <p14:tracePt t="69430" x="4330700" y="3830638"/>
          <p14:tracePt t="69447" x="4322763" y="3830638"/>
          <p14:tracePt t="69508" x="4313238" y="3830638"/>
          <p14:tracePt t="69514" x="4303713" y="3830638"/>
          <p14:tracePt t="69519" x="4295775" y="3830638"/>
          <p14:tracePt t="69522" x="4286250" y="3830638"/>
          <p14:tracePt t="69536" x="4276725" y="3830638"/>
          <p14:tracePt t="69590" x="4267200" y="3821113"/>
          <p14:tracePt t="70102" x="4276725" y="3821113"/>
          <p14:tracePt t="70110" x="4295775" y="3821113"/>
          <p14:tracePt t="70116" x="4313238" y="3811588"/>
          <p14:tracePt t="70122" x="4330700" y="3811588"/>
          <p14:tracePt t="70131" x="4349750" y="3803650"/>
          <p14:tracePt t="70132" x="4359275" y="3803650"/>
          <p14:tracePt t="70136" x="4367213" y="3794125"/>
          <p14:tracePt t="70144" x="4376738" y="3794125"/>
          <p14:tracePt t="70148" x="4386263" y="3794125"/>
          <p14:tracePt t="70152" x="4395788" y="3794125"/>
          <p14:tracePt t="70156" x="4403725" y="3794125"/>
          <p14:tracePt t="70160" x="4413250" y="3794125"/>
          <p14:tracePt t="70164" x="4422775" y="3794125"/>
          <p14:tracePt t="70168" x="4432300" y="3784600"/>
          <p14:tracePt t="70172" x="4440238" y="3784600"/>
          <p14:tracePt t="70176" x="4449763" y="3784600"/>
          <p14:tracePt t="70180" x="4468813" y="3784600"/>
          <p14:tracePt t="70184" x="4486275" y="3775075"/>
          <p14:tracePt t="70188" x="4505325" y="3775075"/>
          <p14:tracePt t="70193" x="4513263" y="3775075"/>
          <p14:tracePt t="70196" x="4532313" y="3775075"/>
          <p14:tracePt t="70204" x="4549775" y="3767138"/>
          <p14:tracePt t="70209" x="4559300" y="3767138"/>
          <p14:tracePt t="70211" x="4578350" y="3767138"/>
          <p14:tracePt t="70216" x="4586288" y="3767138"/>
          <p14:tracePt t="70220" x="4595813" y="3767138"/>
          <p14:tracePt t="70225" x="4605338" y="3767138"/>
          <p14:tracePt t="70232" x="4614863" y="3767138"/>
          <p14:tracePt t="70236" x="4622800" y="3757613"/>
          <p14:tracePt t="70254" x="4632325" y="3757613"/>
          <p14:tracePt t="70264" x="4641850" y="3757613"/>
          <p14:tracePt t="70267" x="4651375" y="3757613"/>
          <p14:tracePt t="70272" x="4659313" y="3757613"/>
          <p14:tracePt t="70276" x="4668838" y="3748088"/>
          <p14:tracePt t="70280" x="4678363" y="3748088"/>
          <p14:tracePt t="70284" x="4695825" y="3748088"/>
          <p14:tracePt t="70288" x="4705350" y="3748088"/>
          <p14:tracePt t="70292" x="4722813" y="3748088"/>
          <p14:tracePt t="70300" x="4732338" y="3748088"/>
          <p14:tracePt t="70305" x="4751388" y="3748088"/>
          <p14:tracePt t="70312" x="4759325" y="3748088"/>
          <p14:tracePt t="70316" x="4768850" y="3748088"/>
          <p14:tracePt t="70320" x="4778375" y="3748088"/>
          <p14:tracePt t="70346" x="4787900" y="3748088"/>
          <p14:tracePt t="70364" x="4795838" y="3748088"/>
          <p14:tracePt t="70372" x="4814888" y="3748088"/>
          <p14:tracePt t="70380" x="4824413" y="3748088"/>
          <p14:tracePt t="70384" x="4832350" y="3748088"/>
          <p14:tracePt t="70387" x="4841875" y="3748088"/>
          <p14:tracePt t="70396" x="4860925" y="3748088"/>
          <p14:tracePt t="70402" x="4868863" y="3748088"/>
          <p14:tracePt t="70407" x="4878388" y="3748088"/>
          <p14:tracePt t="70410" x="4887913" y="3748088"/>
          <p14:tracePt t="70414" x="4897438" y="3748088"/>
          <p14:tracePt t="70427" x="4905375" y="3748088"/>
          <p14:tracePt t="70435" x="4914900" y="3748088"/>
          <p14:tracePt t="70444" x="4924425" y="3748088"/>
          <p14:tracePt t="70449" x="4933950" y="3748088"/>
          <p14:tracePt t="70461" x="4941888" y="3748088"/>
          <p14:tracePt t="70470" x="4951413" y="3748088"/>
          <p14:tracePt t="70477" x="4960938" y="3748088"/>
          <p14:tracePt t="70480" x="4978400" y="3748088"/>
          <p14:tracePt t="70489" x="4987925" y="3748088"/>
          <p14:tracePt t="70495" x="5006975" y="3748088"/>
          <p14:tracePt t="70496" x="5014913" y="3748088"/>
          <p14:tracePt t="70500" x="5024438" y="3748088"/>
          <p14:tracePt t="70504" x="5033963" y="3748088"/>
          <p14:tracePt t="70510" x="5051425" y="3748088"/>
          <p14:tracePt t="70512" x="5060950" y="3748088"/>
          <p14:tracePt t="70516" x="5080000" y="3748088"/>
          <p14:tracePt t="70520" x="5087938" y="3748088"/>
          <p14:tracePt t="70528" x="5097463" y="3748088"/>
          <p14:tracePt t="70533" x="5106988" y="3748088"/>
          <p14:tracePt t="70536" x="5114925" y="3748088"/>
          <p14:tracePt t="70549" x="5124450" y="3748088"/>
          <p14:tracePt t="70554" x="5133975" y="3748088"/>
          <p14:tracePt t="70562" x="5143500" y="3748088"/>
          <p14:tracePt t="70568" x="5151438" y="3748088"/>
          <p14:tracePt t="70590" x="5160963" y="3748088"/>
          <p14:tracePt t="70712" x="5170488" y="3748088"/>
          <p14:tracePt t="70724" x="5170488" y="3757613"/>
          <p14:tracePt t="70730" x="5151438" y="3767138"/>
          <p14:tracePt t="70732" x="5143500" y="3775075"/>
          <p14:tracePt t="70734" x="5133975" y="3784600"/>
          <p14:tracePt t="70738" x="5114925" y="3794125"/>
          <p14:tracePt t="70743" x="5087938" y="3803650"/>
          <p14:tracePt t="70746" x="5060950" y="3821113"/>
          <p14:tracePt t="70750" x="5043488" y="3830638"/>
          <p14:tracePt t="70754" x="5024438" y="3848100"/>
          <p14:tracePt t="70758" x="5006975" y="3857625"/>
          <p14:tracePt t="70762" x="4987925" y="3867150"/>
          <p14:tracePt t="70766" x="4970463" y="3875088"/>
          <p14:tracePt t="70770" x="4951413" y="3884613"/>
          <p14:tracePt t="70776" x="4933950" y="3894138"/>
          <p14:tracePt t="70782" x="4924425" y="3903663"/>
          <p14:tracePt t="70787" x="4914900" y="3911600"/>
          <p14:tracePt t="70835" x="4905375" y="3921125"/>
          <p14:tracePt t="70850" x="4897438" y="3930650"/>
          <p14:tracePt t="70854" x="4897438" y="3940175"/>
          <p14:tracePt t="70860" x="4897438" y="3948113"/>
          <p14:tracePt t="70862" x="4887913" y="3948113"/>
          <p14:tracePt t="70864" x="4887913" y="3957638"/>
          <p14:tracePt t="70868" x="4878388" y="3967163"/>
          <p14:tracePt t="70876" x="4878388" y="3976688"/>
          <p14:tracePt t="70880" x="4868863" y="3984625"/>
          <p14:tracePt t="70884" x="4868863" y="3994150"/>
          <p14:tracePt t="70895" x="4860925" y="4003675"/>
          <p14:tracePt t="70900" x="4860925" y="4013200"/>
          <p14:tracePt t="70944" x="4860925" y="4021138"/>
          <p14:tracePt t="70982" x="4860925" y="4030663"/>
          <p14:tracePt t="70994" x="4860925" y="4040188"/>
          <p14:tracePt t="71018" x="4860925" y="4049713"/>
          <p14:tracePt t="71368" x="4860925" y="4057650"/>
          <p14:tracePt t="79748" x="4860925" y="4067175"/>
          <p14:tracePt t="79813" x="4851400" y="4067175"/>
          <p14:tracePt t="79824" x="4841875" y="4067175"/>
          <p14:tracePt t="79834" x="4832350" y="4067175"/>
          <p14:tracePt t="79846" x="4824413" y="4067175"/>
          <p14:tracePt t="79851" x="4814888" y="4067175"/>
          <p14:tracePt t="79860" x="4805363" y="4067175"/>
          <p14:tracePt t="79867" x="4795838" y="4067175"/>
          <p14:tracePt t="79876" x="4787900" y="4067175"/>
          <p14:tracePt t="79882" x="4778375" y="4067175"/>
          <p14:tracePt t="79913" x="4751388" y="4067175"/>
          <p14:tracePt t="79918" x="4741863" y="4067175"/>
          <p14:tracePt t="79922" x="4732338" y="4067175"/>
          <p14:tracePt t="79927" x="4722813" y="4067175"/>
          <p14:tracePt t="79937" x="4714875" y="4067175"/>
          <p14:tracePt t="79942" x="4705350" y="4067175"/>
          <p14:tracePt t="79945" x="4695825" y="4067175"/>
          <p14:tracePt t="79949" x="4687888" y="4067175"/>
          <p14:tracePt t="79953" x="4678363" y="4067175"/>
          <p14:tracePt t="79964" x="4668838" y="4067175"/>
          <p14:tracePt t="79968" x="4659313" y="4067175"/>
          <p14:tracePt t="79972" x="4651375" y="4067175"/>
          <p14:tracePt t="79995" x="4641850" y="4067175"/>
          <p14:tracePt t="80048" x="4632325" y="4067175"/>
          <p14:tracePt t="80054" x="4622800" y="4067175"/>
          <p14:tracePt t="80067" x="4614863" y="4067175"/>
          <p14:tracePt t="80084" x="4605338" y="4067175"/>
          <p14:tracePt t="80096" x="4595813" y="4067175"/>
          <p14:tracePt t="80110" x="4586288" y="4067175"/>
          <p14:tracePt t="80201" x="4578350" y="4067175"/>
          <p14:tracePt t="80209" x="4568825" y="4067175"/>
          <p14:tracePt t="80226" x="4559300" y="4067175"/>
          <p14:tracePt t="80381" x="4549775" y="4067175"/>
          <p14:tracePt t="80393" x="4532313" y="4067175"/>
          <p14:tracePt t="80395" x="4522788" y="4067175"/>
          <p14:tracePt t="80405" x="4513263" y="4067175"/>
          <p14:tracePt t="80441" x="4505325" y="4067175"/>
          <p14:tracePt t="80445" x="4495800" y="4067175"/>
          <p14:tracePt t="80560" x="4486275" y="4067175"/>
          <p14:tracePt t="80565" x="4476750" y="4067175"/>
          <p14:tracePt t="82914" x="4495800" y="4067175"/>
          <p14:tracePt t="82918" x="4505325" y="4067175"/>
          <p14:tracePt t="82925" x="4522788" y="4067175"/>
          <p14:tracePt t="82928" x="4541838" y="4067175"/>
          <p14:tracePt t="82936" x="4549775" y="4067175"/>
          <p14:tracePt t="82944" x="4559300" y="4067175"/>
          <p14:tracePt t="82954" x="4568825" y="4057650"/>
          <p14:tracePt t="82958" x="4578350" y="4057650"/>
          <p14:tracePt t="82966" x="4586288" y="4049713"/>
          <p14:tracePt t="82985" x="4595813" y="4040188"/>
          <p14:tracePt t="82993" x="4605338" y="4030663"/>
          <p14:tracePt t="82996" x="4614863" y="4021138"/>
          <p14:tracePt t="83000" x="4622800" y="4013200"/>
          <p14:tracePt t="83004" x="4632325" y="4013200"/>
          <p14:tracePt t="83012" x="4659313" y="3976688"/>
          <p14:tracePt t="83014" x="4678363" y="3948113"/>
          <p14:tracePt t="83018" x="4695825" y="3921125"/>
          <p14:tracePt t="83022" x="4714875" y="3894138"/>
          <p14:tracePt t="83026" x="4732338" y="3875088"/>
          <p14:tracePt t="83030" x="4759325" y="3840163"/>
          <p14:tracePt t="83035" x="4778375" y="3811588"/>
          <p14:tracePt t="83039" x="4795838" y="3775075"/>
          <p14:tracePt t="83042" x="4832350" y="3748088"/>
          <p14:tracePt t="83046" x="4851400" y="3721100"/>
          <p14:tracePt t="83048" x="4878388" y="3694113"/>
          <p14:tracePt t="83052" x="4897438" y="3675063"/>
          <p14:tracePt t="83057" x="4914900" y="3657600"/>
          <p14:tracePt t="83062" x="4941888" y="3638550"/>
          <p14:tracePt t="83066" x="4970463" y="3629025"/>
          <p14:tracePt t="83071" x="4987925" y="3611563"/>
          <p14:tracePt t="83075" x="5006975" y="3592513"/>
          <p14:tracePt t="83078" x="5043488" y="3565525"/>
          <p14:tracePt t="83082" x="5060950" y="3556000"/>
          <p14:tracePt t="83086" x="5080000" y="3538538"/>
          <p14:tracePt t="83090" x="5106988" y="3529013"/>
          <p14:tracePt t="83092" x="5124450" y="3519488"/>
          <p14:tracePt t="83102" x="5143500" y="3511550"/>
          <p14:tracePt t="83104" x="5160963" y="3492500"/>
          <p14:tracePt t="83108" x="5180013" y="3475038"/>
          <p14:tracePt t="83110" x="5207000" y="3455988"/>
          <p14:tracePt t="83114" x="5224463" y="3446463"/>
          <p14:tracePt t="83118" x="5243513" y="3438525"/>
          <p14:tracePt t="83122" x="5260975" y="3429000"/>
          <p14:tracePt t="83126" x="5280025" y="3419475"/>
          <p14:tracePt t="83130" x="5297488" y="3392488"/>
          <p14:tracePt t="83134" x="5316538" y="3375025"/>
          <p14:tracePt t="83138" x="5334000" y="3365500"/>
          <p14:tracePt t="83142" x="5353050" y="3346450"/>
          <p14:tracePt t="83146" x="5370513" y="3328988"/>
          <p14:tracePt t="83150" x="5389563" y="3309938"/>
          <p14:tracePt t="83156" x="5426075" y="3292475"/>
          <p14:tracePt t="83159" x="5453063" y="3265488"/>
          <p14:tracePt t="83162" x="5472113" y="3246438"/>
          <p14:tracePt t="83166" x="5489575" y="3236913"/>
          <p14:tracePt t="83175" x="5543550" y="3209925"/>
          <p14:tracePt t="83178" x="5562600" y="3192463"/>
          <p14:tracePt t="83182" x="5589588" y="3173413"/>
          <p14:tracePt t="83186" x="5608638" y="3146425"/>
          <p14:tracePt t="83189" x="5635625" y="3127375"/>
          <p14:tracePt t="83194" x="5653088" y="3109913"/>
          <p14:tracePt t="83198" x="5681663" y="3082925"/>
          <p14:tracePt t="83202" x="5718175" y="3046413"/>
          <p14:tracePt t="83209" x="5745163" y="3017838"/>
          <p14:tracePt t="83212" x="5772150" y="3000375"/>
          <p14:tracePt t="83213" x="5799138" y="2973388"/>
          <p14:tracePt t="83218" x="5827713" y="2954338"/>
          <p14:tracePt t="83222" x="5845175" y="2936875"/>
          <p14:tracePt t="83226" x="5864225" y="2917825"/>
          <p14:tracePt t="83229" x="5881688" y="2900363"/>
          <p14:tracePt t="83234" x="5899150" y="2881313"/>
          <p14:tracePt t="83241" x="5927725" y="2854325"/>
          <p14:tracePt t="83243" x="5954713" y="2827338"/>
          <p14:tracePt t="83246" x="5991225" y="2800350"/>
          <p14:tracePt t="83250" x="6008688" y="2763838"/>
          <p14:tracePt t="83254" x="6027738" y="2735263"/>
          <p14:tracePt t="83258" x="6045200" y="2717800"/>
          <p14:tracePt t="83262" x="6081713" y="2681288"/>
          <p14:tracePt t="83266" x="6100763" y="2654300"/>
          <p14:tracePt t="83270" x="6118225" y="2617788"/>
          <p14:tracePt t="83274" x="6154738" y="2589213"/>
          <p14:tracePt t="83278" x="6173788" y="2571750"/>
          <p14:tracePt t="83281" x="6191250" y="2544763"/>
          <p14:tracePt t="83286" x="6219825" y="2508250"/>
          <p14:tracePt t="83291" x="6246813" y="2489200"/>
          <p14:tracePt t="83294" x="6264275" y="2471738"/>
          <p14:tracePt t="83298" x="6283325" y="2452688"/>
          <p14:tracePt t="83301" x="6300788" y="2435225"/>
          <p14:tracePt t="83307" x="6319838" y="2408238"/>
          <p14:tracePt t="83308" x="6327775" y="2408238"/>
          <p14:tracePt t="83312" x="6337300" y="2398713"/>
          <p14:tracePt t="83316" x="6346825" y="2389188"/>
          <p14:tracePt t="83325" x="6346825" y="2379663"/>
          <p14:tracePt t="83354" x="6356350" y="2371725"/>
          <p14:tracePt t="83362" x="6364288" y="2362200"/>
          <p14:tracePt t="83370" x="6373813" y="2352675"/>
          <p14:tracePt t="83378" x="6400800" y="2343150"/>
          <p14:tracePt t="83384" x="6410325" y="2335213"/>
          <p14:tracePt t="83398" x="6419850" y="2325688"/>
          <p14:tracePt t="83404" x="6429375" y="2325688"/>
          <p14:tracePt t="83410" x="6437313" y="2316163"/>
          <p14:tracePt t="83416" x="6446838" y="2316163"/>
          <p14:tracePt t="83425" x="6456363" y="2316163"/>
          <p14:tracePt t="83428" x="6465888" y="2306638"/>
          <p14:tracePt t="83521" x="6473825" y="2306638"/>
          <p14:tracePt t="83528" x="6483350" y="2306638"/>
          <p14:tracePt t="83532" x="6502400" y="2306638"/>
          <p14:tracePt t="83536" x="6510338" y="2306638"/>
          <p14:tracePt t="83544" x="6529388" y="2306638"/>
          <p14:tracePt t="83552" x="6538913" y="2316163"/>
          <p14:tracePt t="83559" x="6546850" y="2325688"/>
          <p14:tracePt t="83562" x="6546850" y="2335213"/>
          <p14:tracePt t="83570" x="6546850" y="2343150"/>
          <p14:tracePt t="83576" x="6546850" y="2352675"/>
          <p14:tracePt t="83578" x="6546850" y="2362200"/>
          <p14:tracePt t="83582" x="6546850" y="2371725"/>
          <p14:tracePt t="83586" x="6546850" y="2379663"/>
          <p14:tracePt t="83590" x="6546850" y="2389188"/>
          <p14:tracePt t="83598" x="6546850" y="2398713"/>
          <p14:tracePt t="83602" x="6556375" y="2416175"/>
          <p14:tracePt t="83608" x="6565900" y="2425700"/>
          <p14:tracePt t="83610" x="6575425" y="2435225"/>
          <p14:tracePt t="83614" x="6583363" y="2452688"/>
          <p14:tracePt t="83618" x="6592888" y="2471738"/>
          <p14:tracePt t="83623" x="6602413" y="2489200"/>
          <p14:tracePt t="83626" x="6611938" y="2498725"/>
          <p14:tracePt t="83631" x="6619875" y="2508250"/>
          <p14:tracePt t="83635" x="6619875" y="2517775"/>
          <p14:tracePt t="83639" x="6629400" y="2544763"/>
          <p14:tracePt t="83643" x="6629400" y="2554288"/>
          <p14:tracePt t="83646" x="6629400" y="2571750"/>
          <p14:tracePt t="83655" x="6629400" y="2589213"/>
          <p14:tracePt t="83659" x="6629400" y="2617788"/>
          <p14:tracePt t="83995" x="6629400" y="2635250"/>
          <p14:tracePt t="83997" x="6629400" y="2644775"/>
          <p14:tracePt t="84066" x="6629400" y="2654300"/>
          <p14:tracePt t="84088" x="6629400" y="2662238"/>
          <p14:tracePt t="84094" x="6629400" y="2671763"/>
          <p14:tracePt t="84103" x="6629400" y="2681288"/>
          <p14:tracePt t="84109" x="6629400" y="2690813"/>
          <p14:tracePt t="84114" x="6629400" y="2698750"/>
          <p14:tracePt t="84118" x="6638925" y="2708275"/>
          <p14:tracePt t="84124" x="6648450" y="2717800"/>
          <p14:tracePt t="84126" x="6665913" y="2735263"/>
          <p14:tracePt t="84130" x="6675438" y="2744788"/>
          <p14:tracePt t="84134" x="6692900" y="2754313"/>
          <p14:tracePt t="84138" x="6711950" y="2763838"/>
          <p14:tracePt t="84142" x="6729413" y="2781300"/>
          <p14:tracePt t="84147" x="6738938" y="2790825"/>
          <p14:tracePt t="84151" x="6756400" y="2808288"/>
          <p14:tracePt t="84154" x="6775450" y="2827338"/>
          <p14:tracePt t="84158" x="6802438" y="2836863"/>
          <p14:tracePt t="84162" x="6838950" y="2854325"/>
          <p14:tracePt t="84167" x="6865938" y="2873375"/>
          <p14:tracePt t="84172" x="6911975" y="2900363"/>
          <p14:tracePt t="84177" x="6938963" y="2917825"/>
          <p14:tracePt t="84178" x="6975475" y="2946400"/>
          <p14:tracePt t="84182" x="7004050" y="2973388"/>
          <p14:tracePt t="84186" x="7031038" y="2990850"/>
          <p14:tracePt t="84190" x="7077075" y="3027363"/>
          <p14:tracePt t="84194" x="7112000" y="3046413"/>
          <p14:tracePt t="84198" x="7140575" y="3063875"/>
          <p14:tracePt t="84202" x="7167563" y="3100388"/>
          <p14:tracePt t="84208" x="7204075" y="3127375"/>
          <p14:tracePt t="84210" x="7231063" y="3146425"/>
          <p14:tracePt t="84214" x="7267575" y="3163888"/>
          <p14:tracePt t="84218" x="7294563" y="3192463"/>
          <p14:tracePt t="84223" x="7323138" y="3219450"/>
          <p14:tracePt t="84226" x="7350125" y="3236913"/>
          <p14:tracePt t="84230" x="7367588" y="3246438"/>
          <p14:tracePt t="84234" x="7396163" y="3273425"/>
          <p14:tracePt t="84238" x="7413625" y="3282950"/>
          <p14:tracePt t="84242" x="7440613" y="3302000"/>
          <p14:tracePt t="84246" x="7477125" y="3309938"/>
          <p14:tracePt t="84250" x="7496175" y="3319463"/>
          <p14:tracePt t="84255" x="7523163" y="3338513"/>
          <p14:tracePt t="84257" x="7550150" y="3346450"/>
          <p14:tracePt t="84260" x="7596188" y="3375025"/>
          <p14:tracePt t="84264" x="7642225" y="3392488"/>
          <p14:tracePt t="84270" x="7686675" y="3419475"/>
          <p14:tracePt t="84273" x="7751763" y="3438525"/>
          <p14:tracePt t="84276" x="7815263" y="3465513"/>
          <p14:tracePt t="84280" x="7869238" y="3492500"/>
          <p14:tracePt t="84284" x="7951788" y="3519488"/>
          <p14:tracePt t="84288" x="8034338" y="3548063"/>
          <p14:tracePt t="84292" x="8107363" y="3565525"/>
          <p14:tracePt t="84296" x="8188325" y="3592513"/>
          <p14:tracePt t="84300" x="8261350" y="3611563"/>
          <p14:tracePt t="84304" x="8343900" y="3621088"/>
          <p14:tracePt t="84308" x="8416925" y="3638550"/>
          <p14:tracePt t="84312" x="8480425" y="3648075"/>
          <p14:tracePt t="84316" x="8535988" y="3648075"/>
          <p14:tracePt t="84319" x="8580438" y="3657600"/>
          <p14:tracePt t="84324" x="8636000" y="3657600"/>
          <p14:tracePt t="84328" x="8689975" y="3657600"/>
          <p14:tracePt t="84332" x="8745538" y="3657600"/>
          <p14:tracePt t="84336" x="8799513" y="3657600"/>
          <p14:tracePt t="84341" x="8863013" y="3657600"/>
          <p14:tracePt t="84343" x="8918575" y="3657600"/>
          <p14:tracePt t="84348" x="8972550" y="3657600"/>
          <p14:tracePt t="84352" x="9045575" y="3657600"/>
          <p14:tracePt t="84356" x="9145588" y="3629025"/>
          <p14:tracePt t="84360" x="9237663" y="3602038"/>
          <p14:tracePt t="84364" x="9337675" y="3575050"/>
          <p14:tracePt t="84368" x="9447213" y="3538538"/>
          <p14:tracePt t="84373" x="9566275" y="3502025"/>
          <p14:tracePt t="84376" x="9683750" y="3455988"/>
          <p14:tracePt t="84380" x="9829800" y="3392488"/>
          <p14:tracePt t="84384" x="9966325" y="3355975"/>
          <p14:tracePt t="84390" x="10112375" y="3292475"/>
          <p14:tracePt t="84395" x="10258425" y="3246438"/>
          <p14:tracePt t="84396" x="10414000" y="3200400"/>
          <p14:tracePt t="84399" x="10577513" y="3136900"/>
          <p14:tracePt t="84403" x="10733088" y="3082925"/>
          <p14:tracePt t="84408" x="10896600" y="3017838"/>
          <p14:tracePt t="84412" x="11069638" y="2946400"/>
          <p14:tracePt t="84416" x="11234738" y="2863850"/>
          <p14:tracePt t="84420" x="11407775" y="2790825"/>
          <p14:tracePt t="84425" x="11571288" y="2708275"/>
          <p14:tracePt t="84428" x="11745913" y="2635250"/>
          <p14:tracePt t="84429" x="11899900" y="2571750"/>
          <p14:tracePt t="84434" x="12045950" y="2517775"/>
          <p14:tracePt t="115678" x="12045950" y="3375025"/>
          <p14:tracePt t="115680" x="11955463" y="3475038"/>
          <p14:tracePt t="115684" x="11890375" y="3575050"/>
          <p14:tracePt t="115688" x="11799888" y="3665538"/>
          <p14:tracePt t="115692" x="11736388" y="3748088"/>
          <p14:tracePt t="115696" x="11644313" y="3830638"/>
          <p14:tracePt t="115700" x="11580813" y="3903663"/>
          <p14:tracePt t="115704" x="11517313" y="3967163"/>
          <p14:tracePt t="115709" x="11425238" y="4040188"/>
          <p14:tracePt t="115714" x="11361738" y="4086225"/>
          <p14:tracePt t="115717" x="11298238" y="4140200"/>
          <p14:tracePt t="115721" x="11234738" y="4176713"/>
          <p14:tracePt t="115724" x="11171238" y="4222750"/>
          <p14:tracePt t="115728" x="11106150" y="4259263"/>
          <p14:tracePt t="115731" x="11042650" y="4295775"/>
          <p14:tracePt t="115736" x="10979150" y="4332288"/>
          <p14:tracePt t="115740" x="10915650" y="4368800"/>
          <p14:tracePt t="115744" x="10869613" y="4405313"/>
          <p14:tracePt t="115748" x="10823575" y="4432300"/>
          <p14:tracePt t="115752" x="10779125" y="4468813"/>
          <p14:tracePt t="115756" x="10742613" y="4486275"/>
          <p14:tracePt t="115760" x="10714038" y="4514850"/>
          <p14:tracePt t="115764" x="10669588" y="4541838"/>
          <p14:tracePt t="115770" x="10633075" y="4568825"/>
          <p14:tracePt t="115773" x="10587038" y="4595813"/>
          <p14:tracePt t="115776" x="10541000" y="4632325"/>
          <p14:tracePt t="115780" x="10496550" y="4668838"/>
          <p14:tracePt t="115784" x="10450513" y="4687888"/>
          <p14:tracePt t="115788" x="10423525" y="4705350"/>
          <p14:tracePt t="115792" x="10377488" y="4732338"/>
          <p14:tracePt t="115796" x="10340975" y="4751388"/>
          <p14:tracePt t="115801" x="10304463" y="4768850"/>
          <p14:tracePt t="115804" x="10267950" y="4778375"/>
          <p14:tracePt t="115808" x="10240963" y="4805363"/>
          <p14:tracePt t="115811" x="10213975" y="4824413"/>
          <p14:tracePt t="115816" x="10194925" y="4833938"/>
          <p14:tracePt t="115821" x="10158413" y="4851400"/>
          <p14:tracePt t="115823" x="10131425" y="4870450"/>
          <p14:tracePt t="115826" x="10104438" y="4878388"/>
          <p14:tracePt t="115829" x="10067925" y="4906963"/>
          <p14:tracePt t="115834" x="10039350" y="4924425"/>
          <p14:tracePt t="115838" x="9994900" y="4943475"/>
          <p14:tracePt t="115842" x="9948863" y="4970463"/>
          <p14:tracePt t="115846" x="9902825" y="4987925"/>
          <p14:tracePt t="115850" x="9839325" y="5033963"/>
          <p14:tracePt t="115854" x="9775825" y="5070475"/>
          <p14:tracePt t="115858" x="9693275" y="5126038"/>
          <p14:tracePt t="115863" x="9593263" y="5180013"/>
          <p14:tracePt t="115866" x="9501188" y="5226050"/>
          <p14:tracePt t="115871" x="9401175" y="5262563"/>
          <p14:tracePt t="115874" x="9301163" y="5307013"/>
          <p14:tracePt t="115878" x="9182100" y="5362575"/>
          <p14:tracePt t="115882" x="9072563" y="5408613"/>
          <p14:tracePt t="115887" x="8972550" y="5445125"/>
          <p14:tracePt t="115890" x="8855075" y="5508625"/>
          <p14:tracePt t="115894" x="8745538" y="5554663"/>
          <p14:tracePt t="115898" x="8626475" y="5589588"/>
          <p14:tracePt t="115903" x="8507413" y="5635625"/>
          <p14:tracePt t="115906" x="8397875" y="5681663"/>
          <p14:tracePt t="115910" x="8297863" y="5718175"/>
          <p14:tracePt t="115914" x="8188325" y="5745163"/>
          <p14:tracePt t="115919" x="8070850" y="5791200"/>
          <p14:tracePt t="115922" x="7978775" y="5818188"/>
          <p14:tracePt t="115926" x="7878763" y="5845175"/>
          <p14:tracePt t="115930" x="7796213" y="5873750"/>
          <p14:tracePt t="115934" x="7705725" y="5900738"/>
          <p14:tracePt t="115938" x="7605713" y="5927725"/>
          <p14:tracePt t="115942" x="7532688" y="5937250"/>
          <p14:tracePt t="115947" x="7450138" y="5964238"/>
          <p14:tracePt t="115950" x="7377113" y="5991225"/>
          <p14:tracePt t="115954" x="7294563" y="6010275"/>
          <p14:tracePt t="115958" x="7221538" y="6037263"/>
          <p14:tracePt t="115962" x="7158038" y="6046788"/>
          <p14:tracePt t="115967" x="7094538" y="6073775"/>
          <p14:tracePt t="115971" x="7040563" y="6083300"/>
          <p14:tracePt t="115975" x="6975475" y="6091238"/>
          <p14:tracePt t="115978" x="6921500" y="6100763"/>
          <p14:tracePt t="115981" x="6858000" y="6119813"/>
          <p14:tracePt t="115986" x="6802438" y="6127750"/>
          <p14:tracePt t="115990" x="6748463" y="6127750"/>
          <p14:tracePt t="115994" x="6684963" y="6137275"/>
          <p14:tracePt t="115998" x="6648450" y="6137275"/>
          <p14:tracePt t="116004" x="6556375" y="6164263"/>
          <p14:tracePt t="116007" x="6529388" y="6164263"/>
          <p14:tracePt t="116012" x="6502400" y="6164263"/>
          <p14:tracePt t="116016" x="6473825" y="6173788"/>
          <p14:tracePt t="116020" x="6437313" y="6183313"/>
          <p14:tracePt t="116024" x="6419850" y="6183313"/>
          <p14:tracePt t="116027" x="6400800" y="6192838"/>
          <p14:tracePt t="116032" x="6383338" y="6200775"/>
          <p14:tracePt t="116040" x="6364288" y="6200775"/>
          <p14:tracePt t="116044" x="6346825" y="6210300"/>
          <p14:tracePt t="116048" x="6327775" y="6219825"/>
          <p14:tracePt t="116053" x="6310313" y="6229350"/>
          <p14:tracePt t="116056" x="6292850" y="6229350"/>
          <p14:tracePt t="116060" x="6273800" y="6237288"/>
          <p14:tracePt t="116064" x="6256338" y="6246813"/>
          <p14:tracePt t="116069" x="6237288" y="6256338"/>
          <p14:tracePt t="116072" x="6219825" y="6265863"/>
          <p14:tracePt t="116076" x="6200775" y="6273800"/>
          <p14:tracePt t="116080" x="6183313" y="6283325"/>
          <p14:tracePt t="116087" x="6164263" y="6292850"/>
          <p14:tracePt t="116088" x="6146800" y="6302375"/>
          <p14:tracePt t="116091" x="6127750" y="6310313"/>
          <p14:tracePt t="116095" x="6110288" y="6310313"/>
          <p14:tracePt t="116099" x="6091238" y="6319838"/>
          <p14:tracePt t="116104" x="6073775" y="6329363"/>
          <p14:tracePt t="116108" x="6064250" y="6329363"/>
          <p14:tracePt t="116112" x="6054725" y="6338888"/>
          <p14:tracePt t="116120" x="6045200" y="6338888"/>
          <p14:tracePt t="116166" x="6037263" y="6338888"/>
          <p14:tracePt t="116172" x="6037263" y="6346825"/>
          <p14:tracePt t="116305" x="6045200" y="6346825"/>
          <p14:tracePt t="116308" x="6054725" y="6338888"/>
          <p14:tracePt t="116311" x="6073775" y="6329363"/>
          <p14:tracePt t="116314" x="6081713" y="6329363"/>
          <p14:tracePt t="116319" x="6100763" y="6319838"/>
          <p14:tracePt t="116322" x="6118225" y="6319838"/>
          <p14:tracePt t="116331" x="6127750" y="6319838"/>
          <p14:tracePt t="116334" x="6146800" y="6319838"/>
          <p14:tracePt t="116338" x="6154738" y="6310313"/>
          <p14:tracePt t="116343" x="6173788" y="6310313"/>
          <p14:tracePt t="116346" x="6183313" y="6310313"/>
          <p14:tracePt t="116350" x="6183313" y="6302375"/>
          <p14:tracePt t="116354" x="6200775" y="6302375"/>
          <p14:tracePt t="116356" x="6210300" y="6302375"/>
          <p14:tracePt t="116360" x="6227763" y="6292850"/>
          <p14:tracePt t="116364" x="6237288" y="6292850"/>
          <p14:tracePt t="116369" x="6256338" y="6292850"/>
          <p14:tracePt t="116376" x="6273800" y="6292850"/>
          <p14:tracePt t="116380" x="6283325" y="6292850"/>
          <p14:tracePt t="116384" x="6292850" y="6292850"/>
          <p14:tracePt t="116388" x="6300788" y="6292850"/>
          <p14:tracePt t="116392" x="6310313" y="6292850"/>
          <p14:tracePt t="116397" x="6327775" y="6292850"/>
          <p14:tracePt t="116405" x="6346825" y="6292850"/>
          <p14:tracePt t="116408" x="6364288" y="6292850"/>
          <p14:tracePt t="116411" x="6373813" y="6292850"/>
          <p14:tracePt t="116416" x="6392863" y="6292850"/>
          <p14:tracePt t="116420" x="6400800" y="6292850"/>
          <p14:tracePt t="116424" x="6410325" y="6292850"/>
          <p14:tracePt t="116428" x="6429375" y="6292850"/>
          <p14:tracePt t="116432" x="6437313" y="6292850"/>
          <p14:tracePt t="116437" x="6446838" y="6292850"/>
          <p14:tracePt t="116440" x="6456363" y="6292850"/>
          <p14:tracePt t="116444" x="6473825" y="6292850"/>
          <p14:tracePt t="116448" x="6483350" y="6292850"/>
          <p14:tracePt t="116462" x="6492875" y="6292850"/>
          <p14:tracePt t="116465" x="6502400" y="6292850"/>
          <p14:tracePt t="116469" x="6510338" y="6292850"/>
          <p14:tracePt t="116477" x="6519863" y="6283325"/>
          <p14:tracePt t="116490" x="6538913" y="6283325"/>
          <p14:tracePt t="116496" x="6538913" y="6273800"/>
          <p14:tracePt t="116500" x="6546850" y="6273800"/>
          <p14:tracePt t="116504" x="6565900" y="6265863"/>
          <p14:tracePt t="116508" x="6583363" y="6265863"/>
          <p14:tracePt t="116512" x="6592888" y="6265863"/>
          <p14:tracePt t="116516" x="6611938" y="6256338"/>
          <p14:tracePt t="116520" x="6629400" y="6256338"/>
          <p14:tracePt t="116524" x="6648450" y="6246813"/>
          <p14:tracePt t="116529" x="6665913" y="6237288"/>
          <p14:tracePt t="116530" x="6692900" y="6237288"/>
          <p14:tracePt t="116537" x="6719888" y="6237288"/>
          <p14:tracePt t="116539" x="6738938" y="6229350"/>
          <p14:tracePt t="116542" x="6775450" y="6219825"/>
          <p14:tracePt t="116546" x="6784975" y="6219825"/>
          <p14:tracePt t="116550" x="6821488" y="6219825"/>
          <p14:tracePt t="116554" x="6848475" y="6219825"/>
          <p14:tracePt t="116558" x="6865938" y="6219825"/>
          <p14:tracePt t="116562" x="6884988" y="6210300"/>
          <p14:tracePt t="116568" x="6902450" y="6210300"/>
          <p14:tracePt t="116572" x="6911975" y="6210300"/>
          <p14:tracePt t="116583" x="6921500" y="6200775"/>
          <p14:tracePt t="116590" x="6931025" y="6200775"/>
          <p14:tracePt t="116633" x="6938963" y="6200775"/>
          <p14:tracePt t="116640" x="6958013" y="6200775"/>
          <p14:tracePt t="116642" x="6967538" y="6200775"/>
          <p14:tracePt t="116650" x="6985000" y="6200775"/>
          <p14:tracePt t="116658" x="6994525" y="6200775"/>
          <p14:tracePt t="116663" x="7011988" y="6200775"/>
          <p14:tracePt t="116666" x="7021513" y="6200775"/>
          <p14:tracePt t="116674" x="7031038" y="6200775"/>
          <p14:tracePt t="116678" x="7040563" y="6200775"/>
          <p14:tracePt t="116778" x="7048500" y="6200775"/>
          <p14:tracePt t="116782" x="7058025" y="6200775"/>
          <p14:tracePt t="116787" x="7067550" y="6210300"/>
          <p14:tracePt t="116790" x="7077075" y="6210300"/>
          <p14:tracePt t="116794" x="7085013" y="6210300"/>
          <p14:tracePt t="116798" x="7104063" y="6219825"/>
          <p14:tracePt t="116806" x="7112000" y="6219825"/>
          <p14:tracePt t="116808" x="7131050" y="6229350"/>
          <p14:tracePt t="116870" x="7140575" y="6229350"/>
          <p14:tracePt t="116875" x="7148513" y="6229350"/>
          <p14:tracePt t="116884" x="7177088" y="6229350"/>
          <p14:tracePt t="116903" x="7231063" y="6237288"/>
          <p14:tracePt t="116910" x="7240588" y="6237288"/>
          <p14:tracePt t="116914" x="7250113" y="6246813"/>
          <p14:tracePt t="116980" x="7258050" y="6246813"/>
          <p14:tracePt t="116988" x="7277100" y="6246813"/>
          <p14:tracePt t="116991" x="7294563" y="6246813"/>
          <p14:tracePt t="116994" x="7304088" y="6246813"/>
          <p14:tracePt t="116998" x="7323138" y="6246813"/>
          <p14:tracePt t="117003" x="7340600" y="6246813"/>
          <p14:tracePt t="117006" x="7359650" y="6246813"/>
          <p14:tracePt t="117010" x="7377113" y="6246813"/>
          <p14:tracePt t="117014" x="7386638" y="6246813"/>
          <p14:tracePt t="117020" x="7404100" y="6246813"/>
          <p14:tracePt t="117022" x="7423150" y="6246813"/>
          <p14:tracePt t="117030" x="7432675" y="6246813"/>
          <p14:tracePt t="117082" x="7440613" y="6246813"/>
          <p14:tracePt t="117087" x="7459663" y="6246813"/>
          <p14:tracePt t="117090" x="7469188" y="6246813"/>
          <p14:tracePt t="117094" x="7477125" y="6246813"/>
          <p14:tracePt t="117104" x="7486650" y="6246813"/>
          <p14:tracePt t="117108" x="7496175" y="6246813"/>
          <p14:tracePt t="117117" x="7504113" y="6246813"/>
          <p14:tracePt t="117569" x="7496175" y="6246813"/>
          <p14:tracePt t="117576" x="7486650" y="6246813"/>
          <p14:tracePt t="117600" x="7477125" y="6246813"/>
          <p14:tracePt t="117612" x="7469188" y="6246813"/>
          <p14:tracePt t="117624" x="7459663" y="6246813"/>
          <p14:tracePt t="117632" x="7450138" y="6246813"/>
          <p14:tracePt t="117642" x="7440613" y="6246813"/>
          <p14:tracePt t="117653" x="7432675" y="6246813"/>
          <p14:tracePt t="117670" x="7423150" y="6246813"/>
          <p14:tracePt t="117678" x="7413625" y="6246813"/>
          <p14:tracePt t="117686" x="7404100" y="6246813"/>
          <p14:tracePt t="117694" x="7396163" y="6246813"/>
          <p14:tracePt t="117703" x="7386638" y="6246813"/>
          <p14:tracePt t="117710" x="7377113" y="6246813"/>
          <p14:tracePt t="117718" x="7367588" y="6246813"/>
          <p14:tracePt t="117722" x="7359650" y="6246813"/>
          <p14:tracePt t="117730" x="7350125" y="6246813"/>
          <p14:tracePt t="117735" x="7340600" y="6246813"/>
          <p14:tracePt t="117742" x="7331075" y="6246813"/>
          <p14:tracePt t="117746" x="7323138" y="6246813"/>
          <p14:tracePt t="117758" x="7313613" y="6246813"/>
          <p14:tracePt t="117762" x="7304088" y="6246813"/>
          <p14:tracePt t="117766" x="7294563" y="6246813"/>
          <p14:tracePt t="117771" x="7286625" y="6246813"/>
          <p14:tracePt t="117774" x="7277100" y="6246813"/>
          <p14:tracePt t="117783" x="7267575" y="6246813"/>
          <p14:tracePt t="117794" x="7258050" y="6246813"/>
          <p14:tracePt t="117803" x="7250113" y="6246813"/>
          <p14:tracePt t="117810" x="7240588" y="6246813"/>
          <p14:tracePt t="117814" x="7231063" y="6246813"/>
          <p14:tracePt t="117819" x="7221538" y="6246813"/>
          <p14:tracePt t="117826" x="7213600" y="6246813"/>
          <p14:tracePt t="117853" x="7204075" y="6246813"/>
          <p14:tracePt t="117881" x="7194550" y="6246813"/>
          <p14:tracePt t="117892" x="7185025" y="6237288"/>
          <p14:tracePt t="117900" x="7177088" y="6237288"/>
          <p14:tracePt t="117905" x="7167563" y="6229350"/>
          <p14:tracePt t="118678" x="7167563" y="6219825"/>
          <p14:tracePt t="118684" x="7167563" y="6210300"/>
          <p14:tracePt t="118688" x="7167563" y="6200775"/>
          <p14:tracePt t="118696" x="7177088" y="6192838"/>
          <p14:tracePt t="118700" x="7185025" y="6173788"/>
          <p14:tracePt t="118704" x="7185025" y="6164263"/>
          <p14:tracePt t="118708" x="7194550" y="6146800"/>
          <p14:tracePt t="118712" x="7204075" y="6127750"/>
          <p14:tracePt t="118716" x="7213600" y="6110288"/>
          <p14:tracePt t="118723" x="7221538" y="6083300"/>
          <p14:tracePt t="118724" x="7231063" y="6054725"/>
          <p14:tracePt t="118727" x="7240588" y="6018213"/>
          <p14:tracePt t="118731" x="7250113" y="5991225"/>
          <p14:tracePt t="118736" x="7277100" y="5946775"/>
          <p14:tracePt t="118740" x="7304088" y="5881688"/>
          <p14:tracePt t="118744" x="7323138" y="5827713"/>
          <p14:tracePt t="118748" x="7340600" y="5764213"/>
          <p14:tracePt t="118752" x="7359650" y="5691188"/>
          <p14:tracePt t="118756" x="7404100" y="5608638"/>
          <p14:tracePt t="118760" x="7440613" y="5526088"/>
          <p14:tracePt t="118764" x="7469188" y="5426075"/>
          <p14:tracePt t="118770" x="7513638" y="5335588"/>
          <p14:tracePt t="118772" x="7540625" y="5233988"/>
          <p14:tracePt t="118774" x="7577138" y="5133975"/>
          <p14:tracePt t="118778" x="7605713" y="5043488"/>
          <p14:tracePt t="118782" x="7632700" y="4943475"/>
          <p14:tracePt t="118787" x="7678738" y="4851400"/>
          <p14:tracePt t="118790" x="7705725" y="4751388"/>
          <p14:tracePt t="118794" x="7732713" y="4660900"/>
          <p14:tracePt t="118798" x="7759700" y="4559300"/>
          <p14:tracePt t="118804" x="7788275" y="4478338"/>
          <p14:tracePt t="118806" x="7815263" y="4386263"/>
          <p14:tracePt t="118810" x="7824788" y="4303713"/>
          <p14:tracePt t="118814" x="7851775" y="4213225"/>
          <p14:tracePt t="118820" x="7878763" y="4130675"/>
          <p14:tracePt t="118822" x="7905750" y="4057650"/>
          <p14:tracePt t="118826" x="7932738" y="3976688"/>
          <p14:tracePt t="118830" x="7961313" y="3911600"/>
          <p14:tracePt t="118834" x="7978775" y="3848100"/>
          <p14:tracePt t="118840" x="7997825" y="3811588"/>
          <p14:tracePt t="118842" x="8005763" y="3767138"/>
          <p14:tracePt t="118846" x="8015288" y="3721100"/>
          <p14:tracePt t="118850" x="8024813" y="3684588"/>
          <p14:tracePt t="118855" x="8034338" y="3657600"/>
          <p14:tracePt t="118858" x="8042275" y="3621088"/>
          <p14:tracePt t="118861" x="8051800" y="3602038"/>
          <p14:tracePt t="118865" x="8051800" y="3584575"/>
          <p14:tracePt t="118870" x="8061325" y="3565525"/>
          <p14:tracePt t="118874" x="8061325" y="3556000"/>
          <p14:tracePt t="118893" x="8070850" y="3548063"/>
          <p14:tracePt t="119215" x="8088313" y="3519488"/>
          <p14:tracePt t="119222" x="8097838" y="3511550"/>
          <p14:tracePt t="119231" x="8107363" y="3502025"/>
          <p14:tracePt t="119238" x="8124825" y="3492500"/>
          <p14:tracePt t="119242" x="8134350" y="3482975"/>
          <p14:tracePt t="119246" x="8143875" y="3482975"/>
          <p14:tracePt t="119250" x="8151813" y="3482975"/>
          <p14:tracePt t="119258" x="8161338" y="3482975"/>
          <p14:tracePt t="119262" x="8170863" y="3482975"/>
          <p14:tracePt t="119266" x="8180388" y="3482975"/>
          <p14:tracePt t="119270" x="8188325" y="3475038"/>
          <p14:tracePt t="119283" x="8197850" y="3475038"/>
          <p14:tracePt t="119295" x="8207375" y="3465513"/>
          <p14:tracePt t="119300" x="8216900" y="3465513"/>
          <p14:tracePt t="119317" x="8224838" y="3465513"/>
          <p14:tracePt t="119321" x="8234363" y="3465513"/>
          <p14:tracePt t="119328" x="8243888" y="3465513"/>
          <p14:tracePt t="119339" x="8253413" y="3465513"/>
          <p14:tracePt t="119342" x="8270875" y="3465513"/>
          <p14:tracePt t="119348" x="8288338" y="3465513"/>
          <p14:tracePt t="119360" x="8297863" y="3475038"/>
          <p14:tracePt t="119375" x="8307388" y="3482975"/>
          <p14:tracePt t="119404" x="8316913" y="3482975"/>
          <p14:tracePt t="119408" x="8316913" y="3492500"/>
          <p14:tracePt t="119414" x="8316913" y="3502025"/>
          <p14:tracePt t="119418" x="8316913" y="3511550"/>
          <p14:tracePt t="119422" x="8324850" y="3519488"/>
          <p14:tracePt t="119424" x="8324850" y="3538538"/>
          <p14:tracePt t="119432" x="8324850" y="3548063"/>
          <p14:tracePt t="119436" x="8324850" y="3556000"/>
          <p14:tracePt t="119440" x="8324850" y="3575050"/>
          <p14:tracePt t="119449" x="8324850" y="3592513"/>
          <p14:tracePt t="119455" x="8324850" y="3602038"/>
          <p14:tracePt t="119458" x="8324850" y="3611563"/>
          <p14:tracePt t="119465" x="8324850" y="3629025"/>
          <p14:tracePt t="119469" x="8324850" y="3638550"/>
          <p14:tracePt t="119472" x="8324850" y="3657600"/>
          <p14:tracePt t="119476" x="8324850" y="3675063"/>
          <p14:tracePt t="119480" x="8324850" y="3684588"/>
          <p14:tracePt t="119486" x="8324850" y="3694113"/>
          <p14:tracePt t="119488" x="8316913" y="3694113"/>
          <p14:tracePt t="119492" x="8307388" y="3702050"/>
          <p14:tracePt t="119496" x="8297863" y="3711575"/>
          <p14:tracePt t="119500" x="8280400" y="3721100"/>
          <p14:tracePt t="119505" x="8270875" y="3730625"/>
          <p14:tracePt t="119506" x="8253413" y="3738563"/>
          <p14:tracePt t="119509" x="8253413" y="3748088"/>
          <p14:tracePt t="119513" x="8243888" y="3757613"/>
          <p14:tracePt t="119518" x="8224838" y="3775075"/>
          <p14:tracePt t="119522" x="8216900" y="3775075"/>
          <p14:tracePt t="119526" x="8197850" y="3784600"/>
          <p14:tracePt t="119530" x="8180388" y="3794125"/>
          <p14:tracePt t="119534" x="8161338" y="3803650"/>
          <p14:tracePt t="119538" x="8134350" y="3811588"/>
          <p14:tracePt t="119542" x="8115300" y="3821113"/>
          <p14:tracePt t="119546" x="8107363" y="3821113"/>
          <p14:tracePt t="119552" x="8097838" y="3830638"/>
          <p14:tracePt t="119553" x="8088313" y="3840163"/>
          <p14:tracePt t="119558" x="8078788" y="3840163"/>
          <p14:tracePt t="119561" x="8061325" y="3848100"/>
          <p14:tracePt t="119566" x="8042275" y="3857625"/>
          <p14:tracePt t="119571" x="8024813" y="3857625"/>
          <p14:tracePt t="119574" x="7997825" y="3857625"/>
          <p14:tracePt t="119579" x="7978775" y="3867150"/>
          <p14:tracePt t="119583" x="7961313" y="3867150"/>
          <p14:tracePt t="119587" x="7942263" y="3875088"/>
          <p14:tracePt t="119590" x="7924800" y="3875088"/>
          <p14:tracePt t="119594" x="7915275" y="3884613"/>
          <p14:tracePt t="119598" x="7905750" y="3884613"/>
          <p14:tracePt t="119603" x="7888288" y="3884613"/>
          <p14:tracePt t="119605" x="7869238" y="3884613"/>
          <p14:tracePt t="119609" x="7851775" y="3884613"/>
          <p14:tracePt t="119613" x="7842250" y="3884613"/>
          <p14:tracePt t="119618" x="7832725" y="3894138"/>
          <p14:tracePt t="119622" x="7824788" y="3894138"/>
          <p14:tracePt t="119626" x="7805738" y="3894138"/>
          <p14:tracePt t="119635" x="7796213" y="3894138"/>
          <p14:tracePt t="119638" x="7788275" y="3894138"/>
          <p14:tracePt t="119642" x="7778750" y="3894138"/>
          <p14:tracePt t="119646" x="7769225" y="3894138"/>
          <p14:tracePt t="119650" x="7759700" y="3894138"/>
          <p14:tracePt t="119654" x="7751763" y="3894138"/>
          <p14:tracePt t="119666" x="7742238" y="3894138"/>
          <p14:tracePt t="119670" x="7723188" y="3894138"/>
          <p14:tracePt t="119674" x="7715250" y="3894138"/>
          <p14:tracePt t="119677" x="7696200" y="3894138"/>
          <p14:tracePt t="119680" x="7686675" y="3894138"/>
          <p14:tracePt t="119684" x="7678738" y="3894138"/>
          <p14:tracePt t="119688" x="7659688" y="3894138"/>
          <p14:tracePt t="119692" x="7650163" y="3894138"/>
          <p14:tracePt t="119696" x="7642225" y="3894138"/>
          <p14:tracePt t="119705" x="7623175" y="3894138"/>
          <p14:tracePt t="119708" x="7613650" y="3894138"/>
          <p14:tracePt t="119712" x="7605713" y="3884613"/>
          <p14:tracePt t="119720" x="7596188" y="3884613"/>
          <p14:tracePt t="119724" x="7586663" y="3884613"/>
          <p14:tracePt t="119729" x="7577138" y="3884613"/>
          <p14:tracePt t="119734" x="7559675" y="3884613"/>
          <p14:tracePt t="119738" x="7550150" y="3884613"/>
          <p14:tracePt t="119740" x="7540625" y="3884613"/>
          <p14:tracePt t="119744" x="7532688" y="3884613"/>
          <p14:tracePt t="119748" x="7523163" y="3884613"/>
          <p14:tracePt t="119752" x="7513638" y="3884613"/>
          <p14:tracePt t="119756" x="7496175" y="3884613"/>
          <p14:tracePt t="119760" x="7477125" y="3884613"/>
          <p14:tracePt t="119764" x="7459663" y="3884613"/>
          <p14:tracePt t="119770" x="7450138" y="3884613"/>
          <p14:tracePt t="119772" x="7440613" y="3884613"/>
          <p14:tracePt t="119776" x="7423150" y="3884613"/>
          <p14:tracePt t="119780" x="7404100" y="3884613"/>
          <p14:tracePt t="119787" x="7377113" y="3884613"/>
          <p14:tracePt t="119789" x="7359650" y="3884613"/>
          <p14:tracePt t="119792" x="7340600" y="3884613"/>
          <p14:tracePt t="119796" x="7323138" y="3875088"/>
          <p14:tracePt t="119800" x="7313613" y="3875088"/>
          <p14:tracePt t="119804" x="7294563" y="3867150"/>
          <p14:tracePt t="119808" x="7286625" y="3867150"/>
          <p14:tracePt t="119812" x="7258050" y="3857625"/>
          <p14:tracePt t="119816" x="7250113" y="3857625"/>
          <p14:tracePt t="119829" x="7231063" y="3857625"/>
          <p14:tracePt t="119833" x="7221538" y="3848100"/>
          <p14:tracePt t="119840" x="7213600" y="3848100"/>
          <p14:tracePt t="119857" x="7204075" y="3848100"/>
          <p14:tracePt t="119933" x="7194550" y="3840163"/>
          <p14:tracePt t="125260" x="7204075" y="3840163"/>
          <p14:tracePt t="125264" x="7213600" y="3840163"/>
          <p14:tracePt t="125280" x="7221538" y="3848100"/>
          <p14:tracePt t="125288" x="7231063" y="3857625"/>
          <p14:tracePt t="125292" x="7231063" y="3867150"/>
          <p14:tracePt t="125294" x="7231063" y="3875088"/>
          <p14:tracePt t="125298" x="7240588" y="3884613"/>
          <p14:tracePt t="125303" x="7250113" y="3884613"/>
          <p14:tracePt t="125306" x="7258050" y="3894138"/>
          <p14:tracePt t="125310" x="7258050" y="3903663"/>
          <p14:tracePt t="125314" x="7267575" y="3921125"/>
          <p14:tracePt t="125318" x="7277100" y="3940175"/>
          <p14:tracePt t="125321" x="7286625" y="3957638"/>
          <p14:tracePt t="125326" x="7304088" y="3976688"/>
          <p14:tracePt t="125330" x="7313613" y="3984625"/>
          <p14:tracePt t="125335" x="7323138" y="4003675"/>
          <p14:tracePt t="125338" x="7331075" y="4013200"/>
          <p14:tracePt t="125342" x="7340600" y="4021138"/>
          <p14:tracePt t="125346" x="7350125" y="4040188"/>
          <p14:tracePt t="125354" x="7350125" y="4057650"/>
          <p14:tracePt t="125358" x="7359650" y="4067175"/>
          <p14:tracePt t="125362" x="7359650" y="4076700"/>
          <p14:tracePt t="125366" x="7367588" y="4086225"/>
          <p14:tracePt t="125370" x="7367588" y="4094163"/>
          <p14:tracePt t="125375" x="7377113" y="4103688"/>
          <p14:tracePt t="125385" x="7386638" y="4122738"/>
          <p14:tracePt t="125396" x="7396163" y="4130675"/>
          <p14:tracePt t="125399" x="7396163" y="4140200"/>
          <p14:tracePt t="125404" x="7404100" y="4149725"/>
          <p14:tracePt t="125410" x="7413625" y="4159250"/>
          <p14:tracePt t="125414" x="7413625" y="4167188"/>
          <p14:tracePt t="125422" x="7423150" y="4186238"/>
          <p14:tracePt t="125430" x="7432675" y="4195763"/>
          <p14:tracePt t="125436" x="7432675" y="4203700"/>
          <p14:tracePt t="125438" x="7440613" y="4222750"/>
          <p14:tracePt t="125439" x="7450138" y="4232275"/>
          <p14:tracePt t="125453" x="7459663" y="4240213"/>
          <p14:tracePt t="125470" x="7469188" y="4249738"/>
          <p14:tracePt t="125497" x="7477125" y="4259263"/>
          <p14:tracePt t="125504" x="7477125" y="4268788"/>
          <p14:tracePt t="125574" x="7486650" y="4276725"/>
          <p14:tracePt t="125579" x="7496175" y="4276725"/>
          <p14:tracePt t="125581" x="7504113" y="4276725"/>
          <p14:tracePt t="125586" x="7513638" y="4276725"/>
          <p14:tracePt t="125588" x="7523163" y="4276725"/>
          <p14:tracePt t="125592" x="7540625" y="4276725"/>
          <p14:tracePt t="125603" x="7559675" y="4276725"/>
          <p14:tracePt t="125604" x="7569200" y="4276725"/>
          <p14:tracePt t="125608" x="7577138" y="4276725"/>
          <p14:tracePt t="125612" x="7596188" y="4276725"/>
          <p14:tracePt t="125616" x="7605713" y="4276725"/>
          <p14:tracePt t="125630" x="7623175" y="4276725"/>
          <p14:tracePt t="125632" x="7632700" y="4276725"/>
          <p14:tracePt t="125667" x="7642225" y="4276725"/>
          <p14:tracePt t="125670" x="7650163" y="4276725"/>
          <p14:tracePt t="125687" x="7669213" y="4276725"/>
          <p14:tracePt t="125694" x="7686675" y="4276725"/>
          <p14:tracePt t="125699" x="7696200" y="4276725"/>
          <p14:tracePt t="125703" x="7705725" y="4276725"/>
          <p14:tracePt t="125706" x="7715250" y="4276725"/>
          <p14:tracePt t="125710" x="7732713" y="4276725"/>
          <p14:tracePt t="125714" x="7742238" y="4276725"/>
          <p14:tracePt t="125718" x="7759700" y="4268788"/>
          <p14:tracePt t="125726" x="7778750" y="4268788"/>
          <p14:tracePt t="125730" x="7788275" y="4259263"/>
          <p14:tracePt t="125739" x="7796213" y="4259263"/>
          <p14:tracePt t="125742" x="7805738" y="4259263"/>
          <p14:tracePt t="125746" x="7815263" y="4249738"/>
          <p14:tracePt t="125751" x="7832725" y="4249738"/>
          <p14:tracePt t="125754" x="7842250" y="4249738"/>
          <p14:tracePt t="125766" x="7861300" y="4240213"/>
          <p14:tracePt t="125771" x="7869238" y="4240213"/>
          <p14:tracePt t="125774" x="7878763" y="4232275"/>
          <p14:tracePt t="125778" x="7888288" y="4232275"/>
          <p14:tracePt t="125782" x="7905750" y="4222750"/>
          <p14:tracePt t="125786" x="7915275" y="4222750"/>
          <p14:tracePt t="125790" x="7932738" y="4213225"/>
          <p14:tracePt t="125794" x="7942263" y="4213225"/>
          <p14:tracePt t="125798" x="7961313" y="4203700"/>
          <p14:tracePt t="125802" x="7978775" y="4203700"/>
          <p14:tracePt t="125806" x="7997825" y="4195763"/>
          <p14:tracePt t="125810" x="8024813" y="4186238"/>
          <p14:tracePt t="125812" x="8034338" y="4186238"/>
          <p14:tracePt t="125816" x="8070850" y="4186238"/>
          <p14:tracePt t="125820" x="8088313" y="4186238"/>
          <p14:tracePt t="125824" x="8115300" y="4176713"/>
          <p14:tracePt t="125829" x="8134350" y="4176713"/>
          <p14:tracePt t="125833" x="8161338" y="4167188"/>
          <p14:tracePt t="125837" x="8180388" y="4167188"/>
          <p14:tracePt t="125839" x="8197850" y="4167188"/>
          <p14:tracePt t="125843" x="8216900" y="4167188"/>
          <p14:tracePt t="125848" x="8234363" y="4167188"/>
          <p14:tracePt t="125852" x="8253413" y="4159250"/>
          <p14:tracePt t="125856" x="8270875" y="4159250"/>
          <p14:tracePt t="125860" x="8280400" y="4149725"/>
          <p14:tracePt t="125864" x="8288338" y="4149725"/>
          <p14:tracePt t="125872" x="8297863" y="4149725"/>
          <p14:tracePt t="125876" x="8316913" y="4140200"/>
          <p14:tracePt t="125886" x="8343900" y="4130675"/>
          <p14:tracePt t="125892" x="8361363" y="4130675"/>
          <p14:tracePt t="125896" x="8370888" y="4122738"/>
          <p14:tracePt t="125901" x="8380413" y="4113213"/>
          <p14:tracePt t="125904" x="8389938" y="4113213"/>
          <p14:tracePt t="125908" x="8397875" y="4103688"/>
          <p14:tracePt t="125912" x="8416925" y="4103688"/>
          <p14:tracePt t="125916" x="8426450" y="4094163"/>
          <p14:tracePt t="125920" x="8443913" y="4086225"/>
          <p14:tracePt t="125924" x="8462963" y="4076700"/>
          <p14:tracePt t="125928" x="8480425" y="4076700"/>
          <p14:tracePt t="125933" x="8516938" y="4067175"/>
          <p14:tracePt t="125936" x="8553450" y="4057650"/>
          <p14:tracePt t="125939" x="8572500" y="4057650"/>
          <p14:tracePt t="125944" x="8599488" y="4057650"/>
          <p14:tracePt t="125947" x="8626475" y="4049713"/>
          <p14:tracePt t="125953" x="8645525" y="4040188"/>
          <p14:tracePt t="125956" x="8672513" y="4030663"/>
          <p14:tracePt t="125959" x="8709025" y="4021138"/>
          <p14:tracePt t="125963" x="8726488" y="4013200"/>
          <p14:tracePt t="125968" x="8753475" y="4003675"/>
          <p14:tracePt t="125972" x="8799513" y="3976688"/>
          <p14:tracePt t="125976" x="8818563" y="3967163"/>
          <p14:tracePt t="125980" x="8836025" y="3957638"/>
          <p14:tracePt t="125987" x="8882063" y="3940175"/>
          <p14:tracePt t="125990" x="8899525" y="3921125"/>
          <p14:tracePt t="125993" x="8918575" y="3911600"/>
          <p14:tracePt t="125998" x="8936038" y="3903663"/>
          <p14:tracePt t="126002" x="8964613" y="3884613"/>
          <p14:tracePt t="126006" x="8982075" y="3875088"/>
          <p14:tracePt t="126009" x="9001125" y="3857625"/>
          <p14:tracePt t="126014" x="9018588" y="3848100"/>
          <p14:tracePt t="126018" x="9037638" y="3840163"/>
          <p14:tracePt t="126021" x="9055100" y="3830638"/>
          <p14:tracePt t="126026" x="9064625" y="3821113"/>
          <p14:tracePt t="126030" x="9082088" y="3811588"/>
          <p14:tracePt t="126035" x="9091613" y="3803650"/>
          <p14:tracePt t="126038" x="9101138" y="3784600"/>
          <p14:tracePt t="126041" x="9109075" y="3775075"/>
          <p14:tracePt t="126046" x="9128125" y="3767138"/>
          <p14:tracePt t="126050" x="9145588" y="3748088"/>
          <p14:tracePt t="126054" x="9164638" y="3730625"/>
          <p14:tracePt t="126058" x="9191625" y="3711575"/>
          <p14:tracePt t="126063" x="9210675" y="3694113"/>
          <p14:tracePt t="126066" x="9228138" y="3684588"/>
          <p14:tracePt t="126070" x="9247188" y="3665538"/>
          <p14:tracePt t="126075" x="9264650" y="3638550"/>
          <p14:tracePt t="126080" x="9283700" y="3621088"/>
          <p14:tracePt t="126083" x="9301163" y="3602038"/>
          <p14:tracePt t="126087" x="9320213" y="3592513"/>
          <p14:tracePt t="126092" x="9356725" y="3575050"/>
          <p14:tracePt t="126094" x="9374188" y="3565525"/>
          <p14:tracePt t="126098" x="9393238" y="3548063"/>
          <p14:tracePt t="126102" x="9410700" y="3529013"/>
          <p14:tracePt t="126106" x="9429750" y="3502025"/>
          <p14:tracePt t="126109" x="9447213" y="3492500"/>
          <p14:tracePt t="126114" x="9464675" y="3482975"/>
          <p14:tracePt t="126118" x="9483725" y="3475038"/>
          <p14:tracePt t="126122" x="9501188" y="3465513"/>
          <p14:tracePt t="126126" x="9510713" y="3455988"/>
          <p14:tracePt t="126130" x="9520238" y="3455988"/>
          <p14:tracePt t="126134" x="9537700" y="3446463"/>
          <p14:tracePt t="126138" x="9547225" y="3438525"/>
          <p14:tracePt t="126142" x="9556750" y="3429000"/>
          <p14:tracePt t="126146" x="9574213" y="3419475"/>
          <p14:tracePt t="126156" x="9593263" y="3402013"/>
          <p14:tracePt t="126158" x="9610725" y="3392488"/>
          <p14:tracePt t="126162" x="9620250" y="3382963"/>
          <p14:tracePt t="126164" x="9629775" y="3375025"/>
          <p14:tracePt t="126168" x="9656763" y="3365500"/>
          <p14:tracePt t="126172" x="9675813" y="3355975"/>
          <p14:tracePt t="126176" x="9693275" y="3346450"/>
          <p14:tracePt t="126180" x="9693275" y="3338513"/>
          <p14:tracePt t="126184" x="9712325" y="3319463"/>
          <p14:tracePt t="126188" x="9729788" y="3309938"/>
          <p14:tracePt t="126192" x="9739313" y="3302000"/>
          <p14:tracePt t="126196" x="9756775" y="3292475"/>
          <p14:tracePt t="126203" x="9775825" y="3273425"/>
          <p14:tracePt t="126205" x="9793288" y="3265488"/>
          <p14:tracePt t="126209" x="9812338" y="3255963"/>
          <p14:tracePt t="126213" x="9821863" y="3246438"/>
          <p14:tracePt t="126216" x="9829800" y="3246438"/>
          <p14:tracePt t="126225" x="9848850" y="3228975"/>
          <p14:tracePt t="126238" x="9866313" y="3219450"/>
          <p14:tracePt t="126241" x="9875838" y="3209925"/>
          <p14:tracePt t="126253" x="9885363" y="3200400"/>
          <p14:tracePt t="126256" x="9893300" y="3192463"/>
          <p14:tracePt t="126260" x="9893300" y="3182938"/>
          <p14:tracePt t="126270" x="9902825" y="3173413"/>
          <p14:tracePt t="126272" x="9912350" y="3163888"/>
          <p14:tracePt t="126276" x="9921875" y="3163888"/>
          <p14:tracePt t="126280" x="9929813" y="3163888"/>
          <p14:tracePt t="126285" x="9939338" y="3163888"/>
          <p14:tracePt t="126288" x="9948863" y="3163888"/>
          <p14:tracePt t="126292" x="9948863" y="3155950"/>
          <p14:tracePt t="126370" x="9958388" y="3146425"/>
          <p14:tracePt t="126384" x="9966325" y="3146425"/>
          <p14:tracePt t="126388" x="9975850" y="3146425"/>
          <p14:tracePt t="126392" x="9985375" y="3146425"/>
          <p14:tracePt t="126398" x="9994900" y="3136900"/>
          <p14:tracePt t="126406" x="10002838" y="3136900"/>
          <p14:tracePt t="126411" x="10002838" y="3127375"/>
          <p14:tracePt t="126484" x="10012363" y="3119438"/>
          <p14:tracePt t="126916" x="10002838" y="3109913"/>
          <p14:tracePt t="126920" x="9985375" y="3090863"/>
          <p14:tracePt t="126928" x="9975850" y="3082925"/>
          <p14:tracePt t="126934" x="9958388" y="3054350"/>
          <p14:tracePt t="126937" x="9939338" y="3036888"/>
          <p14:tracePt t="126940" x="9939338" y="3027363"/>
          <p14:tracePt t="126944" x="9912350" y="3000375"/>
          <p14:tracePt t="126948" x="9902825" y="2990850"/>
          <p14:tracePt t="126952" x="9885363" y="2973388"/>
          <p14:tracePt t="126956" x="9885363" y="2963863"/>
          <p14:tracePt t="126960" x="9866313" y="2946400"/>
          <p14:tracePt t="126964" x="9856788" y="2936875"/>
          <p14:tracePt t="126968" x="9829800" y="2909888"/>
          <p14:tracePt t="126972" x="9812338" y="2900363"/>
          <p14:tracePt t="126976" x="9775825" y="2863850"/>
          <p14:tracePt t="126980" x="9766300" y="2863850"/>
          <p14:tracePt t="126984" x="9739313" y="2844800"/>
          <p14:tracePt t="126988" x="9712325" y="2808288"/>
          <p14:tracePt t="126992" x="9693275" y="2790825"/>
          <p14:tracePt t="126997" x="9656763" y="2771775"/>
          <p14:tracePt t="127002" x="9629775" y="2735263"/>
          <p14:tracePt t="127004" x="9610725" y="2727325"/>
          <p14:tracePt t="127008" x="9583738" y="2708275"/>
          <p14:tracePt t="127012" x="9547225" y="2681288"/>
          <p14:tracePt t="127016" x="9520238" y="2644775"/>
          <p14:tracePt t="127021" x="9501188" y="2635250"/>
          <p14:tracePt t="127024" x="9464675" y="2608263"/>
          <p14:tracePt t="127028" x="9456738" y="2598738"/>
          <p14:tracePt t="127032" x="9429750" y="2571750"/>
          <p14:tracePt t="127036" x="9420225" y="2562225"/>
          <p14:tracePt t="127040" x="9410700" y="2535238"/>
          <p14:tracePt t="127044" x="9383713" y="2517775"/>
          <p14:tracePt t="127049" x="9364663" y="2481263"/>
          <p14:tracePt t="127053" x="9356725" y="2462213"/>
          <p14:tracePt t="127055" x="9328150" y="2435225"/>
          <p14:tracePt t="127059" x="9320213" y="2425700"/>
          <p14:tracePt t="127064" x="9301163" y="2398713"/>
          <p14:tracePt t="127068" x="9283700" y="2379663"/>
          <p14:tracePt t="127072" x="9274175" y="2371725"/>
          <p14:tracePt t="127076" x="9255125" y="2343150"/>
          <p14:tracePt t="127080" x="9247188" y="2325688"/>
          <p14:tracePt t="127085" x="9228138" y="2298700"/>
          <p14:tracePt t="127088" x="9218613" y="2289175"/>
          <p14:tracePt t="127092" x="9210675" y="2279650"/>
          <p14:tracePt t="127096" x="9201150" y="2252663"/>
          <p14:tracePt t="127102" x="9191625" y="2243138"/>
          <p14:tracePt t="127106" x="9191625" y="2233613"/>
          <p14:tracePt t="127110" x="9182100" y="2233613"/>
          <p14:tracePt t="127120" x="9174163" y="2225675"/>
          <p14:tracePt t="127121" x="9174163" y="2216150"/>
          <p14:tracePt t="127132" x="9164638" y="2206625"/>
          <p14:tracePt t="127136" x="9164638" y="2197100"/>
          <p14:tracePt t="127137" x="9155113" y="2189163"/>
          <p14:tracePt t="127142" x="9155113" y="2179638"/>
          <p14:tracePt t="127151" x="9145588" y="2179638"/>
          <p14:tracePt t="127154" x="9137650" y="2170113"/>
          <p14:tracePt t="127158" x="9128125" y="2160588"/>
          <p14:tracePt t="127162" x="9128125" y="2152650"/>
          <p14:tracePt t="127166" x="9118600" y="2143125"/>
          <p14:tracePt t="127170" x="9118600" y="2133600"/>
          <p14:tracePt t="127174" x="9101138" y="2116138"/>
          <p14:tracePt t="127177" x="9091613" y="2116138"/>
          <p14:tracePt t="127182" x="9082088" y="2116138"/>
          <p14:tracePt t="127186" x="9064625" y="2106613"/>
          <p14:tracePt t="127189" x="9055100" y="2106613"/>
          <p14:tracePt t="127193" x="9028113" y="2097088"/>
          <p14:tracePt t="127198" x="9018588" y="2097088"/>
          <p14:tracePt t="127202" x="8991600" y="2089150"/>
          <p14:tracePt t="127206" x="8955088" y="2089150"/>
          <p14:tracePt t="127209" x="8909050" y="2079625"/>
          <p14:tracePt t="127214" x="8872538" y="2060575"/>
          <p14:tracePt t="127218" x="8826500" y="2060575"/>
          <p14:tracePt t="127222" x="8789988" y="2060575"/>
          <p14:tracePt t="127226" x="8736013" y="2060575"/>
          <p14:tracePt t="127230" x="8680450" y="2060575"/>
          <p14:tracePt t="127236" x="8616950" y="2060575"/>
          <p14:tracePt t="127239" x="8580438" y="2060575"/>
          <p14:tracePt t="127242" x="8535988" y="2060575"/>
          <p14:tracePt t="127246" x="8480425" y="2060575"/>
          <p14:tracePt t="127250" x="8443913" y="2060575"/>
          <p14:tracePt t="127254" x="8389938" y="2070100"/>
          <p14:tracePt t="127257" x="8334375" y="2070100"/>
          <p14:tracePt t="127262" x="8270875" y="2070100"/>
          <p14:tracePt t="127265" x="8216900" y="2079625"/>
          <p14:tracePt t="127270" x="8170863" y="2089150"/>
          <p14:tracePt t="127274" x="8115300" y="2097088"/>
          <p14:tracePt t="127278" x="8061325" y="2097088"/>
          <p14:tracePt t="127282" x="7997825" y="2097088"/>
          <p14:tracePt t="127285" x="7942263" y="2116138"/>
          <p14:tracePt t="127288" x="7896225" y="2116138"/>
          <p14:tracePt t="127292" x="7861300" y="2125663"/>
          <p14:tracePt t="127296" x="7832725" y="2125663"/>
          <p14:tracePt t="127302" x="7796213" y="2125663"/>
          <p14:tracePt t="127304" x="7778750" y="2125663"/>
          <p14:tracePt t="127307" x="7769225" y="2125663"/>
          <p14:tracePt t="127312" x="7759700" y="2125663"/>
          <p14:tracePt t="127555" x="7751763" y="2133600"/>
          <p14:tracePt t="127558" x="7742238" y="2143125"/>
          <p14:tracePt t="127566" x="7742238" y="2152650"/>
          <p14:tracePt t="127570" x="7742238" y="2160588"/>
          <p14:tracePt t="127574" x="7751763" y="2170113"/>
          <p14:tracePt t="127579" x="7759700" y="2179638"/>
          <p14:tracePt t="127584" x="7769225" y="2189163"/>
          <p14:tracePt t="127589" x="7796213" y="2206625"/>
          <p14:tracePt t="127590" x="7815263" y="2216150"/>
          <p14:tracePt t="127594" x="7815263" y="2225675"/>
          <p14:tracePt t="127598" x="7832725" y="2233613"/>
          <p14:tracePt t="127602" x="7851775" y="2252663"/>
          <p14:tracePt t="127606" x="7878763" y="2270125"/>
          <p14:tracePt t="127610" x="7896225" y="2279650"/>
          <p14:tracePt t="127615" x="7915275" y="2298700"/>
          <p14:tracePt t="127619" x="7932738" y="2306638"/>
          <p14:tracePt t="127622" x="7961313" y="2325688"/>
          <p14:tracePt t="127626" x="7978775" y="2335213"/>
          <p14:tracePt t="127630" x="7997825" y="2362200"/>
          <p14:tracePt t="127634" x="8034338" y="2379663"/>
          <p14:tracePt t="127636" x="8061325" y="2398713"/>
          <p14:tracePt t="127639" x="8078788" y="2416175"/>
          <p14:tracePt t="127644" x="8097838" y="2425700"/>
          <p14:tracePt t="127648" x="8134350" y="2444750"/>
          <p14:tracePt t="127653" x="8151813" y="2452688"/>
          <p14:tracePt t="127656" x="8170863" y="2462213"/>
          <p14:tracePt t="127659" x="8197850" y="2489200"/>
          <p14:tracePt t="127664" x="8216900" y="2498725"/>
          <p14:tracePt t="127668" x="8234363" y="2508250"/>
          <p14:tracePt t="127672" x="8253413" y="2525713"/>
          <p14:tracePt t="127676" x="8270875" y="2535238"/>
          <p14:tracePt t="127680" x="8288338" y="2544763"/>
          <p14:tracePt t="127689" x="8316913" y="2554288"/>
          <p14:tracePt t="127693" x="8334375" y="2562225"/>
          <p14:tracePt t="127698" x="8353425" y="2571750"/>
          <p14:tracePt t="127707" x="8397875" y="2589213"/>
          <p14:tracePt t="127708" x="8426450" y="2608263"/>
          <p14:tracePt t="127712" x="8443913" y="2617788"/>
          <p14:tracePt t="127716" x="8453438" y="2625725"/>
          <p14:tracePt t="127720" x="8470900" y="2635250"/>
          <p14:tracePt t="127724" x="8480425" y="2644775"/>
          <p14:tracePt t="127728" x="8499475" y="2644775"/>
          <p14:tracePt t="127732" x="8507413" y="2644775"/>
          <p14:tracePt t="127736" x="8526463" y="2654300"/>
          <p14:tracePt t="127743" x="8543925" y="2662238"/>
          <p14:tracePt t="127748" x="8562975" y="2671763"/>
          <p14:tracePt t="127757" x="8580438" y="2681288"/>
          <p14:tracePt t="127762" x="8599488" y="2690813"/>
          <p14:tracePt t="127765" x="8616950" y="2698750"/>
          <p14:tracePt t="127773" x="8653463" y="2708275"/>
          <p14:tracePt t="127776" x="8689975" y="2717800"/>
          <p14:tracePt t="127779" x="8709025" y="2717800"/>
          <p14:tracePt t="127785" x="8726488" y="2717800"/>
          <p14:tracePt t="127788" x="8745538" y="2727325"/>
          <p14:tracePt t="127792" x="8763000" y="2735263"/>
          <p14:tracePt t="127796" x="8782050" y="2735263"/>
          <p14:tracePt t="127801" x="8799513" y="2744788"/>
          <p14:tracePt t="127804" x="8818563" y="2744788"/>
          <p14:tracePt t="127808" x="8836025" y="2754313"/>
          <p14:tracePt t="127810" x="8855075" y="2754313"/>
          <p14:tracePt t="127814" x="8872538" y="2763838"/>
          <p14:tracePt t="127822" x="8891588" y="2763838"/>
          <p14:tracePt t="127825" x="8909050" y="2763838"/>
          <p14:tracePt t="127830" x="8918575" y="2771775"/>
          <p14:tracePt t="127835" x="8928100" y="2771775"/>
          <p14:tracePt t="127838" x="8945563" y="2771775"/>
          <p14:tracePt t="127842" x="8964613" y="2771775"/>
          <p14:tracePt t="127847" x="8982075" y="2771775"/>
          <p14:tracePt t="127852" x="8982075" y="2781300"/>
          <p14:tracePt t="127854" x="9001125" y="2781300"/>
          <p14:tracePt t="127859" x="9018588" y="2781300"/>
          <p14:tracePt t="127864" x="9037638" y="2781300"/>
          <p14:tracePt t="127866" x="9055100" y="2790825"/>
          <p14:tracePt t="127870" x="9072563" y="2790825"/>
          <p14:tracePt t="127874" x="9091613" y="2790825"/>
          <p14:tracePt t="127878" x="9118600" y="2790825"/>
          <p14:tracePt t="127886" x="9155113" y="2808288"/>
          <p14:tracePt t="127890" x="9174163" y="2808288"/>
          <p14:tracePt t="127893" x="9191625" y="2808288"/>
          <p14:tracePt t="127898" x="9210675" y="2808288"/>
          <p14:tracePt t="127902" x="9228138" y="2808288"/>
          <p14:tracePt t="127906" x="9247188" y="2808288"/>
          <p14:tracePt t="127910" x="9274175" y="2817813"/>
          <p14:tracePt t="127914" x="9301163" y="2827338"/>
          <p14:tracePt t="127919" x="9320213" y="2827338"/>
          <p14:tracePt t="127922" x="9337675" y="2827338"/>
          <p14:tracePt t="127925" x="9356725" y="2827338"/>
          <p14:tracePt t="127930" x="9374188" y="2827338"/>
          <p14:tracePt t="127934" x="9401175" y="2827338"/>
          <p14:tracePt t="127938" x="9420225" y="2827338"/>
          <p14:tracePt t="127942" x="9437688" y="2836863"/>
          <p14:tracePt t="127946" x="9464675" y="2836863"/>
          <p14:tracePt t="127950" x="9483725" y="2836863"/>
          <p14:tracePt t="127954" x="9501188" y="2836863"/>
          <p14:tracePt t="127958" x="9520238" y="2836863"/>
          <p14:tracePt t="127962" x="9529763" y="2836863"/>
          <p14:tracePt t="127965" x="9547225" y="2836863"/>
          <p14:tracePt t="127976" x="9566275" y="2836863"/>
          <p14:tracePt t="127980" x="9574213" y="2836863"/>
          <p14:tracePt t="127987" x="9583738" y="2836863"/>
          <p14:tracePt t="127992" x="9593263" y="2836863"/>
          <p14:tracePt t="128102" x="9602788" y="2836863"/>
          <p14:tracePt t="128948" x="9647238" y="2836863"/>
          <p14:tracePt t="128951" x="9666288" y="2836863"/>
          <p14:tracePt t="128954" x="9683750" y="2836863"/>
          <p14:tracePt t="128968" x="9775825" y="2836863"/>
          <p14:tracePt t="128972" x="9802813" y="2836863"/>
          <p14:tracePt t="128976" x="9848850" y="2836863"/>
          <p14:tracePt t="128980" x="9885363" y="2836863"/>
          <p14:tracePt t="128985" x="9939338" y="2836863"/>
          <p14:tracePt t="128988" x="9994900" y="2836863"/>
          <p14:tracePt t="128992" x="10067925" y="2836863"/>
          <p14:tracePt t="128996" x="10131425" y="2836863"/>
          <p14:tracePt t="129000" x="10185400" y="2836863"/>
          <p14:tracePt t="129005" x="10240963" y="2836863"/>
          <p14:tracePt t="129009" x="10294938" y="2836863"/>
          <p14:tracePt t="129012" x="10340975" y="2836863"/>
          <p14:tracePt t="129017" x="10377488" y="2836863"/>
          <p14:tracePt t="129020" x="10423525" y="2836863"/>
          <p14:tracePt t="129024" x="10450513" y="2836863"/>
          <p14:tracePt t="129028" x="10477500" y="2836863"/>
          <p14:tracePt t="129032" x="10504488" y="2836863"/>
          <p14:tracePt t="129036" x="10523538" y="2836863"/>
          <p14:tracePt t="129040" x="10533063" y="2836863"/>
          <p14:tracePt t="129044" x="10541000" y="2836863"/>
          <p14:tracePt t="129052" x="10550525" y="2836863"/>
          <p14:tracePt t="129061" x="10560050" y="2836863"/>
          <p14:tracePt t="129078" x="10569575" y="2836863"/>
          <p14:tracePt t="129087" x="10577513" y="2836863"/>
          <p14:tracePt t="129090" x="10587038" y="2836863"/>
          <p14:tracePt t="129122" x="10596563" y="2836863"/>
          <p14:tracePt t="129153" x="10614025" y="2836863"/>
          <p14:tracePt t="129157" x="10623550" y="2836863"/>
          <p14:tracePt t="129160" x="10633075" y="2836863"/>
          <p14:tracePt t="129162" x="10650538" y="2836863"/>
          <p14:tracePt t="129166" x="10677525" y="2836863"/>
          <p14:tracePt t="129170" x="10714038" y="2836863"/>
          <p14:tracePt t="129174" x="10733088" y="2836863"/>
          <p14:tracePt t="129178" x="10760075" y="2836863"/>
          <p14:tracePt t="129182" x="10779125" y="2836863"/>
          <p14:tracePt t="129186" x="10796588" y="2836863"/>
          <p14:tracePt t="129190" x="10815638" y="2836863"/>
          <p14:tracePt t="129194" x="10823575" y="2836863"/>
          <p14:tracePt t="129198" x="10842625" y="2836863"/>
          <p14:tracePt t="129202" x="10860088" y="2836863"/>
          <p14:tracePt t="129206" x="10869613" y="2836863"/>
          <p14:tracePt t="129209" x="10879138" y="2836863"/>
          <p14:tracePt t="129214" x="10888663" y="2836863"/>
          <p14:tracePt t="129218" x="10906125" y="2836863"/>
          <p14:tracePt t="129223" x="10915650" y="2836863"/>
          <p14:tracePt t="129230" x="10933113" y="2836863"/>
          <p14:tracePt t="129235" x="10942638" y="2836863"/>
          <p14:tracePt t="129239" x="10961688" y="2836863"/>
          <p14:tracePt t="129242" x="10979150" y="2836863"/>
          <p14:tracePt t="129246" x="10998200" y="2836863"/>
          <p14:tracePt t="129250" x="11006138" y="2836863"/>
          <p14:tracePt t="129254" x="11015663" y="2836863"/>
          <p14:tracePt t="129257" x="11033125" y="2836863"/>
          <p14:tracePt t="129261" x="11052175" y="2836863"/>
          <p14:tracePt t="129266" x="11069638" y="2836863"/>
          <p14:tracePt t="129271" x="11088688" y="2836863"/>
          <p14:tracePt t="129274" x="11106150" y="2836863"/>
          <p14:tracePt t="129278" x="11125200" y="2836863"/>
          <p14:tracePt t="129282" x="11134725" y="2836863"/>
          <p14:tracePt t="129286" x="11142663" y="2836863"/>
          <p14:tracePt t="129290" x="11152188" y="2836863"/>
          <p14:tracePt t="129305" x="11161713" y="2836863"/>
          <p14:tracePt t="129305" x="11171238" y="2836863"/>
          <p14:tracePt t="129317" x="11179175" y="2827338"/>
          <p14:tracePt t="129320" x="11188700" y="2827338"/>
          <p14:tracePt t="129324" x="11198225" y="2827338"/>
          <p14:tracePt t="129329" x="11207750" y="2827338"/>
          <p14:tracePt t="129334" x="11215688" y="2827338"/>
          <p14:tracePt t="129336" x="11225213" y="2827338"/>
          <p14:tracePt t="129340" x="11234738" y="2827338"/>
          <p14:tracePt t="129345" x="11244263" y="2827338"/>
          <p14:tracePt t="129348" x="11252200" y="2827338"/>
          <p14:tracePt t="129352" x="11271250" y="2827338"/>
          <p14:tracePt t="129356" x="11280775" y="2827338"/>
          <p14:tracePt t="129360" x="11298238" y="2827338"/>
          <p14:tracePt t="129365" x="11307763" y="2827338"/>
          <p14:tracePt t="129369" x="11317288" y="2827338"/>
          <p14:tracePt t="129372" x="11334750" y="2827338"/>
          <p14:tracePt t="129376" x="11344275" y="2827338"/>
          <p14:tracePt t="129380" x="11361738" y="2817813"/>
          <p14:tracePt t="129385" x="11371263" y="2808288"/>
          <p14:tracePt t="129392" x="11380788" y="2800350"/>
          <p14:tracePt t="129396" x="11390313" y="2800350"/>
          <p14:tracePt t="129404" x="11398250" y="2800350"/>
          <p14:tracePt t="129409" x="11407775" y="2800350"/>
          <p14:tracePt t="129414" x="11417300" y="2800350"/>
          <p14:tracePt t="129419" x="11425238" y="2800350"/>
          <p14:tracePt t="129421" x="11434763" y="2800350"/>
          <p14:tracePt t="129424" x="11444288" y="2790825"/>
          <p14:tracePt t="129434" x="11461750" y="2790825"/>
          <p14:tracePt t="129436" x="11471275" y="2790825"/>
          <p14:tracePt t="129440" x="11480800" y="2790825"/>
          <p14:tracePt t="129444" x="11490325" y="2790825"/>
          <p14:tracePt t="129448" x="11498263" y="2781300"/>
          <p14:tracePt t="129458" x="11507788" y="2781300"/>
          <p14:tracePt t="129524" x="11517313" y="2771775"/>
          <p14:tracePt t="129532" x="11526838" y="2771775"/>
          <p14:tracePt t="130899" x="11534775" y="2763838"/>
          <p14:tracePt t="131778" x="11544300" y="2754313"/>
          <p14:tracePt t="131836" x="11544300" y="2744788"/>
          <p14:tracePt t="135744" x="11534775" y="2744788"/>
          <p14:tracePt t="135750" x="11517313" y="2754313"/>
          <p14:tracePt t="135758" x="11507788" y="2763838"/>
          <p14:tracePt t="135762" x="11498263" y="2763838"/>
          <p14:tracePt t="135766" x="11480800" y="2771775"/>
          <p14:tracePt t="135770" x="11471275" y="2781300"/>
          <p14:tracePt t="135774" x="11453813" y="2800350"/>
          <p14:tracePt t="135778" x="11434763" y="2817813"/>
          <p14:tracePt t="135783" x="11417300" y="2836863"/>
          <p14:tracePt t="135786" x="11398250" y="2863850"/>
          <p14:tracePt t="135790" x="11380788" y="2881313"/>
          <p14:tracePt t="135794" x="11353800" y="2900363"/>
          <p14:tracePt t="135799" x="11334750" y="2927350"/>
          <p14:tracePt t="135802" x="11317288" y="2946400"/>
          <p14:tracePt t="135806" x="11288713" y="2982913"/>
          <p14:tracePt t="135809" x="11261725" y="3000375"/>
          <p14:tracePt t="135813" x="11234738" y="3027363"/>
          <p14:tracePt t="135818" x="11215688" y="3063875"/>
          <p14:tracePt t="135822" x="11188700" y="3090863"/>
          <p14:tracePt t="135826" x="11171238" y="3109913"/>
          <p14:tracePt t="135830" x="11152188" y="3127375"/>
          <p14:tracePt t="135835" x="11125200" y="3163888"/>
          <p14:tracePt t="135838" x="11106150" y="3192463"/>
          <p14:tracePt t="135841" x="11079163" y="3209925"/>
          <p14:tracePt t="135846" x="11052175" y="3246438"/>
          <p14:tracePt t="135850" x="11033125" y="3265488"/>
          <p14:tracePt t="135854" x="10998200" y="3292475"/>
          <p14:tracePt t="135857" x="10979150" y="3309938"/>
          <p14:tracePt t="135862" x="10961688" y="3338513"/>
          <p14:tracePt t="135867" x="10942638" y="3355975"/>
          <p14:tracePt t="135870" x="10925175" y="3375025"/>
          <p14:tracePt t="135876" x="10915650" y="3382963"/>
          <p14:tracePt t="135880" x="10896600" y="3402013"/>
          <p14:tracePt t="135885" x="10879138" y="3419475"/>
          <p14:tracePt t="135887" x="10869613" y="3438525"/>
          <p14:tracePt t="135891" x="10852150" y="3455988"/>
          <p14:tracePt t="135905" x="10796588" y="3511550"/>
          <p14:tracePt t="135909" x="10779125" y="3529013"/>
          <p14:tracePt t="135910" x="10769600" y="3556000"/>
          <p14:tracePt t="135914" x="10750550" y="3575050"/>
          <p14:tracePt t="135918" x="10733088" y="3592513"/>
          <p14:tracePt t="135922" x="10714038" y="3611563"/>
          <p14:tracePt t="135926" x="10696575" y="3629025"/>
          <p14:tracePt t="135930" x="10677525" y="3648075"/>
          <p14:tracePt t="135935" x="10669588" y="3665538"/>
          <p14:tracePt t="135938" x="10660063" y="3675063"/>
          <p14:tracePt t="135942" x="10641013" y="3694113"/>
          <p14:tracePt t="135946" x="10633075" y="3702050"/>
          <p14:tracePt t="135950" x="10614025" y="3721100"/>
          <p14:tracePt t="135954" x="10606088" y="3730625"/>
          <p14:tracePt t="135956" x="10596563" y="3730625"/>
          <p14:tracePt t="135959" x="10577513" y="3748088"/>
          <p14:tracePt t="135964" x="10577513" y="3757613"/>
          <p14:tracePt t="135968" x="10560050" y="3775075"/>
          <p14:tracePt t="135972" x="10533063" y="3794125"/>
          <p14:tracePt t="135977" x="10533063" y="3803650"/>
          <p14:tracePt t="135981" x="10514013" y="3821113"/>
          <p14:tracePt t="135986" x="10496550" y="3830638"/>
          <p14:tracePt t="135988" x="10477500" y="3848100"/>
          <p14:tracePt t="135992" x="10450513" y="3867150"/>
          <p14:tracePt t="135996" x="10431463" y="3894138"/>
          <p14:tracePt t="136001" x="10414000" y="3903663"/>
          <p14:tracePt t="136004" x="10404475" y="3903663"/>
          <p14:tracePt t="136008" x="10387013" y="3911600"/>
          <p14:tracePt t="136012" x="10358438" y="3940175"/>
          <p14:tracePt t="136018" x="10340975" y="3948113"/>
          <p14:tracePt t="136020" x="10321925" y="3957638"/>
          <p14:tracePt t="136024" x="10304463" y="3967163"/>
          <p14:tracePt t="136028" x="10285413" y="3976688"/>
          <p14:tracePt t="136034" x="10240963" y="3994150"/>
          <p14:tracePt t="136036" x="10213975" y="4003675"/>
          <p14:tracePt t="136040" x="10177463" y="4021138"/>
          <p14:tracePt t="136044" x="10158413" y="4049713"/>
          <p14:tracePt t="136048" x="10140950" y="4067175"/>
          <p14:tracePt t="136052" x="10112375" y="4076700"/>
          <p14:tracePt t="136056" x="10085388" y="4086225"/>
          <p14:tracePt t="136060" x="10048875" y="4103688"/>
          <p14:tracePt t="136064" x="10021888" y="4122738"/>
          <p14:tracePt t="136068" x="9994900" y="4130675"/>
          <p14:tracePt t="136072" x="9958388" y="4149725"/>
          <p14:tracePt t="136077" x="9929813" y="4167188"/>
          <p14:tracePt t="136080" x="9902825" y="4176713"/>
          <p14:tracePt t="136084" x="9866313" y="4186238"/>
          <p14:tracePt t="136088" x="9829800" y="4203700"/>
          <p14:tracePt t="136092" x="9785350" y="4232275"/>
          <p14:tracePt t="136095" x="9748838" y="4240213"/>
          <p14:tracePt t="136100" x="9720263" y="4249738"/>
          <p14:tracePt t="136104" x="9693275" y="4268788"/>
          <p14:tracePt t="136108" x="9647238" y="4276725"/>
          <p14:tracePt t="136112" x="9602788" y="4295775"/>
          <p14:tracePt t="136117" x="9574213" y="4303713"/>
          <p14:tracePt t="136120" x="9537700" y="4313238"/>
          <p14:tracePt t="136124" x="9501188" y="4322763"/>
          <p14:tracePt t="136128" x="9474200" y="4332288"/>
          <p14:tracePt t="136132" x="9429750" y="4349750"/>
          <p14:tracePt t="136136" x="9401175" y="4368800"/>
          <p14:tracePt t="136140" x="9364663" y="4386263"/>
          <p14:tracePt t="136144" x="9337675" y="4395788"/>
          <p14:tracePt t="136148" x="9310688" y="4405313"/>
          <p14:tracePt t="136152" x="9283700" y="4413250"/>
          <p14:tracePt t="136154" x="9264650" y="4422775"/>
          <p14:tracePt t="136158" x="9228138" y="4432300"/>
          <p14:tracePt t="136162" x="9210675" y="4441825"/>
          <p14:tracePt t="136167" x="9182100" y="4441825"/>
          <p14:tracePt t="136170" x="9155113" y="4449763"/>
          <p14:tracePt t="136174" x="9137650" y="4459288"/>
          <p14:tracePt t="136178" x="9118600" y="4468813"/>
          <p14:tracePt t="136183" x="9101138" y="4468813"/>
          <p14:tracePt t="136186" x="9082088" y="4478338"/>
          <p14:tracePt t="136190" x="9045575" y="4478338"/>
          <p14:tracePt t="136203" x="9037638" y="4478338"/>
          <p14:tracePt t="136207" x="9037638" y="4486275"/>
          <p14:tracePt t="136214" x="9018588" y="4486275"/>
          <p14:tracePt t="136218" x="9001125" y="4486275"/>
          <p14:tracePt t="136222" x="8991600" y="4495800"/>
          <p14:tracePt t="136226" x="8972550" y="4495800"/>
          <p14:tracePt t="136230" x="8964613" y="4505325"/>
          <p14:tracePt t="136234" x="8945563" y="4514850"/>
          <p14:tracePt t="136238" x="8936038" y="4514850"/>
          <p14:tracePt t="136242" x="8918575" y="4522788"/>
          <p14:tracePt t="136246" x="8899525" y="4522788"/>
          <p14:tracePt t="136251" x="8863013" y="4532313"/>
          <p14:tracePt t="136253" x="8845550" y="4541838"/>
          <p14:tracePt t="136257" x="8818563" y="4551363"/>
          <p14:tracePt t="136262" x="8789988" y="4551363"/>
          <p14:tracePt t="136266" x="8753475" y="4559300"/>
          <p14:tracePt t="136270" x="8736013" y="4568825"/>
          <p14:tracePt t="136274" x="8709025" y="4578350"/>
          <p14:tracePt t="136278" x="8672513" y="4587875"/>
          <p14:tracePt t="136283" x="8636000" y="4595813"/>
          <p14:tracePt t="136286" x="8609013" y="4595813"/>
          <p14:tracePt t="136290" x="8580438" y="4605338"/>
          <p14:tracePt t="136294" x="8543925" y="4624388"/>
          <p14:tracePt t="136298" x="8526463" y="4632325"/>
          <p14:tracePt t="136302" x="8499475" y="4641850"/>
          <p14:tracePt t="136306" x="8470900" y="4641850"/>
          <p14:tracePt t="136310" x="8443913" y="4651375"/>
          <p14:tracePt t="136314" x="8426450" y="4660900"/>
          <p14:tracePt t="136318" x="8397875" y="4668838"/>
          <p14:tracePt t="136323" x="8370888" y="4678363"/>
          <p14:tracePt t="136326" x="8343900" y="4678363"/>
          <p14:tracePt t="136329" x="8324850" y="4687888"/>
          <p14:tracePt t="136335" x="8297863" y="4687888"/>
          <p14:tracePt t="136336" x="8280400" y="4697413"/>
          <p14:tracePt t="136340" x="8261350" y="4697413"/>
          <p14:tracePt t="136344" x="8243888" y="4705350"/>
          <p14:tracePt t="136348" x="8224838" y="4714875"/>
          <p14:tracePt t="136352" x="8207375" y="4714875"/>
          <p14:tracePt t="136356" x="8188325" y="4714875"/>
          <p14:tracePt t="136361" x="8180388" y="4724400"/>
          <p14:tracePt t="136368" x="8170863" y="4724400"/>
          <p14:tracePt t="136370" x="8161338" y="4732338"/>
          <p14:tracePt t="136372" x="8151813" y="4732338"/>
          <p14:tracePt t="136387" x="8143875" y="4732338"/>
          <p14:tracePt t="136392" x="8134350" y="4741863"/>
          <p14:tracePt t="136406" x="8124825" y="4741863"/>
          <p14:tracePt t="136409" x="8115300" y="4741863"/>
          <p14:tracePt t="136415" x="8107363" y="4741863"/>
          <p14:tracePt t="136422" x="8088313" y="4741863"/>
          <p14:tracePt t="136426" x="8088313" y="4751388"/>
          <p14:tracePt t="136429" x="8078788" y="4751388"/>
          <p14:tracePt t="136437" x="8070850" y="4751388"/>
          <p14:tracePt t="136442" x="8061325" y="4751388"/>
          <p14:tracePt t="136444" x="8051800" y="4751388"/>
          <p14:tracePt t="136461" x="8042275" y="4751388"/>
          <p14:tracePt t="136470" x="8034338" y="4751388"/>
          <p14:tracePt t="136473" x="8015288" y="4751388"/>
          <p14:tracePt t="136476" x="8005763" y="4760913"/>
          <p14:tracePt t="136480" x="7988300" y="4760913"/>
          <p14:tracePt t="136485" x="7969250" y="4768850"/>
          <p14:tracePt t="136488" x="7951788" y="4768850"/>
          <p14:tracePt t="136492" x="7924800" y="4768850"/>
          <p14:tracePt t="136496" x="7896225" y="4778375"/>
          <p14:tracePt t="136504" x="7861300" y="4778375"/>
          <p14:tracePt t="136505" x="7832725" y="4787900"/>
          <p14:tracePt t="136506" x="7796213" y="4787900"/>
          <p14:tracePt t="136510" x="7759700" y="4805363"/>
          <p14:tracePt t="136513" x="7732713" y="4805363"/>
          <p14:tracePt t="136518" x="7705725" y="4805363"/>
          <p14:tracePt t="136522" x="7678738" y="4805363"/>
          <p14:tracePt t="136526" x="7650163" y="4805363"/>
          <p14:tracePt t="136530" x="7632700" y="4805363"/>
          <p14:tracePt t="136535" x="7596188" y="4805363"/>
          <p14:tracePt t="136538" x="7569200" y="4805363"/>
          <p14:tracePt t="136542" x="7550150" y="4805363"/>
          <p14:tracePt t="136546" x="7532688" y="4805363"/>
          <p14:tracePt t="136550" x="7523163" y="4805363"/>
          <p14:tracePt t="136553" x="7504113" y="4805363"/>
          <p14:tracePt t="136558" x="7496175" y="4805363"/>
          <p14:tracePt t="136562" x="7486650" y="4805363"/>
          <p14:tracePt t="136567" x="7477125" y="4805363"/>
          <p14:tracePt t="136569" x="7469188" y="4805363"/>
          <p14:tracePt t="136578" x="7459663" y="4805363"/>
          <p14:tracePt t="136672" x="7450138" y="4805363"/>
          <p14:tracePt t="136738" x="7440613" y="4805363"/>
          <p14:tracePt t="136904" x="7440613" y="4797425"/>
          <p14:tracePt t="136912" x="7440613" y="4787900"/>
          <p14:tracePt t="136917" x="7440613" y="4778375"/>
          <p14:tracePt t="136920" x="7440613" y="4768850"/>
          <p14:tracePt t="136927" x="7440613" y="4760913"/>
          <p14:tracePt t="136935" x="7450138" y="4760913"/>
          <p14:tracePt t="136939" x="7459663" y="4760913"/>
          <p14:tracePt t="136950" x="7477125" y="4751388"/>
          <p14:tracePt t="136975" x="7486650" y="4751388"/>
          <p14:tracePt t="136979" x="7496175" y="4751388"/>
          <p14:tracePt t="136989" x="7504113" y="4741863"/>
          <p14:tracePt t="136990" x="7513638" y="4732338"/>
          <p14:tracePt t="136994" x="7523163" y="4732338"/>
          <p14:tracePt t="136998" x="7532688" y="4724400"/>
          <p14:tracePt t="137002" x="7540625" y="4724400"/>
          <p14:tracePt t="137006" x="7550150" y="4724400"/>
          <p14:tracePt t="137010" x="7559675" y="4724400"/>
          <p14:tracePt t="137023" x="7569200" y="4724400"/>
          <p14:tracePt t="137202" x="7577138" y="4724400"/>
          <p14:tracePt t="137227" x="7586663" y="4724400"/>
          <p14:tracePt t="137316" x="7586663" y="4732338"/>
          <p14:tracePt t="137328" x="7586663" y="4741863"/>
          <p14:tracePt t="137364" x="7586663" y="4751388"/>
          <p14:tracePt t="137388" x="7586663" y="4760913"/>
          <p14:tracePt t="137404" x="7586663" y="4768850"/>
          <p14:tracePt t="137421" x="7586663" y="4778375"/>
          <p14:tracePt t="137435" x="7586663" y="4787900"/>
          <p14:tracePt t="137452" x="7577138" y="4797425"/>
          <p14:tracePt t="137462" x="7569200" y="4797425"/>
          <p14:tracePt t="137486" x="7569200" y="4805363"/>
          <p14:tracePt t="137506" x="7559675" y="4814888"/>
          <p14:tracePt t="137523" x="7550150" y="4824413"/>
          <p14:tracePt t="137554" x="7540625" y="4833938"/>
          <p14:tracePt t="137576" x="7532688" y="4841875"/>
          <p14:tracePt t="137588" x="7523163" y="4841875"/>
          <p14:tracePt t="137592" x="7513638" y="4841875"/>
          <p14:tracePt t="137611" x="7504113" y="4851400"/>
          <p14:tracePt t="137640" x="7496175" y="4851400"/>
          <p14:tracePt t="137647" x="7486650" y="4851400"/>
          <p14:tracePt t="137655" x="7477125" y="4851400"/>
          <p14:tracePt t="137660" x="7469188" y="4851400"/>
          <p14:tracePt t="137663" x="7459663" y="4851400"/>
          <p14:tracePt t="137672" x="7450138" y="4851400"/>
          <p14:tracePt t="137687" x="7432675" y="4851400"/>
          <p14:tracePt t="137694" x="7423150" y="4860925"/>
          <p14:tracePt t="137700" x="7413625" y="4860925"/>
          <p14:tracePt t="137707" x="7404100" y="4860925"/>
          <p14:tracePt t="137718" x="7404100" y="4870450"/>
          <p14:tracePt t="137918" x="7396163" y="4870450"/>
          <p14:tracePt t="137928" x="7377113" y="4878388"/>
          <p14:tracePt t="137935" x="7359650" y="4897438"/>
          <p14:tracePt t="137938" x="7350125" y="4914900"/>
          <p14:tracePt t="137942" x="7340600" y="4933950"/>
          <p14:tracePt t="137946" x="7323138" y="4970463"/>
          <p14:tracePt t="137952" x="7313613" y="4987925"/>
          <p14:tracePt t="137957" x="7286625" y="5024438"/>
          <p14:tracePt t="137960" x="7277100" y="5053013"/>
          <p14:tracePt t="137964" x="7267575" y="5070475"/>
          <p14:tracePt t="137968" x="7258050" y="5089525"/>
          <p14:tracePt t="137972" x="7240588" y="5106988"/>
          <p14:tracePt t="137974" x="7231063" y="5126038"/>
          <p14:tracePt t="137978" x="7221538" y="5153025"/>
          <p14:tracePt t="137983" x="7213600" y="5170488"/>
          <p14:tracePt t="137986" x="7204075" y="5189538"/>
          <p14:tracePt t="137990" x="7194550" y="5207000"/>
          <p14:tracePt t="137993" x="7194550" y="5216525"/>
          <p14:tracePt t="137998" x="7185025" y="5226050"/>
          <p14:tracePt t="138002" x="7185025" y="5233988"/>
          <p14:tracePt t="138006" x="7177088" y="5253038"/>
          <p14:tracePt t="138010" x="7167563" y="5270500"/>
          <p14:tracePt t="138014" x="7167563" y="5289550"/>
          <p14:tracePt t="138018" x="7167563" y="5316538"/>
          <p14:tracePt t="138022" x="7167563" y="5335588"/>
          <p14:tracePt t="138026" x="7158038" y="5353050"/>
          <p14:tracePt t="138030" x="7158038" y="5372100"/>
          <p14:tracePt t="138034" x="7158038" y="5389563"/>
          <p14:tracePt t="138037" x="7148513" y="5408613"/>
          <p14:tracePt t="138041" x="7148513" y="5426075"/>
          <p14:tracePt t="138046" x="7148513" y="5445125"/>
          <p14:tracePt t="138050" x="7140575" y="5462588"/>
          <p14:tracePt t="138054" x="7140575" y="5472113"/>
          <p14:tracePt t="138058" x="7140575" y="5489575"/>
          <p14:tracePt t="138062" x="7140575" y="5508625"/>
          <p14:tracePt t="138066" x="7131050" y="5526088"/>
          <p14:tracePt t="138074" x="7131050" y="5545138"/>
          <p14:tracePt t="138084" x="7131050" y="5562600"/>
          <p14:tracePt t="138086" x="7131050" y="5572125"/>
          <p14:tracePt t="138090" x="7131050" y="5581650"/>
          <p14:tracePt t="138094" x="7131050" y="5589588"/>
          <p14:tracePt t="138100" x="7121525" y="5599113"/>
          <p14:tracePt t="138102" x="7121525" y="5608638"/>
          <p14:tracePt t="138110" x="7121525" y="5618163"/>
          <p14:tracePt t="138117" x="7121525" y="5626100"/>
          <p14:tracePt t="138118" x="7121525" y="5635625"/>
          <p14:tracePt t="138122" x="7121525" y="5645150"/>
          <p14:tracePt t="138125" x="7121525" y="5654675"/>
          <p14:tracePt t="138130" x="7121525" y="5662613"/>
          <p14:tracePt t="138138" x="7121525" y="5672138"/>
          <p14:tracePt t="138142" x="7121525" y="5681663"/>
          <p14:tracePt t="138146" x="7121525" y="5691188"/>
          <p14:tracePt t="138151" x="7121525" y="5699125"/>
          <p14:tracePt t="138152" x="7121525" y="5708650"/>
          <p14:tracePt t="138156" x="7121525" y="5718175"/>
          <p14:tracePt t="138160" x="7121525" y="5727700"/>
          <p14:tracePt t="138164" x="7121525" y="5735638"/>
          <p14:tracePt t="138172" x="7121525" y="5745163"/>
          <p14:tracePt t="138176" x="7121525" y="5754688"/>
          <p14:tracePt t="138184" x="7121525" y="5764213"/>
          <p14:tracePt t="138192" x="7121525" y="5772150"/>
          <p14:tracePt t="138206" x="7121525" y="5781675"/>
          <p14:tracePt t="138213" x="7121525" y="5791200"/>
          <p14:tracePt t="138222" x="7121525" y="5800725"/>
          <p14:tracePt t="138236" x="7121525" y="5808663"/>
          <p14:tracePt t="138246" x="7121525" y="5818188"/>
          <p14:tracePt t="138360" x="7121525" y="5827713"/>
          <p14:tracePt t="138468" x="7131050" y="5827713"/>
          <p14:tracePt t="138558" x="7140575" y="5827713"/>
          <p14:tracePt t="138587" x="7148513" y="5818188"/>
          <p14:tracePt t="138630" x="7158038" y="5808663"/>
          <p14:tracePt t="138637" x="7167563" y="5800725"/>
          <p14:tracePt t="138647" x="7177088" y="5800725"/>
          <p14:tracePt t="138654" x="7185025" y="5800725"/>
          <p14:tracePt t="138657" x="7194550" y="5791200"/>
          <p14:tracePt t="138674" x="7204075" y="5781675"/>
          <p14:tracePt t="138687" x="7213600" y="5781675"/>
          <p14:tracePt t="138690" x="7221538" y="5781675"/>
          <p14:tracePt t="138713" x="7231063" y="5772150"/>
          <p14:tracePt t="138730" x="7240588" y="5764213"/>
          <p14:tracePt t="138744" x="7250113" y="5754688"/>
          <p14:tracePt t="138844" x="7258050" y="5745163"/>
          <p14:tracePt t="138860" x="7267575" y="5735638"/>
          <p14:tracePt t="138927" x="7277100" y="5727700"/>
          <p14:tracePt t="138946" x="7286625" y="5727700"/>
          <p14:tracePt t="138959" x="7294563" y="5727700"/>
          <p14:tracePt t="139046" x="7304088" y="5727700"/>
          <p14:tracePt t="139080" x="7313613" y="5727700"/>
          <p14:tracePt t="139092" x="7323138" y="5718175"/>
          <p14:tracePt t="139177" x="7331075" y="5718175"/>
          <p14:tracePt t="139184" x="7340600" y="5718175"/>
          <p14:tracePt t="139191" x="7350125" y="5718175"/>
          <p14:tracePt t="139202" x="7350125" y="5708650"/>
          <p14:tracePt t="139213" x="7359650" y="5708650"/>
          <p14:tracePt t="139221" x="7367588" y="5708650"/>
          <p14:tracePt t="139223" x="7377113" y="5708650"/>
          <p14:tracePt t="139228" x="7386638" y="5708650"/>
          <p14:tracePt t="139231" x="7396163" y="5699125"/>
          <p14:tracePt t="139236" x="7404100" y="5699125"/>
          <p14:tracePt t="139238" x="7413625" y="5699125"/>
          <p14:tracePt t="139242" x="7432675" y="5699125"/>
          <p14:tracePt t="139246" x="7440613" y="5699125"/>
          <p14:tracePt t="139250" x="7459663" y="5699125"/>
          <p14:tracePt t="139254" x="7477125" y="5699125"/>
          <p14:tracePt t="139258" x="7496175" y="5699125"/>
          <p14:tracePt t="139262" x="7513638" y="5699125"/>
          <p14:tracePt t="139267" x="7532688" y="5699125"/>
          <p14:tracePt t="139269" x="7559675" y="5699125"/>
          <p14:tracePt t="139271" x="7577138" y="5699125"/>
          <p14:tracePt t="139276" x="7596188" y="5699125"/>
          <p14:tracePt t="139279" x="7623175" y="5699125"/>
          <p14:tracePt t="139284" x="7642225" y="5699125"/>
          <p14:tracePt t="139288" x="7669213" y="5699125"/>
          <p14:tracePt t="139292" x="7686675" y="5699125"/>
          <p14:tracePt t="139296" x="7715250" y="5699125"/>
          <p14:tracePt t="139300" x="7759700" y="5699125"/>
          <p14:tracePt t="139303" x="7788275" y="5699125"/>
          <p14:tracePt t="139308" x="7824788" y="5699125"/>
          <p14:tracePt t="139312" x="7861300" y="5699125"/>
          <p14:tracePt t="139317" x="7896225" y="5699125"/>
          <p14:tracePt t="139320" x="7942263" y="5699125"/>
          <p14:tracePt t="139323" x="7978775" y="5699125"/>
          <p14:tracePt t="139328" x="8024813" y="5699125"/>
          <p14:tracePt t="139334" x="8070850" y="5699125"/>
          <p14:tracePt t="139335" x="8115300" y="5699125"/>
          <p14:tracePt t="139340" x="8170863" y="5699125"/>
          <p14:tracePt t="139343" x="8224838" y="5699125"/>
          <p14:tracePt t="139348" x="8270875" y="5699125"/>
          <p14:tracePt t="139352" x="8324850" y="5699125"/>
          <p14:tracePt t="139356" x="8380413" y="5699125"/>
          <p14:tracePt t="139360" x="8434388" y="5699125"/>
          <p14:tracePt t="139364" x="8489950" y="5699125"/>
          <p14:tracePt t="139368" x="8543925" y="5699125"/>
          <p14:tracePt t="139372" x="8626475" y="5699125"/>
          <p14:tracePt t="139376" x="8699500" y="5699125"/>
          <p14:tracePt t="139384" x="8826500" y="5699125"/>
          <p14:tracePt t="139388" x="8882063" y="5699125"/>
          <p14:tracePt t="139391" x="8936038" y="5699125"/>
          <p14:tracePt t="139396" x="9009063" y="5699125"/>
          <p14:tracePt t="139400" x="9072563" y="5699125"/>
          <p14:tracePt t="139403" x="9145588" y="5699125"/>
          <p14:tracePt t="139407" x="9201150" y="5699125"/>
          <p14:tracePt t="139412" x="9255125" y="5699125"/>
          <p14:tracePt t="139416" x="9301163" y="5699125"/>
          <p14:tracePt t="139420" x="9356725" y="5699125"/>
          <p14:tracePt t="139424" x="9393238" y="5699125"/>
          <p14:tracePt t="139428" x="9420225" y="5691188"/>
          <p14:tracePt t="139433" x="9456738" y="5691188"/>
          <p14:tracePt t="139436" x="9493250" y="5691188"/>
          <p14:tracePt t="139440" x="9520238" y="5691188"/>
          <p14:tracePt t="139443" x="9566275" y="5691188"/>
          <p14:tracePt t="139448" x="9602788" y="5691188"/>
          <p14:tracePt t="139452" x="9639300" y="5691188"/>
          <p14:tracePt t="139456" x="9666288" y="5691188"/>
          <p14:tracePt t="139460" x="9702800" y="5691188"/>
          <p14:tracePt t="139466" x="9729788" y="5691188"/>
          <p14:tracePt t="139469" x="9766300" y="5691188"/>
          <p14:tracePt t="139469" x="9793288" y="5691188"/>
          <p14:tracePt t="139473" x="9812338" y="5691188"/>
          <p14:tracePt t="139477" x="9829800" y="5691188"/>
          <p14:tracePt t="139482" x="9848850" y="5691188"/>
          <p14:tracePt t="139486" x="9856788" y="5691188"/>
          <p14:tracePt t="139489" x="9866313" y="5691188"/>
          <p14:tracePt t="139493" x="9875838" y="5691188"/>
          <p14:tracePt t="139511" x="9893300" y="5691188"/>
          <p14:tracePt t="139516" x="9902825" y="5691188"/>
          <p14:tracePt t="139520" x="9912350" y="5681663"/>
          <p14:tracePt t="139522" x="9921875" y="5681663"/>
          <p14:tracePt t="139530" x="9939338" y="5681663"/>
          <p14:tracePt t="139534" x="9948863" y="5681663"/>
          <p14:tracePt t="139538" x="9966325" y="5681663"/>
          <p14:tracePt t="139541" x="9985375" y="5681663"/>
          <p14:tracePt t="139546" x="9994900" y="5681663"/>
          <p14:tracePt t="139551" x="10002838" y="5681663"/>
          <p14:tracePt t="139553" x="10012363" y="5681663"/>
          <p14:tracePt t="139558" x="10021888" y="5681663"/>
          <p14:tracePt t="139562" x="10031413" y="5681663"/>
          <p14:tracePt t="139566" x="10039350" y="5681663"/>
          <p14:tracePt t="139570" x="10048875" y="5681663"/>
          <p14:tracePt t="139579" x="10058400" y="5681663"/>
          <p14:tracePt t="139587" x="10067925" y="5681663"/>
          <p14:tracePt t="139596" x="10085388" y="5681663"/>
          <p14:tracePt t="139604" x="10121900" y="5681663"/>
          <p14:tracePt t="139606" x="10140950" y="5681663"/>
          <p14:tracePt t="139610" x="10158413" y="5681663"/>
          <p14:tracePt t="139614" x="10177463" y="5681663"/>
          <p14:tracePt t="139618" x="10204450" y="5681663"/>
          <p14:tracePt t="139622" x="10221913" y="5681663"/>
          <p14:tracePt t="139626" x="10248900" y="5681663"/>
          <p14:tracePt t="139630" x="10277475" y="5681663"/>
          <p14:tracePt t="139634" x="10313988" y="5681663"/>
          <p14:tracePt t="139638" x="10350500" y="5681663"/>
          <p14:tracePt t="139642" x="10377488" y="5681663"/>
          <p14:tracePt t="139644" x="10414000" y="5681663"/>
          <p14:tracePt t="139648" x="10440988" y="5681663"/>
          <p14:tracePt t="139652" x="10460038" y="5681663"/>
          <p14:tracePt t="139656" x="10477500" y="5681663"/>
          <p14:tracePt t="139661" x="10496550" y="5681663"/>
          <p14:tracePt t="139665" x="10504488" y="5681663"/>
          <p14:tracePt t="139668" x="10523538" y="5681663"/>
          <p14:tracePt t="139672" x="10541000" y="5681663"/>
          <p14:tracePt t="139682" x="10560050" y="5681663"/>
          <p14:tracePt t="139685" x="10577513" y="5681663"/>
          <p14:tracePt t="139688" x="10587038" y="5681663"/>
          <p14:tracePt t="139692" x="10606088" y="5681663"/>
          <p14:tracePt t="139696" x="10633075" y="5681663"/>
          <p14:tracePt t="139700" x="10650538" y="5681663"/>
          <p14:tracePt t="139704" x="10677525" y="5681663"/>
          <p14:tracePt t="139708" x="10696575" y="5681663"/>
          <p14:tracePt t="139712" x="10742613" y="5681663"/>
          <p14:tracePt t="139716" x="10769600" y="5681663"/>
          <p14:tracePt t="139720" x="10796588" y="5681663"/>
          <p14:tracePt t="139724" x="10823575" y="5681663"/>
          <p14:tracePt t="139728" x="10852150" y="5681663"/>
          <p14:tracePt t="139733" x="10869613" y="5681663"/>
          <p14:tracePt t="139735" x="10888663" y="5681663"/>
          <p14:tracePt t="139739" x="10906125" y="5681663"/>
          <p14:tracePt t="139743" x="10925175" y="5681663"/>
          <p14:tracePt t="139752" x="10933113" y="5681663"/>
          <p14:tracePt t="148140" x="10915650" y="5662613"/>
          <p14:tracePt t="148148" x="10879138" y="5645150"/>
          <p14:tracePt t="148150" x="10869613" y="5645150"/>
          <p14:tracePt t="148154" x="10842625" y="5626100"/>
          <p14:tracePt t="148158" x="10833100" y="5626100"/>
          <p14:tracePt t="148162" x="10806113" y="5618163"/>
          <p14:tracePt t="148166" x="10733088" y="5608638"/>
          <p14:tracePt t="148170" x="10660063" y="5581650"/>
          <p14:tracePt t="148174" x="10577513" y="5554663"/>
          <p14:tracePt t="148178" x="10477500" y="5508625"/>
          <p14:tracePt t="148183" x="10387013" y="5472113"/>
          <p14:tracePt t="148185" x="10304463" y="5426075"/>
          <p14:tracePt t="148189" x="10204450" y="5399088"/>
          <p14:tracePt t="148193" x="10112375" y="5362575"/>
          <p14:tracePt t="148199" x="10012363" y="5316538"/>
          <p14:tracePt t="148202" x="9912350" y="5280025"/>
          <p14:tracePt t="148205" x="9802813" y="5233988"/>
          <p14:tracePt t="148209" x="9702800" y="5189538"/>
          <p14:tracePt t="148214" x="9602788" y="5153025"/>
          <p14:tracePt t="148217" x="9501188" y="5106988"/>
          <p14:tracePt t="148221" x="9410700" y="5053013"/>
          <p14:tracePt t="148225" x="9310688" y="4997450"/>
          <p14:tracePt t="148229" x="9210675" y="4924425"/>
          <p14:tracePt t="148234" x="9091613" y="4851400"/>
          <p14:tracePt t="148239" x="8955088" y="4778375"/>
          <p14:tracePt t="148241" x="8836025" y="4687888"/>
          <p14:tracePt t="148245" x="8699500" y="4595813"/>
          <p14:tracePt t="148250" x="8562975" y="4505325"/>
          <p14:tracePt t="148253" x="8443913" y="4413250"/>
          <p14:tracePt t="148258" x="8324850" y="4322763"/>
          <p14:tracePt t="148262" x="8188325" y="4240213"/>
          <p14:tracePt t="148266" x="8088313" y="4167188"/>
          <p14:tracePt t="148270" x="7969250" y="4094163"/>
          <p14:tracePt t="148274" x="7869238" y="4021138"/>
          <p14:tracePt t="148275" x="7788275" y="3948113"/>
          <p14:tracePt t="148281" x="7723188" y="3894138"/>
          <p14:tracePt t="148284" x="7659688" y="3848100"/>
          <p14:tracePt t="148287" x="7596188" y="3794125"/>
          <p14:tracePt t="148291" x="7523163" y="3738563"/>
          <p14:tracePt t="148296" x="7477125" y="3694113"/>
          <p14:tracePt t="148300" x="7432675" y="3657600"/>
          <p14:tracePt t="148304" x="7413625" y="3638550"/>
          <p14:tracePt t="148308" x="7404100" y="3629025"/>
          <p14:tracePt t="148312" x="7396163" y="3621088"/>
          <p14:tracePt t="148317" x="7386638" y="3611563"/>
          <p14:tracePt t="148320" x="7367588" y="3592513"/>
          <p14:tracePt t="148323" x="7359650" y="3584575"/>
          <p14:tracePt t="148327" x="7359650" y="3575050"/>
          <p14:tracePt t="148332" x="7350125" y="3575050"/>
          <p14:tracePt t="148335" x="7350125" y="3565525"/>
          <p14:tracePt t="148339" x="7350125" y="3556000"/>
          <p14:tracePt t="148343" x="7340600" y="3548063"/>
          <p14:tracePt t="148348" x="7331075" y="3538538"/>
          <p14:tracePt t="148352" x="7323138" y="3529013"/>
          <p14:tracePt t="148361" x="7313613" y="3519488"/>
          <p14:tracePt t="148798" x="7304088" y="3511550"/>
          <p14:tracePt t="148821" x="7304088" y="3502025"/>
          <p14:tracePt t="148826" x="7304088" y="3482975"/>
          <p14:tracePt t="148832" x="7304088" y="3455988"/>
          <p14:tracePt t="148836" x="7304088" y="3438525"/>
          <p14:tracePt t="148840" x="7304088" y="3411538"/>
          <p14:tracePt t="148844" x="7304088" y="3392488"/>
          <p14:tracePt t="148849" x="7304088" y="3365500"/>
          <p14:tracePt t="148850" x="7304088" y="3338513"/>
          <p14:tracePt t="148854" x="7304088" y="3309938"/>
          <p14:tracePt t="148858" x="7304088" y="3273425"/>
          <p14:tracePt t="148863" x="7304088" y="3236913"/>
          <p14:tracePt t="148866" x="7304088" y="3209925"/>
          <p14:tracePt t="148870" x="7304088" y="3182938"/>
          <p14:tracePt t="148874" x="7304088" y="3136900"/>
          <p14:tracePt t="148878" x="7304088" y="3109913"/>
          <p14:tracePt t="148882" x="7304088" y="3082925"/>
          <p14:tracePt t="148904" x="7331075" y="2917825"/>
          <p14:tracePt t="148908" x="7331075" y="2900363"/>
          <p14:tracePt t="148920" x="7340600" y="2827338"/>
          <p14:tracePt t="148922" x="7340600" y="2808288"/>
          <p14:tracePt t="148926" x="7350125" y="2790825"/>
          <p14:tracePt t="148929" x="7350125" y="2763838"/>
          <p14:tracePt t="148934" x="7350125" y="2744788"/>
          <p14:tracePt t="148938" x="7359650" y="2727325"/>
          <p14:tracePt t="148941" x="7359650" y="2708275"/>
          <p14:tracePt t="148946" x="7359650" y="2698750"/>
          <p14:tracePt t="148950" x="7359650" y="2681288"/>
          <p14:tracePt t="148959" x="7359650" y="2662238"/>
          <p14:tracePt t="148962" x="7359650" y="2644775"/>
          <p14:tracePt t="148966" x="7359650" y="2635250"/>
          <p14:tracePt t="148971" x="7359650" y="2617788"/>
          <p14:tracePt t="148974" x="7359650" y="2608263"/>
          <p14:tracePt t="148978" x="7359650" y="2598738"/>
          <p14:tracePt t="148992" x="7359650" y="2589213"/>
          <p14:tracePt t="148994" x="7359650" y="2581275"/>
          <p14:tracePt t="149002" x="7359650" y="2571750"/>
          <p14:tracePt t="149013" x="7359650" y="2562225"/>
          <p14:tracePt t="149020" x="7359650" y="2554288"/>
          <p14:tracePt t="149035" x="7359650" y="2544763"/>
          <p14:tracePt t="149075" x="7367588" y="2544763"/>
          <p14:tracePt t="149512" x="7367588" y="2535238"/>
          <p14:tracePt t="149524" x="7359650" y="2535238"/>
          <p14:tracePt t="149526" x="7350125" y="2535238"/>
          <p14:tracePt t="149532" x="7340600" y="2535238"/>
          <p14:tracePt t="149536" x="7331075" y="2535238"/>
          <p14:tracePt t="149540" x="7323138" y="2535238"/>
          <p14:tracePt t="149544" x="7304088" y="2525713"/>
          <p14:tracePt t="149561" x="7294563" y="2517775"/>
          <p14:tracePt t="149615" x="7286625" y="2517775"/>
          <p14:tracePt t="149618" x="7277100" y="2517775"/>
          <p14:tracePt t="149625" x="7258050" y="2489200"/>
          <p14:tracePt t="149632" x="7250113" y="2481263"/>
          <p14:tracePt t="149641" x="7240588" y="2471738"/>
          <p14:tracePt t="149650" x="7231063" y="2471738"/>
          <p14:tracePt t="149662" x="7221538" y="2462213"/>
          <p14:tracePt t="149784" x="7221538" y="2452688"/>
          <p14:tracePt t="149918" x="7221538" y="2444750"/>
          <p14:tracePt t="149938" x="7221538" y="2435225"/>
          <p14:tracePt t="149986" x="7231063" y="2435225"/>
          <p14:tracePt t="149998" x="7240588" y="2435225"/>
          <p14:tracePt t="150005" x="7250113" y="2425700"/>
          <p14:tracePt t="150017" x="7258050" y="2425700"/>
          <p14:tracePt t="150026" x="7267575" y="2425700"/>
          <p14:tracePt t="150036" x="7286625" y="2425700"/>
          <p14:tracePt t="150044" x="7294563" y="2425700"/>
          <p14:tracePt t="150049" x="7304088" y="2425700"/>
          <p14:tracePt t="150225" x="7313613" y="2425700"/>
          <p14:tracePt t="150466" x="7323138" y="2425700"/>
          <p14:tracePt t="150519" x="7331075" y="2425700"/>
          <p14:tracePt t="150533" x="7340600" y="2425700"/>
          <p14:tracePt t="150536" x="7350125" y="2425700"/>
          <p14:tracePt t="150563" x="7359650" y="2425700"/>
          <p14:tracePt t="150626" x="7359650" y="2435225"/>
          <p14:tracePt t="150633" x="7367588" y="2435225"/>
          <p14:tracePt t="150638" x="7377113" y="2444750"/>
          <p14:tracePt t="150646" x="7386638" y="2444750"/>
          <p14:tracePt t="150651" x="7396163" y="2452688"/>
          <p14:tracePt t="150670" x="7404100" y="2452688"/>
          <p14:tracePt t="153524" x="7413625" y="2462213"/>
          <p14:tracePt t="153537" x="7432675" y="2471738"/>
          <p14:tracePt t="153540" x="7440613" y="2471738"/>
          <p14:tracePt t="153546" x="7459663" y="2471738"/>
          <p14:tracePt t="153550" x="7469188" y="2471738"/>
          <p14:tracePt t="153553" x="7477125" y="2471738"/>
          <p14:tracePt t="153561" x="7486650" y="2471738"/>
          <p14:tracePt t="153566" x="7496175" y="2471738"/>
          <p14:tracePt t="153570" x="7504113" y="2471738"/>
          <p14:tracePt t="153574" x="7513638" y="2471738"/>
          <p14:tracePt t="153575" x="7532688" y="2471738"/>
          <p14:tracePt t="153581" x="7550150" y="2481263"/>
          <p14:tracePt t="153584" x="7569200" y="2481263"/>
          <p14:tracePt t="153588" x="7586663" y="2489200"/>
          <p14:tracePt t="153591" x="7605713" y="2489200"/>
          <p14:tracePt t="153596" x="7613650" y="2489200"/>
          <p14:tracePt t="153600" x="7632700" y="2508250"/>
          <p14:tracePt t="153603" x="7659688" y="2517775"/>
          <p14:tracePt t="153608" x="7696200" y="2525713"/>
          <p14:tracePt t="153612" x="7723188" y="2525713"/>
          <p14:tracePt t="153616" x="7759700" y="2525713"/>
          <p14:tracePt t="153620" x="7788275" y="2535238"/>
          <p14:tracePt t="153624" x="7805738" y="2535238"/>
          <p14:tracePt t="153629" x="7832725" y="2535238"/>
          <p14:tracePt t="153632" x="7851775" y="2544763"/>
          <p14:tracePt t="153636" x="7869238" y="2544763"/>
          <p14:tracePt t="153640" x="7896225" y="2554288"/>
          <p14:tracePt t="153644" x="7915275" y="2562225"/>
          <p14:tracePt t="153648" x="7932738" y="2562225"/>
          <p14:tracePt t="153652" x="7969250" y="2571750"/>
          <p14:tracePt t="153656" x="7978775" y="2571750"/>
          <p14:tracePt t="153660" x="8015288" y="2581275"/>
          <p14:tracePt t="153665" x="8042275" y="2589213"/>
          <p14:tracePt t="153668" x="8070850" y="2598738"/>
          <p14:tracePt t="153672" x="8088313" y="2608263"/>
          <p14:tracePt t="153676" x="8124825" y="2617788"/>
          <p14:tracePt t="153682" x="8143875" y="2617788"/>
          <p14:tracePt t="153684" x="8151813" y="2617788"/>
          <p14:tracePt t="153688" x="8188325" y="2635250"/>
          <p14:tracePt t="153693" x="8207375" y="2635250"/>
          <p14:tracePt t="153697" x="8234363" y="2635250"/>
          <p14:tracePt t="153700" x="8261350" y="2644775"/>
          <p14:tracePt t="153704" x="8297863" y="2654300"/>
          <p14:tracePt t="153708" x="8324850" y="2662238"/>
          <p14:tracePt t="153712" x="8353425" y="2662238"/>
          <p14:tracePt t="153716" x="8380413" y="2671763"/>
          <p14:tracePt t="153720" x="8416925" y="2671763"/>
          <p14:tracePt t="153724" x="8453438" y="2681288"/>
          <p14:tracePt t="153728" x="8499475" y="2690813"/>
          <p14:tracePt t="153732" x="8526463" y="2698750"/>
          <p14:tracePt t="153736" x="8572500" y="2698750"/>
          <p14:tracePt t="153740" x="8609013" y="2698750"/>
          <p14:tracePt t="153744" x="8653463" y="2708275"/>
          <p14:tracePt t="153749" x="8689975" y="2727325"/>
          <p14:tracePt t="153752" x="8736013" y="2735263"/>
          <p14:tracePt t="153755" x="8782050" y="2754313"/>
          <p14:tracePt t="153758" x="8818563" y="2763838"/>
          <p14:tracePt t="153762" x="8863013" y="2781300"/>
          <p14:tracePt t="153766" x="8928100" y="2790825"/>
          <p14:tracePt t="153770" x="8964613" y="2800350"/>
          <p14:tracePt t="153774" x="9009063" y="2808288"/>
          <p14:tracePt t="153778" x="9037638" y="2817813"/>
          <p14:tracePt t="153783" x="9064625" y="2817813"/>
          <p14:tracePt t="153786" x="9101138" y="2827338"/>
          <p14:tracePt t="153790" x="9128125" y="2844800"/>
          <p14:tracePt t="153794" x="9155113" y="2854325"/>
          <p14:tracePt t="153799" x="9182100" y="2854325"/>
          <p14:tracePt t="153802" x="9201150" y="2854325"/>
          <p14:tracePt t="153806" x="9237663" y="2863850"/>
          <p14:tracePt t="153810" x="9264650" y="2863850"/>
          <p14:tracePt t="153815" x="9291638" y="2873375"/>
          <p14:tracePt t="153818" x="9337675" y="2873375"/>
          <p14:tracePt t="153822" x="9374188" y="2873375"/>
          <p14:tracePt t="153826" x="9420225" y="2881313"/>
          <p14:tracePt t="153832" x="9474200" y="2881313"/>
          <p14:tracePt t="153834" x="9520238" y="2890838"/>
          <p14:tracePt t="153838" x="9574213" y="2900363"/>
          <p14:tracePt t="153842" x="9639300" y="2917825"/>
          <p14:tracePt t="153847" x="9693275" y="2917825"/>
          <p14:tracePt t="153851" x="9729788" y="2927350"/>
          <p14:tracePt t="153854" x="9793288" y="2936875"/>
          <p14:tracePt t="153858" x="9848850" y="2946400"/>
          <p14:tracePt t="153862" x="9893300" y="2946400"/>
          <p14:tracePt t="153867" x="9929813" y="2946400"/>
          <p14:tracePt t="153870" x="9975850" y="2963863"/>
          <p14:tracePt t="153874" x="10021888" y="2973388"/>
          <p14:tracePt t="153878" x="10058400" y="2973388"/>
          <p14:tracePt t="153883" x="10085388" y="2973388"/>
          <p14:tracePt t="153886" x="10121900" y="2973388"/>
          <p14:tracePt t="153901" x="10194925" y="2990850"/>
          <p14:tracePt t="153903" x="10213975" y="2990850"/>
          <p14:tracePt t="153905" x="10221913" y="2990850"/>
          <p14:tracePt t="153910" x="10240963" y="2990850"/>
          <p14:tracePt t="153914" x="10258425" y="2990850"/>
          <p14:tracePt t="153918" x="10277475" y="3000375"/>
          <p14:tracePt t="153922" x="10304463" y="3009900"/>
          <p14:tracePt t="153926" x="10321925" y="3009900"/>
          <p14:tracePt t="153928" x="10350500" y="3009900"/>
          <p14:tracePt t="153932" x="10377488" y="3009900"/>
          <p14:tracePt t="153936" x="10414000" y="3017838"/>
          <p14:tracePt t="153940" x="10423525" y="3017838"/>
          <p14:tracePt t="153944" x="10460038" y="3027363"/>
          <p14:tracePt t="153949" x="10477500" y="3027363"/>
          <p14:tracePt t="153951" x="10496550" y="3027363"/>
          <p14:tracePt t="153956" x="10514013" y="3027363"/>
          <p14:tracePt t="153959" x="10523538" y="3027363"/>
          <p14:tracePt t="153968" x="10533063" y="3036888"/>
          <p14:tracePt t="154151" x="10541000" y="3036888"/>
          <p14:tracePt t="154162" x="10560050" y="3046413"/>
          <p14:tracePt t="154166" x="10569575" y="3054350"/>
          <p14:tracePt t="154170" x="10577513" y="3063875"/>
          <p14:tracePt t="154174" x="10587038" y="3073400"/>
          <p14:tracePt t="154186" x="10606088" y="3090863"/>
          <p14:tracePt t="154190" x="10614025" y="3100388"/>
          <p14:tracePt t="154194" x="10623550" y="3109913"/>
          <p14:tracePt t="154199" x="10633075" y="3119438"/>
          <p14:tracePt t="154202" x="10650538" y="3136900"/>
          <p14:tracePt t="154206" x="10660063" y="3146425"/>
          <p14:tracePt t="154210" x="10669588" y="3155950"/>
          <p14:tracePt t="154222" x="10677525" y="3163888"/>
          <p14:tracePt t="154226" x="10687050" y="3173413"/>
          <p14:tracePt t="154231" x="10696575" y="3192463"/>
          <p14:tracePt t="154242" x="10706100" y="3200400"/>
          <p14:tracePt t="154246" x="10714038" y="3209925"/>
          <p14:tracePt t="154254" x="10723563" y="3228975"/>
          <p14:tracePt t="154263" x="10733088" y="3228975"/>
          <p14:tracePt t="154270" x="10733088" y="3236913"/>
          <p14:tracePt t="154274" x="10742613" y="3246438"/>
          <p14:tracePt t="154278" x="10750550" y="3255963"/>
          <p14:tracePt t="154288" x="10760075" y="3273425"/>
          <p14:tracePt t="154304" x="10779125" y="3292475"/>
          <p14:tracePt t="154313" x="10787063" y="3302000"/>
          <p14:tracePt t="154316" x="10796588" y="3309938"/>
          <p14:tracePt t="154324" x="10806113" y="3319463"/>
          <p14:tracePt t="154328" x="10815638" y="3319463"/>
          <p14:tracePt t="154340" x="10815638" y="3328988"/>
          <p14:tracePt t="154349" x="10823575" y="3338513"/>
          <p14:tracePt t="154353" x="10833100" y="3346450"/>
          <p14:tracePt t="154413" x="10842625" y="3355975"/>
          <p14:tracePt t="154425" x="10852150" y="3365500"/>
          <p14:tracePt t="154428" x="10860088" y="3375025"/>
          <p14:tracePt t="154436" x="10869613" y="3375025"/>
          <p14:tracePt t="154444" x="10869613" y="3382963"/>
          <p14:tracePt t="154449" x="10879138" y="3392488"/>
          <p14:tracePt t="154456" x="10888663" y="3402013"/>
          <p14:tracePt t="157346" x="10896600" y="3411538"/>
          <p14:tracePt t="157353" x="10906125" y="3411538"/>
          <p14:tracePt t="157356" x="10915650" y="3411538"/>
          <p14:tracePt t="157364" x="10925175" y="3411538"/>
          <p14:tracePt t="157375" x="10933113" y="3411538"/>
          <p14:tracePt t="157380" x="10942638" y="3411538"/>
          <p14:tracePt t="157384" x="10952163" y="3411538"/>
          <p14:tracePt t="157386" x="10961688" y="3411538"/>
          <p14:tracePt t="157398" x="10988675" y="3411538"/>
          <p14:tracePt t="157400" x="10998200" y="3402013"/>
          <p14:tracePt t="157404" x="11033125" y="3392488"/>
          <p14:tracePt t="157407" x="11061700" y="3392488"/>
          <p14:tracePt t="157413" x="11088688" y="3382963"/>
          <p14:tracePt t="157416" x="11125200" y="3375025"/>
          <p14:tracePt t="157420" x="11152188" y="3365500"/>
          <p14:tracePt t="157423" x="11171238" y="3355975"/>
          <p14:tracePt t="157428" x="11225213" y="3338513"/>
          <p14:tracePt t="157432" x="11271250" y="3328988"/>
          <p14:tracePt t="157435" x="11307763" y="3328988"/>
          <p14:tracePt t="157440" x="11334750" y="3319463"/>
          <p14:tracePt t="157445" x="11371263" y="3319463"/>
          <p14:tracePt t="157450" x="11407775" y="3309938"/>
          <p14:tracePt t="157453" x="11434763" y="3309938"/>
          <p14:tracePt t="157456" x="11471275" y="3309938"/>
          <p14:tracePt t="157459" x="11498263" y="3302000"/>
          <p14:tracePt t="157465" x="11526838" y="3302000"/>
          <p14:tracePt t="157467" x="11553825" y="3292475"/>
          <p14:tracePt t="157471" x="11571288" y="3282950"/>
          <p14:tracePt t="157476" x="11590338" y="3282950"/>
          <p14:tracePt t="157480" x="11607800" y="3282950"/>
          <p14:tracePt t="157484" x="11626850" y="3282950"/>
          <p14:tracePt t="157488" x="11636375" y="3282950"/>
          <p14:tracePt t="157492" x="11644313" y="3282950"/>
          <p14:tracePt t="157499" x="11663363" y="3273425"/>
          <p14:tracePt t="157500" x="11680825" y="3273425"/>
          <p14:tracePt t="157504" x="11690350" y="3265488"/>
          <p14:tracePt t="157508" x="11699875" y="3265488"/>
          <p14:tracePt t="157512" x="11717338" y="3265488"/>
          <p14:tracePt t="157516" x="11753850" y="3255963"/>
          <p14:tracePt t="157520" x="11772900" y="3255963"/>
          <p14:tracePt t="157524" x="11782425" y="3255963"/>
          <p14:tracePt t="157528" x="11799888" y="3255963"/>
          <p14:tracePt t="157532" x="11817350" y="3246438"/>
          <p14:tracePt t="157536" x="11836400" y="3246438"/>
          <p14:tracePt t="157540" x="11853863" y="3246438"/>
          <p14:tracePt t="157544" x="11863388" y="3236913"/>
          <p14:tracePt t="157548" x="11872913" y="3236913"/>
          <p14:tracePt t="157557" x="11882438" y="3236913"/>
          <p14:tracePt t="157596" x="11890375" y="3236913"/>
          <p14:tracePt t="157604" x="11899900" y="3228975"/>
          <p14:tracePt t="157616" x="11909425" y="3219450"/>
          <p14:tracePt t="157624" x="11918950" y="3219450"/>
          <p14:tracePt t="157627" x="11926888" y="3219450"/>
          <p14:tracePt t="157633" x="11936413" y="3209925"/>
          <p14:tracePt t="157634" x="11945938" y="3200400"/>
          <p14:tracePt t="157664" x="11955463" y="3200400"/>
          <p14:tracePt t="166537" x="12065000" y="3182938"/>
          <p14:tracePt t="166538" x="12145963" y="3173413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3.8|26.4|4.2|1.3|14.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2235</TotalTime>
  <Words>1058</Words>
  <Application>Microsoft Office PowerPoint</Application>
  <PresentationFormat>宽屏</PresentationFormat>
  <Paragraphs>256</Paragraphs>
  <Slides>15</Slides>
  <Notes>4</Notes>
  <HiddenSlides>0</HiddenSlides>
  <MMClips>16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31" baseType="lpstr">
      <vt:lpstr>AdvTimes</vt:lpstr>
      <vt:lpstr>MS Mincho</vt:lpstr>
      <vt:lpstr>等线</vt:lpstr>
      <vt:lpstr>等线 Light</vt:lpstr>
      <vt:lpstr>华文新魏</vt:lpstr>
      <vt:lpstr>宋体</vt:lpstr>
      <vt:lpstr>微软简行楷</vt:lpstr>
      <vt:lpstr>微软雅黑</vt:lpstr>
      <vt:lpstr>微软雅黑</vt:lpstr>
      <vt:lpstr>Arial</vt:lpstr>
      <vt:lpstr>Brush Script MT</vt:lpstr>
      <vt:lpstr>Calibri</vt:lpstr>
      <vt:lpstr>FrankRuehl</vt:lpstr>
      <vt:lpstr>Maiandra GD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zg</dc:creator>
  <cp:lastModifiedBy>86178</cp:lastModifiedBy>
  <cp:revision>74</cp:revision>
  <dcterms:created xsi:type="dcterms:W3CDTF">2020-10-18T04:39:46Z</dcterms:created>
  <dcterms:modified xsi:type="dcterms:W3CDTF">2020-10-22T10:33:20Z</dcterms:modified>
</cp:coreProperties>
</file>