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842" r:id="rId2"/>
    <p:sldId id="886" r:id="rId3"/>
    <p:sldId id="882" r:id="rId4"/>
    <p:sldId id="883" r:id="rId5"/>
    <p:sldId id="884" r:id="rId6"/>
    <p:sldId id="881" r:id="rId7"/>
    <p:sldId id="885" r:id="rId8"/>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290D1-0627-CEE8-E593-04952AEDF907}" v="52" dt="2021-10-18T23:08:31.682"/>
    <p1510:client id="{85EF9F06-CD30-990D-3A95-8BFDA58DAAAE}" v="1861" dt="2021-10-18T23:05:01.413"/>
    <p1510:client id="{A7CD309D-CE31-C888-2B2A-FEAB6B78611E}" v="81" dt="2021-09-28T22:20:32.100"/>
    <p1510:client id="{C4024A4D-6B36-6C65-4D69-72F44927E25F}" v="1120" dt="2021-09-01T21:45:54.770"/>
    <p1510:client id="{CDF25E8B-DAF3-CB09-ADD6-80BB471D4353}" v="97" dt="2021-09-27T20:24:38.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67" autoAdjust="0"/>
    <p:restoredTop sz="86456" autoAdjust="0"/>
  </p:normalViewPr>
  <p:slideViewPr>
    <p:cSldViewPr snapToGrid="0">
      <p:cViewPr varScale="1">
        <p:scale>
          <a:sx n="62" d="100"/>
          <a:sy n="62" d="100"/>
        </p:scale>
        <p:origin x="40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D47FB2-E2BD-504D-8BB5-EE00BBE43EAC}"/>
              </a:ext>
            </a:extLst>
          </p:cNvPr>
          <p:cNvSpPr>
            <a:spLocks noGrp="1" noChangeArrowheads="1"/>
          </p:cNvSpPr>
          <p:nvPr>
            <p:ph type="hdr" sz="quarte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lvl1pPr defTabSz="966788" eaLnBrk="1" hangingPunct="1">
              <a:defRPr sz="1300">
                <a:latin typeface="Calibri" panose="020F0502020204030204" pitchFamily="34" charset="0"/>
              </a:defRPr>
            </a:lvl1pPr>
          </a:lstStyle>
          <a:p>
            <a:pPr>
              <a:defRPr/>
            </a:pPr>
            <a:endParaRPr lang="en-CA" altLang="en-US"/>
          </a:p>
        </p:txBody>
      </p:sp>
      <p:sp>
        <p:nvSpPr>
          <p:cNvPr id="3" name="Date Placeholder 2">
            <a:extLst>
              <a:ext uri="{FF2B5EF4-FFF2-40B4-BE49-F238E27FC236}">
                <a16:creationId xmlns:a16="http://schemas.microsoft.com/office/drawing/2014/main" id="{60C4A98D-1406-AB48-877F-60B8C768E92D}"/>
              </a:ext>
            </a:extLst>
          </p:cNvPr>
          <p:cNvSpPr>
            <a:spLocks noGrp="1" noChangeArrowheads="1"/>
          </p:cNvSpPr>
          <p:nvPr>
            <p:ph type="dt" idx="1"/>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Calibri" panose="020F0502020204030204" pitchFamily="34" charset="0"/>
              </a:defRPr>
            </a:lvl1pPr>
          </a:lstStyle>
          <a:p>
            <a:pPr>
              <a:defRPr/>
            </a:pPr>
            <a:fld id="{0C4CFA5D-1825-45C0-AD1C-C198C528BADE}" type="datetimeFigureOut">
              <a:rPr lang="en-US" altLang="en-US"/>
              <a:pPr>
                <a:defRPr/>
              </a:pPr>
              <a:t>10/21/2021</a:t>
            </a:fld>
            <a:endParaRPr lang="en-US" altLang="en-US"/>
          </a:p>
        </p:txBody>
      </p:sp>
      <p:sp>
        <p:nvSpPr>
          <p:cNvPr id="4" name="Slide Image Placeholder 3">
            <a:extLst>
              <a:ext uri="{FF2B5EF4-FFF2-40B4-BE49-F238E27FC236}">
                <a16:creationId xmlns:a16="http://schemas.microsoft.com/office/drawing/2014/main" id="{085C12F9-E1D7-FE46-8F20-29E2102B3F59}"/>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3E290AA-F90F-2F49-B820-F38687B90523}"/>
              </a:ext>
            </a:extLst>
          </p:cNvPr>
          <p:cNvSpPr>
            <a:spLocks noGrp="1" noChangeArrowheads="1"/>
          </p:cNvSpPr>
          <p:nvPr>
            <p:ph type="body" sz="quarter" idx="3"/>
          </p:nvPr>
        </p:nvSpPr>
        <p:spPr bwMode="auto">
          <a:xfrm>
            <a:off x="731838" y="4621213"/>
            <a:ext cx="585152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01B565-6BC4-8142-A515-84CDE57240A7}"/>
              </a:ext>
            </a:extLst>
          </p:cNvPr>
          <p:cNvSpPr>
            <a:spLocks noGrp="1" noChangeArrowheads="1"/>
          </p:cNvSpPr>
          <p:nvPr>
            <p:ph type="ftr" sz="quarter" idx="4"/>
          </p:nvPr>
        </p:nvSpPr>
        <p:spPr bwMode="auto">
          <a:xfrm>
            <a:off x="0" y="9120188"/>
            <a:ext cx="31702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b" anchorCtr="0" compatLnSpc="1">
            <a:prstTxWarp prst="textNoShape">
              <a:avLst/>
            </a:prstTxWarp>
          </a:bodyPr>
          <a:lstStyle>
            <a:lvl1pPr defTabSz="966788" eaLnBrk="1" hangingPunct="1">
              <a:defRPr sz="1300">
                <a:latin typeface="Calibri" panose="020F0502020204030204" pitchFamily="34" charset="0"/>
              </a:defRPr>
            </a:lvl1pPr>
          </a:lstStyle>
          <a:p>
            <a:pPr>
              <a:defRPr/>
            </a:pPr>
            <a:endParaRPr lang="en-CA" altLang="en-US"/>
          </a:p>
        </p:txBody>
      </p:sp>
      <p:sp>
        <p:nvSpPr>
          <p:cNvPr id="7" name="Slide Number Placeholder 6">
            <a:extLst>
              <a:ext uri="{FF2B5EF4-FFF2-40B4-BE49-F238E27FC236}">
                <a16:creationId xmlns:a16="http://schemas.microsoft.com/office/drawing/2014/main" id="{8D7FD7EE-9BFB-A046-9D36-97451AD632A1}"/>
              </a:ext>
            </a:extLst>
          </p:cNvPr>
          <p:cNvSpPr>
            <a:spLocks noGrp="1" noChangeArrowheads="1"/>
          </p:cNvSpPr>
          <p:nvPr>
            <p:ph type="sldNum" sz="quarter" idx="5"/>
          </p:nvPr>
        </p:nvSpPr>
        <p:spPr bwMode="auto">
          <a:xfrm>
            <a:off x="4143375" y="9120188"/>
            <a:ext cx="31702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b" anchorCtr="0" compatLnSpc="1">
            <a:prstTxWarp prst="textNoShape">
              <a:avLst/>
            </a:prstTxWarp>
          </a:bodyPr>
          <a:lstStyle>
            <a:lvl1pPr algn="r" defTabSz="966788" eaLnBrk="1" hangingPunct="1">
              <a:defRPr sz="1300">
                <a:latin typeface="Calibri" panose="020F0502020204030204" pitchFamily="34" charset="0"/>
              </a:defRPr>
            </a:lvl1pPr>
          </a:lstStyle>
          <a:p>
            <a:fld id="{AFB7B595-9339-4F94-B96A-A99C65519D8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D8C4B2F-DDCD-42F0-B6F6-045489D1CA32}"/>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53924A5C-5438-4C96-9318-610EA0EFBCB5}"/>
              </a:ext>
            </a:extLst>
          </p:cNvPr>
          <p:cNvSpPr>
            <a:spLocks noGrp="1" noChangeArrowheads="1"/>
          </p:cNvSpPr>
          <p:nvPr>
            <p:ph type="body" idx="1"/>
          </p:nvPr>
        </p:nvSpPr>
        <p:spPr>
          <a:xfrm>
            <a:off x="731838" y="4560888"/>
            <a:ext cx="5851525" cy="4319587"/>
          </a:xfrm>
          <a:noFill/>
        </p:spPr>
        <p:txBody>
          <a:bodyPr/>
          <a:lstStyle/>
          <a:p>
            <a:pPr>
              <a:spcBef>
                <a:spcPct val="0"/>
              </a:spcBef>
            </a:pPr>
            <a:endParaRPr lang="en-CA" altLang="en-US"/>
          </a:p>
        </p:txBody>
      </p:sp>
      <p:sp>
        <p:nvSpPr>
          <p:cNvPr id="31747" name="Slide Number Placeholder 3">
            <a:extLst>
              <a:ext uri="{FF2B5EF4-FFF2-40B4-BE49-F238E27FC236}">
                <a16:creationId xmlns:a16="http://schemas.microsoft.com/office/drawing/2014/main" id="{62EB1170-681E-48B2-939F-50152416023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1C8AC74-2865-4061-96F1-E9CE586A5169}" type="slidenum">
              <a:rPr lang="en-US" altLang="en-US" sz="1300">
                <a:latin typeface="Calibri" panose="020F0502020204030204" pitchFamily="34" charset="0"/>
              </a:rPr>
              <a:pPr algn="r" eaLnBrk="1" hangingPunct="1"/>
              <a:t>1</a:t>
            </a:fld>
            <a:endParaRPr lang="en-US" altLang="en-US" sz="13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5A4248A6-EE02-4B93-8324-93B07EAB36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8D7AAEC1-A93A-4F09-A114-91420D00E188}"/>
              </a:ext>
            </a:extLst>
          </p:cNvPr>
          <p:cNvSpPr>
            <a:spLocks noGrp="1" noChangeArrowheads="1"/>
          </p:cNvSpPr>
          <p:nvPr>
            <p:ph type="body" idx="1"/>
          </p:nvPr>
        </p:nvSpPr>
        <p:spPr>
          <a:noFill/>
        </p:spPr>
        <p:txBody>
          <a:bodyPr/>
          <a:lstStyle/>
          <a:p>
            <a:endParaRPr lang="en-US" altLang="en-US"/>
          </a:p>
        </p:txBody>
      </p:sp>
      <p:sp>
        <p:nvSpPr>
          <p:cNvPr id="34819" name="Slide Number Placeholder 3">
            <a:extLst>
              <a:ext uri="{FF2B5EF4-FFF2-40B4-BE49-F238E27FC236}">
                <a16:creationId xmlns:a16="http://schemas.microsoft.com/office/drawing/2014/main" id="{4B7E64AE-F493-4EBE-A934-C443401981A1}"/>
              </a:ext>
            </a:extLst>
          </p:cNvPr>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FC17D2-232F-4087-98C0-6DB5578CF818}" type="slidenum">
              <a:rPr lang="en-US" altLang="en-US">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281067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D8C4B2F-DDCD-42F0-B6F6-045489D1CA32}"/>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53924A5C-5438-4C96-9318-610EA0EFBCB5}"/>
              </a:ext>
            </a:extLst>
          </p:cNvPr>
          <p:cNvSpPr>
            <a:spLocks noGrp="1" noChangeArrowheads="1"/>
          </p:cNvSpPr>
          <p:nvPr>
            <p:ph type="body" idx="1"/>
          </p:nvPr>
        </p:nvSpPr>
        <p:spPr>
          <a:xfrm>
            <a:off x="731838" y="4560888"/>
            <a:ext cx="5851525" cy="4319587"/>
          </a:xfrm>
          <a:noFill/>
        </p:spPr>
        <p:txBody>
          <a:bodyPr/>
          <a:lstStyle/>
          <a:p>
            <a:pPr>
              <a:spcBef>
                <a:spcPct val="0"/>
              </a:spcBef>
            </a:pPr>
            <a:endParaRPr lang="en-CA" altLang="en-US"/>
          </a:p>
        </p:txBody>
      </p:sp>
      <p:sp>
        <p:nvSpPr>
          <p:cNvPr id="31747" name="Slide Number Placeholder 3">
            <a:extLst>
              <a:ext uri="{FF2B5EF4-FFF2-40B4-BE49-F238E27FC236}">
                <a16:creationId xmlns:a16="http://schemas.microsoft.com/office/drawing/2014/main" id="{62EB1170-681E-48B2-939F-50152416023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1C8AC74-2865-4061-96F1-E9CE586A5169}" type="slidenum">
              <a:rPr lang="en-US" altLang="en-US" sz="1300">
                <a:latin typeface="Calibri" panose="020F0502020204030204" pitchFamily="34" charset="0"/>
              </a:rPr>
              <a:pPr algn="r" eaLnBrk="1" hangingPunct="1"/>
              <a:t>4</a:t>
            </a:fld>
            <a:endParaRPr lang="en-US" altLang="en-US" sz="1300">
              <a:latin typeface="Calibri" panose="020F0502020204030204" pitchFamily="34" charset="0"/>
            </a:endParaRPr>
          </a:p>
        </p:txBody>
      </p:sp>
    </p:spTree>
    <p:extLst>
      <p:ext uri="{BB962C8B-B14F-4D97-AF65-F5344CB8AC3E}">
        <p14:creationId xmlns:p14="http://schemas.microsoft.com/office/powerpoint/2010/main" val="388136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D8C4B2F-DDCD-42F0-B6F6-045489D1CA32}"/>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53924A5C-5438-4C96-9318-610EA0EFBCB5}"/>
              </a:ext>
            </a:extLst>
          </p:cNvPr>
          <p:cNvSpPr>
            <a:spLocks noGrp="1" noChangeArrowheads="1"/>
          </p:cNvSpPr>
          <p:nvPr>
            <p:ph type="body" idx="1"/>
          </p:nvPr>
        </p:nvSpPr>
        <p:spPr>
          <a:xfrm>
            <a:off x="731838" y="4560888"/>
            <a:ext cx="5851525" cy="4319587"/>
          </a:xfrm>
          <a:noFill/>
        </p:spPr>
        <p:txBody>
          <a:bodyPr/>
          <a:lstStyle/>
          <a:p>
            <a:pPr>
              <a:spcBef>
                <a:spcPct val="0"/>
              </a:spcBef>
            </a:pPr>
            <a:endParaRPr lang="en-CA" altLang="en-US"/>
          </a:p>
        </p:txBody>
      </p:sp>
      <p:sp>
        <p:nvSpPr>
          <p:cNvPr id="31747" name="Slide Number Placeholder 3">
            <a:extLst>
              <a:ext uri="{FF2B5EF4-FFF2-40B4-BE49-F238E27FC236}">
                <a16:creationId xmlns:a16="http://schemas.microsoft.com/office/drawing/2014/main" id="{62EB1170-681E-48B2-939F-50152416023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1C8AC74-2865-4061-96F1-E9CE586A5169}" type="slidenum">
              <a:rPr lang="en-US" altLang="en-US" sz="1300">
                <a:latin typeface="Calibri" panose="020F0502020204030204" pitchFamily="34" charset="0"/>
              </a:rPr>
              <a:pPr algn="r" eaLnBrk="1" hangingPunct="1"/>
              <a:t>5</a:t>
            </a:fld>
            <a:endParaRPr lang="en-US" altLang="en-US" sz="1300">
              <a:latin typeface="Calibri" panose="020F0502020204030204" pitchFamily="34" charset="0"/>
            </a:endParaRPr>
          </a:p>
        </p:txBody>
      </p:sp>
    </p:spTree>
    <p:extLst>
      <p:ext uri="{BB962C8B-B14F-4D97-AF65-F5344CB8AC3E}">
        <p14:creationId xmlns:p14="http://schemas.microsoft.com/office/powerpoint/2010/main" val="305010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D8C4B2F-DDCD-42F0-B6F6-045489D1CA32}"/>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53924A5C-5438-4C96-9318-610EA0EFBCB5}"/>
              </a:ext>
            </a:extLst>
          </p:cNvPr>
          <p:cNvSpPr>
            <a:spLocks noGrp="1" noChangeArrowheads="1"/>
          </p:cNvSpPr>
          <p:nvPr>
            <p:ph type="body" idx="1"/>
          </p:nvPr>
        </p:nvSpPr>
        <p:spPr>
          <a:xfrm>
            <a:off x="731838" y="4560888"/>
            <a:ext cx="5851525" cy="4319587"/>
          </a:xfrm>
          <a:noFill/>
        </p:spPr>
        <p:txBody>
          <a:bodyPr/>
          <a:lstStyle/>
          <a:p>
            <a:pPr>
              <a:spcBef>
                <a:spcPct val="0"/>
              </a:spcBef>
            </a:pPr>
            <a:endParaRPr lang="en-CA" altLang="en-US"/>
          </a:p>
        </p:txBody>
      </p:sp>
      <p:sp>
        <p:nvSpPr>
          <p:cNvPr id="31747" name="Slide Number Placeholder 3">
            <a:extLst>
              <a:ext uri="{FF2B5EF4-FFF2-40B4-BE49-F238E27FC236}">
                <a16:creationId xmlns:a16="http://schemas.microsoft.com/office/drawing/2014/main" id="{62EB1170-681E-48B2-939F-50152416023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1C8AC74-2865-4061-96F1-E9CE586A5169}" type="slidenum">
              <a:rPr lang="en-US" altLang="en-US" sz="1300">
                <a:latin typeface="Calibri" panose="020F0502020204030204" pitchFamily="34" charset="0"/>
              </a:rPr>
              <a:pPr algn="r" eaLnBrk="1" hangingPunct="1"/>
              <a:t>6</a:t>
            </a:fld>
            <a:endParaRPr lang="en-US" altLang="en-US" sz="1300">
              <a:latin typeface="Calibri" panose="020F0502020204030204" pitchFamily="34" charset="0"/>
            </a:endParaRPr>
          </a:p>
        </p:txBody>
      </p:sp>
    </p:spTree>
    <p:extLst>
      <p:ext uri="{BB962C8B-B14F-4D97-AF65-F5344CB8AC3E}">
        <p14:creationId xmlns:p14="http://schemas.microsoft.com/office/powerpoint/2010/main" val="2883893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5A4248A6-EE02-4B93-8324-93B07EAB36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8D7AAEC1-A93A-4F09-A114-91420D00E188}"/>
              </a:ext>
            </a:extLst>
          </p:cNvPr>
          <p:cNvSpPr>
            <a:spLocks noGrp="1" noChangeArrowheads="1"/>
          </p:cNvSpPr>
          <p:nvPr>
            <p:ph type="body" idx="1"/>
          </p:nvPr>
        </p:nvSpPr>
        <p:spPr>
          <a:noFill/>
        </p:spPr>
        <p:txBody>
          <a:bodyPr/>
          <a:lstStyle/>
          <a:p>
            <a:endParaRPr lang="en-US" altLang="en-US"/>
          </a:p>
        </p:txBody>
      </p:sp>
      <p:sp>
        <p:nvSpPr>
          <p:cNvPr id="34819" name="Slide Number Placeholder 3">
            <a:extLst>
              <a:ext uri="{FF2B5EF4-FFF2-40B4-BE49-F238E27FC236}">
                <a16:creationId xmlns:a16="http://schemas.microsoft.com/office/drawing/2014/main" id="{4B7E64AE-F493-4EBE-A934-C443401981A1}"/>
              </a:ext>
            </a:extLst>
          </p:cNvPr>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FC17D2-232F-4087-98C0-6DB5578CF818}" type="slidenum">
              <a:rPr lang="en-US" altLang="en-US">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352727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60EA31-2648-43F6-8433-E99E54E9C05B}"/>
              </a:ext>
            </a:extLst>
          </p:cNvPr>
          <p:cNvSpPr>
            <a:spLocks noGrp="1"/>
          </p:cNvSpPr>
          <p:nvPr>
            <p:ph type="dt" sz="half" idx="10"/>
          </p:nvPr>
        </p:nvSpPr>
        <p:spPr/>
        <p:txBody>
          <a:bodyPr/>
          <a:lstStyle>
            <a:lvl1pPr>
              <a:defRPr/>
            </a:lvl1pPr>
          </a:lstStyle>
          <a:p>
            <a:pPr>
              <a:defRPr/>
            </a:pPr>
            <a:fld id="{92E6DACE-FD50-4683-B0F1-61A8ECB5C1C6}" type="datetimeFigureOut">
              <a:rPr lang="en-US"/>
              <a:pPr>
                <a:defRPr/>
              </a:pPr>
              <a:t>10/21/2021</a:t>
            </a:fld>
            <a:endParaRPr lang="en-US"/>
          </a:p>
        </p:txBody>
      </p:sp>
      <p:sp>
        <p:nvSpPr>
          <p:cNvPr id="5" name="Footer Placeholder 4">
            <a:extLst>
              <a:ext uri="{FF2B5EF4-FFF2-40B4-BE49-F238E27FC236}">
                <a16:creationId xmlns:a16="http://schemas.microsoft.com/office/drawing/2014/main" id="{D337CB78-07D9-4A28-B13B-C1950FF76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6D4F19-2E3D-4712-90D1-AAEF2EA085FF}"/>
              </a:ext>
            </a:extLst>
          </p:cNvPr>
          <p:cNvSpPr>
            <a:spLocks noGrp="1"/>
          </p:cNvSpPr>
          <p:nvPr>
            <p:ph type="sldNum" sz="quarter" idx="12"/>
          </p:nvPr>
        </p:nvSpPr>
        <p:spPr/>
        <p:txBody>
          <a:bodyPr/>
          <a:lstStyle>
            <a:lvl1pPr>
              <a:defRPr/>
            </a:lvl1pPr>
          </a:lstStyle>
          <a:p>
            <a:fld id="{1D43CADF-042A-4682-962A-38BEC6EB54A1}" type="slidenum">
              <a:rPr lang="en-US" altLang="en-US"/>
              <a:pPr/>
              <a:t>‹#›</a:t>
            </a:fld>
            <a:endParaRPr lang="en-US" altLang="en-US"/>
          </a:p>
        </p:txBody>
      </p:sp>
    </p:spTree>
    <p:extLst>
      <p:ext uri="{BB962C8B-B14F-4D97-AF65-F5344CB8AC3E}">
        <p14:creationId xmlns:p14="http://schemas.microsoft.com/office/powerpoint/2010/main" val="116080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9BDD4-C78C-47D4-8B6A-90C8783E3A43}"/>
              </a:ext>
            </a:extLst>
          </p:cNvPr>
          <p:cNvSpPr>
            <a:spLocks noGrp="1"/>
          </p:cNvSpPr>
          <p:nvPr>
            <p:ph type="dt" sz="half" idx="10"/>
          </p:nvPr>
        </p:nvSpPr>
        <p:spPr/>
        <p:txBody>
          <a:bodyPr/>
          <a:lstStyle>
            <a:lvl1pPr>
              <a:defRPr/>
            </a:lvl1pPr>
          </a:lstStyle>
          <a:p>
            <a:pPr>
              <a:defRPr/>
            </a:pPr>
            <a:fld id="{84B36869-D2F6-4304-8AC0-6DCC2DC21E81}" type="datetimeFigureOut">
              <a:rPr lang="en-US"/>
              <a:pPr>
                <a:defRPr/>
              </a:pPr>
              <a:t>10/21/2021</a:t>
            </a:fld>
            <a:endParaRPr lang="en-US"/>
          </a:p>
        </p:txBody>
      </p:sp>
      <p:sp>
        <p:nvSpPr>
          <p:cNvPr id="5" name="Footer Placeholder 4">
            <a:extLst>
              <a:ext uri="{FF2B5EF4-FFF2-40B4-BE49-F238E27FC236}">
                <a16:creationId xmlns:a16="http://schemas.microsoft.com/office/drawing/2014/main" id="{834A7173-9CEF-4677-85D7-4908A4B7F8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6C1661-9D0B-40A4-B1E5-C1CC7F06FAE1}"/>
              </a:ext>
            </a:extLst>
          </p:cNvPr>
          <p:cNvSpPr>
            <a:spLocks noGrp="1"/>
          </p:cNvSpPr>
          <p:nvPr>
            <p:ph type="sldNum" sz="quarter" idx="12"/>
          </p:nvPr>
        </p:nvSpPr>
        <p:spPr/>
        <p:txBody>
          <a:bodyPr/>
          <a:lstStyle>
            <a:lvl1pPr>
              <a:defRPr/>
            </a:lvl1pPr>
          </a:lstStyle>
          <a:p>
            <a:fld id="{AA844FFC-3D2C-4F79-9934-EC7AE0316FCE}" type="slidenum">
              <a:rPr lang="en-US" altLang="en-US"/>
              <a:pPr/>
              <a:t>‹#›</a:t>
            </a:fld>
            <a:endParaRPr lang="en-US" altLang="en-US"/>
          </a:p>
        </p:txBody>
      </p:sp>
    </p:spTree>
    <p:extLst>
      <p:ext uri="{BB962C8B-B14F-4D97-AF65-F5344CB8AC3E}">
        <p14:creationId xmlns:p14="http://schemas.microsoft.com/office/powerpoint/2010/main" val="60344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0C6A7-235C-4A1B-985B-7613BD516AF2}"/>
              </a:ext>
            </a:extLst>
          </p:cNvPr>
          <p:cNvSpPr>
            <a:spLocks noGrp="1"/>
          </p:cNvSpPr>
          <p:nvPr>
            <p:ph type="dt" sz="half" idx="10"/>
          </p:nvPr>
        </p:nvSpPr>
        <p:spPr/>
        <p:txBody>
          <a:bodyPr/>
          <a:lstStyle>
            <a:lvl1pPr>
              <a:defRPr/>
            </a:lvl1pPr>
          </a:lstStyle>
          <a:p>
            <a:pPr>
              <a:defRPr/>
            </a:pPr>
            <a:fld id="{97100400-52CA-45F3-B869-0770F83ACFD7}" type="datetimeFigureOut">
              <a:rPr lang="en-US"/>
              <a:pPr>
                <a:defRPr/>
              </a:pPr>
              <a:t>10/21/2021</a:t>
            </a:fld>
            <a:endParaRPr lang="en-US"/>
          </a:p>
        </p:txBody>
      </p:sp>
      <p:sp>
        <p:nvSpPr>
          <p:cNvPr id="5" name="Footer Placeholder 4">
            <a:extLst>
              <a:ext uri="{FF2B5EF4-FFF2-40B4-BE49-F238E27FC236}">
                <a16:creationId xmlns:a16="http://schemas.microsoft.com/office/drawing/2014/main" id="{6D760578-F2AA-4A34-8833-00CCBDFFF8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35D7CC-0B39-4849-BE7B-B57AE306BB05}"/>
              </a:ext>
            </a:extLst>
          </p:cNvPr>
          <p:cNvSpPr>
            <a:spLocks noGrp="1"/>
          </p:cNvSpPr>
          <p:nvPr>
            <p:ph type="sldNum" sz="quarter" idx="12"/>
          </p:nvPr>
        </p:nvSpPr>
        <p:spPr/>
        <p:txBody>
          <a:bodyPr/>
          <a:lstStyle>
            <a:lvl1pPr>
              <a:defRPr/>
            </a:lvl1pPr>
          </a:lstStyle>
          <a:p>
            <a:fld id="{116D8A15-F871-447C-9864-ED56937010AC}" type="slidenum">
              <a:rPr lang="en-US" altLang="en-US"/>
              <a:pPr/>
              <a:t>‹#›</a:t>
            </a:fld>
            <a:endParaRPr lang="en-US" altLang="en-US"/>
          </a:p>
        </p:txBody>
      </p:sp>
    </p:spTree>
    <p:extLst>
      <p:ext uri="{BB962C8B-B14F-4D97-AF65-F5344CB8AC3E}">
        <p14:creationId xmlns:p14="http://schemas.microsoft.com/office/powerpoint/2010/main" val="89854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AF726-5FB8-4440-8B0F-8234EC343489}"/>
              </a:ext>
            </a:extLst>
          </p:cNvPr>
          <p:cNvSpPr>
            <a:spLocks noGrp="1"/>
          </p:cNvSpPr>
          <p:nvPr>
            <p:ph type="dt" sz="half" idx="10"/>
          </p:nvPr>
        </p:nvSpPr>
        <p:spPr/>
        <p:txBody>
          <a:bodyPr/>
          <a:lstStyle>
            <a:lvl1pPr>
              <a:defRPr/>
            </a:lvl1pPr>
          </a:lstStyle>
          <a:p>
            <a:pPr>
              <a:defRPr/>
            </a:pPr>
            <a:fld id="{B14DF5BE-BC5F-482A-9D68-E573DC504649}" type="datetimeFigureOut">
              <a:rPr lang="en-US"/>
              <a:pPr>
                <a:defRPr/>
              </a:pPr>
              <a:t>10/21/2021</a:t>
            </a:fld>
            <a:endParaRPr lang="en-US"/>
          </a:p>
        </p:txBody>
      </p:sp>
      <p:sp>
        <p:nvSpPr>
          <p:cNvPr id="5" name="Footer Placeholder 4">
            <a:extLst>
              <a:ext uri="{FF2B5EF4-FFF2-40B4-BE49-F238E27FC236}">
                <a16:creationId xmlns:a16="http://schemas.microsoft.com/office/drawing/2014/main" id="{63B251A3-9F62-45BC-A1B6-B8CEBD3E10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48A01F-0E90-4D95-B83C-BEA8550623B9}"/>
              </a:ext>
            </a:extLst>
          </p:cNvPr>
          <p:cNvSpPr>
            <a:spLocks noGrp="1"/>
          </p:cNvSpPr>
          <p:nvPr>
            <p:ph type="sldNum" sz="quarter" idx="12"/>
          </p:nvPr>
        </p:nvSpPr>
        <p:spPr/>
        <p:txBody>
          <a:bodyPr/>
          <a:lstStyle>
            <a:lvl1pPr>
              <a:defRPr/>
            </a:lvl1pPr>
          </a:lstStyle>
          <a:p>
            <a:fld id="{099A8BB1-3FE4-4D02-9E32-0DC3A5422155}" type="slidenum">
              <a:rPr lang="en-US" altLang="en-US"/>
              <a:pPr/>
              <a:t>‹#›</a:t>
            </a:fld>
            <a:endParaRPr lang="en-US" altLang="en-US"/>
          </a:p>
        </p:txBody>
      </p:sp>
    </p:spTree>
    <p:extLst>
      <p:ext uri="{BB962C8B-B14F-4D97-AF65-F5344CB8AC3E}">
        <p14:creationId xmlns:p14="http://schemas.microsoft.com/office/powerpoint/2010/main" val="210065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1D46EE-7B11-41AB-A60C-D374A150A41E}"/>
              </a:ext>
            </a:extLst>
          </p:cNvPr>
          <p:cNvSpPr>
            <a:spLocks noGrp="1"/>
          </p:cNvSpPr>
          <p:nvPr>
            <p:ph type="dt" sz="half" idx="10"/>
          </p:nvPr>
        </p:nvSpPr>
        <p:spPr/>
        <p:txBody>
          <a:bodyPr/>
          <a:lstStyle>
            <a:lvl1pPr>
              <a:defRPr/>
            </a:lvl1pPr>
          </a:lstStyle>
          <a:p>
            <a:pPr>
              <a:defRPr/>
            </a:pPr>
            <a:fld id="{B79ADEA9-51F3-4BFD-BB28-B172AA2249E0}" type="datetimeFigureOut">
              <a:rPr lang="en-US"/>
              <a:pPr>
                <a:defRPr/>
              </a:pPr>
              <a:t>10/21/2021</a:t>
            </a:fld>
            <a:endParaRPr lang="en-US"/>
          </a:p>
        </p:txBody>
      </p:sp>
      <p:sp>
        <p:nvSpPr>
          <p:cNvPr id="5" name="Footer Placeholder 4">
            <a:extLst>
              <a:ext uri="{FF2B5EF4-FFF2-40B4-BE49-F238E27FC236}">
                <a16:creationId xmlns:a16="http://schemas.microsoft.com/office/drawing/2014/main" id="{19607D08-9AC9-48EB-8B50-97BFA7DFDB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001591-C552-48AD-BAE9-59EB794F316F}"/>
              </a:ext>
            </a:extLst>
          </p:cNvPr>
          <p:cNvSpPr>
            <a:spLocks noGrp="1"/>
          </p:cNvSpPr>
          <p:nvPr>
            <p:ph type="sldNum" sz="quarter" idx="12"/>
          </p:nvPr>
        </p:nvSpPr>
        <p:spPr/>
        <p:txBody>
          <a:bodyPr/>
          <a:lstStyle>
            <a:lvl1pPr>
              <a:defRPr/>
            </a:lvl1pPr>
          </a:lstStyle>
          <a:p>
            <a:fld id="{FDF8C786-4FB1-4C1E-9DCA-6704CA3FE469}" type="slidenum">
              <a:rPr lang="en-US" altLang="en-US"/>
              <a:pPr/>
              <a:t>‹#›</a:t>
            </a:fld>
            <a:endParaRPr lang="en-US" altLang="en-US"/>
          </a:p>
        </p:txBody>
      </p:sp>
    </p:spTree>
    <p:extLst>
      <p:ext uri="{BB962C8B-B14F-4D97-AF65-F5344CB8AC3E}">
        <p14:creationId xmlns:p14="http://schemas.microsoft.com/office/powerpoint/2010/main" val="361476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38DA77-8CD0-4083-9DF2-AF7E2C1D7716}"/>
              </a:ext>
            </a:extLst>
          </p:cNvPr>
          <p:cNvSpPr>
            <a:spLocks noGrp="1"/>
          </p:cNvSpPr>
          <p:nvPr>
            <p:ph type="dt" sz="half" idx="10"/>
          </p:nvPr>
        </p:nvSpPr>
        <p:spPr/>
        <p:txBody>
          <a:bodyPr/>
          <a:lstStyle>
            <a:lvl1pPr>
              <a:defRPr/>
            </a:lvl1pPr>
          </a:lstStyle>
          <a:p>
            <a:pPr>
              <a:defRPr/>
            </a:pPr>
            <a:fld id="{E4499BAF-15B4-4D4B-8869-FAEA9754A42D}" type="datetimeFigureOut">
              <a:rPr lang="en-US"/>
              <a:pPr>
                <a:defRPr/>
              </a:pPr>
              <a:t>10/21/2021</a:t>
            </a:fld>
            <a:endParaRPr lang="en-US"/>
          </a:p>
        </p:txBody>
      </p:sp>
      <p:sp>
        <p:nvSpPr>
          <p:cNvPr id="6" name="Footer Placeholder 4">
            <a:extLst>
              <a:ext uri="{FF2B5EF4-FFF2-40B4-BE49-F238E27FC236}">
                <a16:creationId xmlns:a16="http://schemas.microsoft.com/office/drawing/2014/main" id="{37C8EDD8-A09F-4B87-9646-9373026E42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5CF02A-3B7B-443A-AD0C-8907CBA74EAA}"/>
              </a:ext>
            </a:extLst>
          </p:cNvPr>
          <p:cNvSpPr>
            <a:spLocks noGrp="1"/>
          </p:cNvSpPr>
          <p:nvPr>
            <p:ph type="sldNum" sz="quarter" idx="12"/>
          </p:nvPr>
        </p:nvSpPr>
        <p:spPr/>
        <p:txBody>
          <a:bodyPr/>
          <a:lstStyle>
            <a:lvl1pPr>
              <a:defRPr/>
            </a:lvl1pPr>
          </a:lstStyle>
          <a:p>
            <a:fld id="{2F2A6A4A-BC1C-4CCE-85FB-47623E14A5C7}" type="slidenum">
              <a:rPr lang="en-US" altLang="en-US"/>
              <a:pPr/>
              <a:t>‹#›</a:t>
            </a:fld>
            <a:endParaRPr lang="en-US" altLang="en-US"/>
          </a:p>
        </p:txBody>
      </p:sp>
    </p:spTree>
    <p:extLst>
      <p:ext uri="{BB962C8B-B14F-4D97-AF65-F5344CB8AC3E}">
        <p14:creationId xmlns:p14="http://schemas.microsoft.com/office/powerpoint/2010/main" val="1930273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2479BB5-B2F4-425D-AEC0-20BB0950BA07}"/>
              </a:ext>
            </a:extLst>
          </p:cNvPr>
          <p:cNvSpPr>
            <a:spLocks noGrp="1"/>
          </p:cNvSpPr>
          <p:nvPr>
            <p:ph type="dt" sz="half" idx="10"/>
          </p:nvPr>
        </p:nvSpPr>
        <p:spPr/>
        <p:txBody>
          <a:bodyPr/>
          <a:lstStyle>
            <a:lvl1pPr>
              <a:defRPr/>
            </a:lvl1pPr>
          </a:lstStyle>
          <a:p>
            <a:pPr>
              <a:defRPr/>
            </a:pPr>
            <a:fld id="{9F4CABE4-1524-40F2-BD2E-8736FDD3F8B5}" type="datetimeFigureOut">
              <a:rPr lang="en-US"/>
              <a:pPr>
                <a:defRPr/>
              </a:pPr>
              <a:t>10/21/2021</a:t>
            </a:fld>
            <a:endParaRPr lang="en-US"/>
          </a:p>
        </p:txBody>
      </p:sp>
      <p:sp>
        <p:nvSpPr>
          <p:cNvPr id="8" name="Footer Placeholder 4">
            <a:extLst>
              <a:ext uri="{FF2B5EF4-FFF2-40B4-BE49-F238E27FC236}">
                <a16:creationId xmlns:a16="http://schemas.microsoft.com/office/drawing/2014/main" id="{84C5FD22-0EE5-4191-8D6F-17238F275FA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7D306F4-928C-4AFB-AE13-237838BF3F3A}"/>
              </a:ext>
            </a:extLst>
          </p:cNvPr>
          <p:cNvSpPr>
            <a:spLocks noGrp="1"/>
          </p:cNvSpPr>
          <p:nvPr>
            <p:ph type="sldNum" sz="quarter" idx="12"/>
          </p:nvPr>
        </p:nvSpPr>
        <p:spPr/>
        <p:txBody>
          <a:bodyPr/>
          <a:lstStyle>
            <a:lvl1pPr>
              <a:defRPr/>
            </a:lvl1pPr>
          </a:lstStyle>
          <a:p>
            <a:fld id="{5A0B192A-AF29-467D-8774-91F93628BD16}" type="slidenum">
              <a:rPr lang="en-US" altLang="en-US"/>
              <a:pPr/>
              <a:t>‹#›</a:t>
            </a:fld>
            <a:endParaRPr lang="en-US" altLang="en-US"/>
          </a:p>
        </p:txBody>
      </p:sp>
    </p:spTree>
    <p:extLst>
      <p:ext uri="{BB962C8B-B14F-4D97-AF65-F5344CB8AC3E}">
        <p14:creationId xmlns:p14="http://schemas.microsoft.com/office/powerpoint/2010/main" val="96556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6DC310E-7C3D-410D-95CC-D4B6548B8E1E}"/>
              </a:ext>
            </a:extLst>
          </p:cNvPr>
          <p:cNvSpPr>
            <a:spLocks noGrp="1"/>
          </p:cNvSpPr>
          <p:nvPr>
            <p:ph type="dt" sz="half" idx="10"/>
          </p:nvPr>
        </p:nvSpPr>
        <p:spPr/>
        <p:txBody>
          <a:bodyPr/>
          <a:lstStyle>
            <a:lvl1pPr>
              <a:defRPr/>
            </a:lvl1pPr>
          </a:lstStyle>
          <a:p>
            <a:pPr>
              <a:defRPr/>
            </a:pPr>
            <a:fld id="{660132B7-431E-4DCD-8C2B-36AC7F38495E}" type="datetimeFigureOut">
              <a:rPr lang="en-US"/>
              <a:pPr>
                <a:defRPr/>
              </a:pPr>
              <a:t>10/21/2021</a:t>
            </a:fld>
            <a:endParaRPr lang="en-US"/>
          </a:p>
        </p:txBody>
      </p:sp>
      <p:sp>
        <p:nvSpPr>
          <p:cNvPr id="4" name="Footer Placeholder 4">
            <a:extLst>
              <a:ext uri="{FF2B5EF4-FFF2-40B4-BE49-F238E27FC236}">
                <a16:creationId xmlns:a16="http://schemas.microsoft.com/office/drawing/2014/main" id="{0BE13C89-F857-4EBF-97DE-A55DD78005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C4DD54-27EA-4E53-B9ED-A1F6EC0A58DB}"/>
              </a:ext>
            </a:extLst>
          </p:cNvPr>
          <p:cNvSpPr>
            <a:spLocks noGrp="1"/>
          </p:cNvSpPr>
          <p:nvPr>
            <p:ph type="sldNum" sz="quarter" idx="12"/>
          </p:nvPr>
        </p:nvSpPr>
        <p:spPr/>
        <p:txBody>
          <a:bodyPr/>
          <a:lstStyle>
            <a:lvl1pPr>
              <a:defRPr/>
            </a:lvl1pPr>
          </a:lstStyle>
          <a:p>
            <a:fld id="{84ABDE47-3B9D-470C-9AD4-E2F05D29A3C6}" type="slidenum">
              <a:rPr lang="en-US" altLang="en-US"/>
              <a:pPr/>
              <a:t>‹#›</a:t>
            </a:fld>
            <a:endParaRPr lang="en-US" altLang="en-US"/>
          </a:p>
        </p:txBody>
      </p:sp>
    </p:spTree>
    <p:extLst>
      <p:ext uri="{BB962C8B-B14F-4D97-AF65-F5344CB8AC3E}">
        <p14:creationId xmlns:p14="http://schemas.microsoft.com/office/powerpoint/2010/main" val="2539422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1CDFD52-0074-4F3F-835C-E738808A0C49}"/>
              </a:ext>
            </a:extLst>
          </p:cNvPr>
          <p:cNvSpPr>
            <a:spLocks noGrp="1"/>
          </p:cNvSpPr>
          <p:nvPr>
            <p:ph type="dt" sz="half" idx="10"/>
          </p:nvPr>
        </p:nvSpPr>
        <p:spPr/>
        <p:txBody>
          <a:bodyPr/>
          <a:lstStyle>
            <a:lvl1pPr>
              <a:defRPr/>
            </a:lvl1pPr>
          </a:lstStyle>
          <a:p>
            <a:pPr>
              <a:defRPr/>
            </a:pPr>
            <a:fld id="{E0BE6826-0C93-4593-A9F9-124D9A46F6D1}" type="datetimeFigureOut">
              <a:rPr lang="en-US"/>
              <a:pPr>
                <a:defRPr/>
              </a:pPr>
              <a:t>10/21/2021</a:t>
            </a:fld>
            <a:endParaRPr lang="en-US"/>
          </a:p>
        </p:txBody>
      </p:sp>
      <p:sp>
        <p:nvSpPr>
          <p:cNvPr id="3" name="Footer Placeholder 4">
            <a:extLst>
              <a:ext uri="{FF2B5EF4-FFF2-40B4-BE49-F238E27FC236}">
                <a16:creationId xmlns:a16="http://schemas.microsoft.com/office/drawing/2014/main" id="{5633F768-A372-49E1-BF23-9C66C7CD5DA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CAD549B-F31F-4243-B3F6-545AF4382597}"/>
              </a:ext>
            </a:extLst>
          </p:cNvPr>
          <p:cNvSpPr>
            <a:spLocks noGrp="1"/>
          </p:cNvSpPr>
          <p:nvPr>
            <p:ph type="sldNum" sz="quarter" idx="12"/>
          </p:nvPr>
        </p:nvSpPr>
        <p:spPr/>
        <p:txBody>
          <a:bodyPr/>
          <a:lstStyle>
            <a:lvl1pPr>
              <a:defRPr/>
            </a:lvl1pPr>
          </a:lstStyle>
          <a:p>
            <a:fld id="{CFD3DB24-84F0-41A7-84C4-8750100B72D2}" type="slidenum">
              <a:rPr lang="en-US" altLang="en-US"/>
              <a:pPr/>
              <a:t>‹#›</a:t>
            </a:fld>
            <a:endParaRPr lang="en-US" altLang="en-US"/>
          </a:p>
        </p:txBody>
      </p:sp>
    </p:spTree>
    <p:extLst>
      <p:ext uri="{BB962C8B-B14F-4D97-AF65-F5344CB8AC3E}">
        <p14:creationId xmlns:p14="http://schemas.microsoft.com/office/powerpoint/2010/main" val="527318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7BCF806-5658-45E9-B4EC-BE6122437F57}"/>
              </a:ext>
            </a:extLst>
          </p:cNvPr>
          <p:cNvSpPr>
            <a:spLocks noGrp="1"/>
          </p:cNvSpPr>
          <p:nvPr>
            <p:ph type="dt" sz="half" idx="10"/>
          </p:nvPr>
        </p:nvSpPr>
        <p:spPr/>
        <p:txBody>
          <a:bodyPr/>
          <a:lstStyle>
            <a:lvl1pPr>
              <a:defRPr/>
            </a:lvl1pPr>
          </a:lstStyle>
          <a:p>
            <a:pPr>
              <a:defRPr/>
            </a:pPr>
            <a:fld id="{64EFB747-BA83-461D-9EB1-3859DC58D311}" type="datetimeFigureOut">
              <a:rPr lang="en-US"/>
              <a:pPr>
                <a:defRPr/>
              </a:pPr>
              <a:t>10/21/2021</a:t>
            </a:fld>
            <a:endParaRPr lang="en-US"/>
          </a:p>
        </p:txBody>
      </p:sp>
      <p:sp>
        <p:nvSpPr>
          <p:cNvPr id="6" name="Footer Placeholder 4">
            <a:extLst>
              <a:ext uri="{FF2B5EF4-FFF2-40B4-BE49-F238E27FC236}">
                <a16:creationId xmlns:a16="http://schemas.microsoft.com/office/drawing/2014/main" id="{F42E8038-6682-4EB7-AF57-EBF4106D88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0341F3-03AE-4434-AEC7-D922B3C066AC}"/>
              </a:ext>
            </a:extLst>
          </p:cNvPr>
          <p:cNvSpPr>
            <a:spLocks noGrp="1"/>
          </p:cNvSpPr>
          <p:nvPr>
            <p:ph type="sldNum" sz="quarter" idx="12"/>
          </p:nvPr>
        </p:nvSpPr>
        <p:spPr/>
        <p:txBody>
          <a:bodyPr/>
          <a:lstStyle>
            <a:lvl1pPr>
              <a:defRPr/>
            </a:lvl1pPr>
          </a:lstStyle>
          <a:p>
            <a:fld id="{722094CE-C26C-4D94-8678-E0D7EAFF8775}" type="slidenum">
              <a:rPr lang="en-US" altLang="en-US"/>
              <a:pPr/>
              <a:t>‹#›</a:t>
            </a:fld>
            <a:endParaRPr lang="en-US" altLang="en-US"/>
          </a:p>
        </p:txBody>
      </p:sp>
    </p:spTree>
    <p:extLst>
      <p:ext uri="{BB962C8B-B14F-4D97-AF65-F5344CB8AC3E}">
        <p14:creationId xmlns:p14="http://schemas.microsoft.com/office/powerpoint/2010/main" val="4170946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06E1B22-4F63-49A4-9820-D781116F336B}"/>
              </a:ext>
            </a:extLst>
          </p:cNvPr>
          <p:cNvSpPr>
            <a:spLocks noGrp="1"/>
          </p:cNvSpPr>
          <p:nvPr>
            <p:ph type="dt" sz="half" idx="10"/>
          </p:nvPr>
        </p:nvSpPr>
        <p:spPr/>
        <p:txBody>
          <a:bodyPr/>
          <a:lstStyle>
            <a:lvl1pPr>
              <a:defRPr/>
            </a:lvl1pPr>
          </a:lstStyle>
          <a:p>
            <a:pPr>
              <a:defRPr/>
            </a:pPr>
            <a:fld id="{FBDCF041-75AF-4424-804C-C97E052BB535}" type="datetimeFigureOut">
              <a:rPr lang="en-US"/>
              <a:pPr>
                <a:defRPr/>
              </a:pPr>
              <a:t>10/21/2021</a:t>
            </a:fld>
            <a:endParaRPr lang="en-US"/>
          </a:p>
        </p:txBody>
      </p:sp>
      <p:sp>
        <p:nvSpPr>
          <p:cNvPr id="6" name="Footer Placeholder 4">
            <a:extLst>
              <a:ext uri="{FF2B5EF4-FFF2-40B4-BE49-F238E27FC236}">
                <a16:creationId xmlns:a16="http://schemas.microsoft.com/office/drawing/2014/main" id="{D60E7AD2-4188-4702-8177-BB057E40653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D7AAE9-F942-47B8-9D69-79017C359855}"/>
              </a:ext>
            </a:extLst>
          </p:cNvPr>
          <p:cNvSpPr>
            <a:spLocks noGrp="1"/>
          </p:cNvSpPr>
          <p:nvPr>
            <p:ph type="sldNum" sz="quarter" idx="12"/>
          </p:nvPr>
        </p:nvSpPr>
        <p:spPr/>
        <p:txBody>
          <a:bodyPr/>
          <a:lstStyle>
            <a:lvl1pPr>
              <a:defRPr/>
            </a:lvl1pPr>
          </a:lstStyle>
          <a:p>
            <a:fld id="{9ACD4650-7CA5-4BEB-B2B5-410166E50F39}" type="slidenum">
              <a:rPr lang="en-US" altLang="en-US"/>
              <a:pPr/>
              <a:t>‹#›</a:t>
            </a:fld>
            <a:endParaRPr lang="en-US" altLang="en-US"/>
          </a:p>
        </p:txBody>
      </p:sp>
    </p:spTree>
    <p:extLst>
      <p:ext uri="{BB962C8B-B14F-4D97-AF65-F5344CB8AC3E}">
        <p14:creationId xmlns:p14="http://schemas.microsoft.com/office/powerpoint/2010/main" val="4104121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BA33B97-64B5-4272-A0EA-A8717EEB9C89}"/>
              </a:ext>
            </a:extLst>
          </p:cNvPr>
          <p:cNvSpPr>
            <a:spLocks noGrp="1"/>
          </p:cNvSpPr>
          <p:nvPr>
            <p:ph type="title"/>
          </p:nvPr>
        </p:nvSpPr>
        <p:spPr bwMode="auto">
          <a:xfrm>
            <a:off x="838200" y="0"/>
            <a:ext cx="99790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2FD3561-2ED5-4E4E-8AAE-1C32EFC8BE18}"/>
              </a:ext>
            </a:extLst>
          </p:cNvPr>
          <p:cNvSpPr>
            <a:spLocks noGrp="1"/>
          </p:cNvSpPr>
          <p:nvPr>
            <p:ph type="body" idx="1"/>
          </p:nvPr>
        </p:nvSpPr>
        <p:spPr bwMode="auto">
          <a:xfrm>
            <a:off x="838200" y="1074738"/>
            <a:ext cx="1079182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30E0F07-5D5E-664A-9EBF-D44DA80846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0553CA9-1AB9-4D28-BC9B-37A014181456}" type="datetimeFigureOut">
              <a:rPr lang="en-US"/>
              <a:pPr>
                <a:defRPr/>
              </a:pPr>
              <a:t>10/21/2021</a:t>
            </a:fld>
            <a:endParaRPr lang="en-US"/>
          </a:p>
        </p:txBody>
      </p:sp>
      <p:sp>
        <p:nvSpPr>
          <p:cNvPr id="5" name="Footer Placeholder 4">
            <a:extLst>
              <a:ext uri="{FF2B5EF4-FFF2-40B4-BE49-F238E27FC236}">
                <a16:creationId xmlns:a16="http://schemas.microsoft.com/office/drawing/2014/main" id="{9D8D563C-5949-8B49-902D-71BF2FA48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614C5CD-A24E-D941-999D-7AAA0C9FA60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1E9F44A7-FF49-4947-A23D-45457D76D4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lnSpc>
          <a:spcPct val="90000"/>
        </a:lnSpc>
        <a:spcBef>
          <a:spcPct val="0"/>
        </a:spcBef>
        <a:spcAft>
          <a:spcPct val="0"/>
        </a:spcAft>
        <a:defRPr sz="4400" b="1" kern="1200">
          <a:solidFill>
            <a:srgbClr val="303B4A"/>
          </a:solidFill>
          <a:latin typeface="+mj-lt"/>
          <a:ea typeface="+mj-ea"/>
          <a:cs typeface="+mj-cs"/>
        </a:defRPr>
      </a:lvl1pPr>
      <a:lvl2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2pPr>
      <a:lvl3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3pPr>
      <a:lvl4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4pPr>
      <a:lvl5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5pPr>
      <a:lvl6pPr marL="457200" algn="ctr" rtl="0" fontAlgn="base">
        <a:lnSpc>
          <a:spcPct val="90000"/>
        </a:lnSpc>
        <a:spcBef>
          <a:spcPct val="0"/>
        </a:spcBef>
        <a:spcAft>
          <a:spcPct val="0"/>
        </a:spcAft>
        <a:defRPr sz="4400" b="1">
          <a:solidFill>
            <a:srgbClr val="303B4A"/>
          </a:solidFill>
          <a:latin typeface="Calibri Light" panose="020F0302020204030204" pitchFamily="34" charset="0"/>
        </a:defRPr>
      </a:lvl6pPr>
      <a:lvl7pPr marL="914400" algn="ctr" rtl="0" fontAlgn="base">
        <a:lnSpc>
          <a:spcPct val="90000"/>
        </a:lnSpc>
        <a:spcBef>
          <a:spcPct val="0"/>
        </a:spcBef>
        <a:spcAft>
          <a:spcPct val="0"/>
        </a:spcAft>
        <a:defRPr sz="4400" b="1">
          <a:solidFill>
            <a:srgbClr val="303B4A"/>
          </a:solidFill>
          <a:latin typeface="Calibri Light" panose="020F0302020204030204" pitchFamily="34" charset="0"/>
        </a:defRPr>
      </a:lvl7pPr>
      <a:lvl8pPr marL="1371600" algn="ctr" rtl="0" fontAlgn="base">
        <a:lnSpc>
          <a:spcPct val="90000"/>
        </a:lnSpc>
        <a:spcBef>
          <a:spcPct val="0"/>
        </a:spcBef>
        <a:spcAft>
          <a:spcPct val="0"/>
        </a:spcAft>
        <a:defRPr sz="4400" b="1">
          <a:solidFill>
            <a:srgbClr val="303B4A"/>
          </a:solidFill>
          <a:latin typeface="Calibri Light" panose="020F0302020204030204" pitchFamily="34" charset="0"/>
        </a:defRPr>
      </a:lvl8pPr>
      <a:lvl9pPr marL="1828800" algn="ctr" rtl="0" fontAlgn="base">
        <a:lnSpc>
          <a:spcPct val="90000"/>
        </a:lnSpc>
        <a:spcBef>
          <a:spcPct val="0"/>
        </a:spcBef>
        <a:spcAft>
          <a:spcPct val="0"/>
        </a:spcAft>
        <a:defRPr sz="4400" b="1">
          <a:solidFill>
            <a:srgbClr val="303B4A"/>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303B4A"/>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303B4A"/>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303B4A"/>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303B4A"/>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303B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7.pn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60C906-2C8E-5644-9017-03A935BAB100}"/>
              </a:ext>
            </a:extLst>
          </p:cNvPr>
          <p:cNvSpPr txBox="1">
            <a:spLocks/>
          </p:cNvSpPr>
          <p:nvPr/>
        </p:nvSpPr>
        <p:spPr>
          <a:xfrm>
            <a:off x="3181350" y="514350"/>
            <a:ext cx="5829300" cy="611188"/>
          </a:xfrm>
          <a:prstGeom prst="rect">
            <a:avLst/>
          </a:prstGeom>
        </p:spPr>
        <p:txBody>
          <a:bodyPr lIns="91440" tIns="45720" rIns="91440" bIns="45720" anchor="t"/>
          <a:lstStyle>
            <a:lvl1pPr algn="l" defTabSz="342900" rtl="0" eaLnBrk="1" latinLnBrk="0" hangingPunct="1">
              <a:spcBef>
                <a:spcPct val="0"/>
              </a:spcBef>
              <a:buNone/>
              <a:defRPr sz="3000" b="1" kern="1200" cap="all" baseline="0">
                <a:solidFill>
                  <a:srgbClr val="013E7E"/>
                </a:solidFill>
                <a:latin typeface="Franklin Gothic Book"/>
                <a:ea typeface="+mj-ea"/>
                <a:cs typeface="+mj-cs"/>
              </a:defRPr>
            </a:lvl1pPr>
          </a:lstStyle>
          <a:p>
            <a:pPr algn="ctr">
              <a:spcAft>
                <a:spcPts val="0"/>
              </a:spcAft>
              <a:defRPr/>
            </a:pPr>
            <a:r>
              <a:rPr lang="en-CA" sz="3600">
                <a:solidFill>
                  <a:srgbClr val="0070C0"/>
                </a:solidFill>
              </a:rPr>
              <a:t>CHAIR AWARD</a:t>
            </a:r>
            <a:endParaRPr lang="en-US"/>
          </a:p>
        </p:txBody>
      </p:sp>
      <p:sp>
        <p:nvSpPr>
          <p:cNvPr id="30724" name="Text Box 5">
            <a:extLst>
              <a:ext uri="{FF2B5EF4-FFF2-40B4-BE49-F238E27FC236}">
                <a16:creationId xmlns:a16="http://schemas.microsoft.com/office/drawing/2014/main" id="{443F33E8-E7A8-468A-AF3A-0CE3E801CD29}"/>
              </a:ext>
            </a:extLst>
          </p:cNvPr>
          <p:cNvSpPr txBox="1">
            <a:spLocks noChangeArrowheads="1"/>
          </p:cNvSpPr>
          <p:nvPr/>
        </p:nvSpPr>
        <p:spPr bwMode="auto">
          <a:xfrm>
            <a:off x="508001" y="1346200"/>
            <a:ext cx="11206162" cy="368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rgbClr val="303B4A"/>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303B4A"/>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303B4A"/>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303B4A"/>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303B4A"/>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03B4A"/>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03B4A"/>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03B4A"/>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03B4A"/>
                </a:solidFill>
                <a:latin typeface="Calibri" panose="020F0502020204030204" pitchFamily="34" charset="0"/>
              </a:defRPr>
            </a:lvl9pPr>
          </a:lstStyle>
          <a:p>
            <a:pPr>
              <a:lnSpc>
                <a:spcPct val="85000"/>
              </a:lnSpc>
              <a:spcBef>
                <a:spcPct val="0"/>
              </a:spcBef>
              <a:buFontTx/>
              <a:buChar char="•"/>
            </a:pPr>
            <a:r>
              <a:rPr lang="en-CA" altLang="en-US" sz="2400" dirty="0">
                <a:solidFill>
                  <a:schemeClr val="tx1"/>
                </a:solidFill>
                <a:latin typeface="Calibri"/>
                <a:cs typeface="Arial"/>
              </a:rPr>
              <a:t> Established in 2016 by PICES Governing Council </a:t>
            </a:r>
            <a:endParaRPr lang="en-CA" altLang="en-US" sz="2400" dirty="0">
              <a:solidFill>
                <a:schemeClr val="tx1"/>
              </a:solidFill>
            </a:endParaRPr>
          </a:p>
          <a:p>
            <a:pPr>
              <a:lnSpc>
                <a:spcPct val="80000"/>
              </a:lnSpc>
              <a:spcBef>
                <a:spcPct val="0"/>
              </a:spcBef>
              <a:buFontTx/>
              <a:buChar char="•"/>
            </a:pPr>
            <a:r>
              <a:rPr lang="en-CA" altLang="en-US" sz="2400" dirty="0">
                <a:solidFill>
                  <a:schemeClr val="tx1"/>
                </a:solidFill>
                <a:latin typeface="Calibri"/>
                <a:cs typeface="Arial"/>
              </a:rPr>
              <a:t> Awarded for sustained contributions to the development of PICES, </a:t>
            </a:r>
            <a:br>
              <a:rPr lang="en-CA" altLang="en-US" sz="2400" dirty="0">
                <a:solidFill>
                  <a:schemeClr val="tx1"/>
                </a:solidFill>
                <a:latin typeface="Calibri"/>
                <a:cs typeface="Arial"/>
              </a:rPr>
            </a:br>
            <a:r>
              <a:rPr lang="en-CA" altLang="en-US" sz="2400" dirty="0">
                <a:solidFill>
                  <a:schemeClr val="tx1"/>
                </a:solidFill>
                <a:latin typeface="Calibri"/>
                <a:cs typeface="Arial"/>
              </a:rPr>
              <a:t>   that have allowed it to meet its purpose as set out in Article III of the PICES Convention:</a:t>
            </a:r>
          </a:p>
          <a:p>
            <a:pPr>
              <a:buFont typeface="Arial"/>
              <a:buChar char="•"/>
            </a:pPr>
            <a:r>
              <a:rPr lang="en-CA" altLang="en-US" sz="2400" dirty="0">
                <a:solidFill>
                  <a:schemeClr val="tx1"/>
                </a:solidFill>
                <a:latin typeface="Calibri"/>
                <a:cs typeface="Arial"/>
              </a:rPr>
              <a:t> </a:t>
            </a:r>
            <a:r>
              <a:rPr lang="en-CA" sz="2400" i="1" dirty="0">
                <a:solidFill>
                  <a:schemeClr val="tx1"/>
                </a:solidFill>
                <a:latin typeface="Calibri"/>
                <a:cs typeface="Calibri"/>
              </a:rPr>
              <a:t>Article III: Purpose of the Organization:</a:t>
            </a:r>
          </a:p>
          <a:p>
            <a:pPr lvl="1">
              <a:buFont typeface="Arial"/>
              <a:buChar char="•"/>
            </a:pPr>
            <a:r>
              <a:rPr lang="en-CA" sz="2000" i="1" dirty="0">
                <a:solidFill>
                  <a:schemeClr val="tx1"/>
                </a:solidFill>
                <a:latin typeface="Calibri"/>
                <a:cs typeface="Calibri"/>
              </a:rPr>
              <a:t>to promote and coordinate marine scientific research in order to advance scientific knowledge of the area concerned and of its living resources, including but not necessarily limited to research with respect to the ocean environment and its interactions with land and atmosphere, its role in and response to global weather and climate change, its flora, fauna and ecosystems, its uses and resources, and impacts upon it from human activities;</a:t>
            </a:r>
            <a:br>
              <a:rPr lang="en-CA" sz="2000" i="1" dirty="0">
                <a:solidFill>
                  <a:schemeClr val="tx1"/>
                </a:solidFill>
                <a:latin typeface="Calibri"/>
                <a:cs typeface="Calibri"/>
              </a:rPr>
            </a:br>
            <a:endParaRPr lang="en-CA" sz="2000" i="1" dirty="0">
              <a:solidFill>
                <a:schemeClr val="tx1"/>
              </a:solidFill>
            </a:endParaRPr>
          </a:p>
          <a:p>
            <a:pPr lvl="1">
              <a:lnSpc>
                <a:spcPct val="80000"/>
              </a:lnSpc>
              <a:spcBef>
                <a:spcPct val="0"/>
              </a:spcBef>
              <a:buFont typeface="Arial"/>
              <a:buChar char="•"/>
            </a:pPr>
            <a:r>
              <a:rPr lang="en-CA" sz="2000" i="1" dirty="0">
                <a:solidFill>
                  <a:schemeClr val="tx1"/>
                </a:solidFill>
                <a:latin typeface="Calibri"/>
                <a:cs typeface="Calibri"/>
              </a:rPr>
              <a:t>to promote the collection and exchange of information and data related to marine scientific research in the area concerned.</a:t>
            </a:r>
          </a:p>
        </p:txBody>
      </p:sp>
      <p:pic>
        <p:nvPicPr>
          <p:cNvPr id="4" name="Audio 3">
            <a:hlinkClick r:id="" action="ppaction://media"/>
            <a:extLst>
              <a:ext uri="{FF2B5EF4-FFF2-40B4-BE49-F238E27FC236}">
                <a16:creationId xmlns:a16="http://schemas.microsoft.com/office/drawing/2014/main" id="{E2A1EB6A-430A-D84B-8395-845139B416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p:transition advTm="32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439AB9B4-99ED-8B49-9B3B-D2C88CFBD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6" name="Title 1">
            <a:extLst>
              <a:ext uri="{FF2B5EF4-FFF2-40B4-BE49-F238E27FC236}">
                <a16:creationId xmlns:a16="http://schemas.microsoft.com/office/drawing/2014/main" id="{CCE97E49-C029-4C6F-B336-FEA7FDAA3F59}"/>
              </a:ext>
            </a:extLst>
          </p:cNvPr>
          <p:cNvSpPr>
            <a:spLocks noGrp="1"/>
          </p:cNvSpPr>
          <p:nvPr>
            <p:ph type="title"/>
          </p:nvPr>
        </p:nvSpPr>
        <p:spPr>
          <a:xfrm>
            <a:off x="838200" y="0"/>
            <a:ext cx="9979025" cy="801688"/>
          </a:xfrm>
        </p:spPr>
        <p:txBody>
          <a:bodyPr/>
          <a:lstStyle/>
          <a:p>
            <a:r>
              <a:rPr lang="en-US" dirty="0">
                <a:solidFill>
                  <a:schemeClr val="accent1"/>
                </a:solidFill>
              </a:rPr>
              <a:t>Past recipients	</a:t>
            </a:r>
          </a:p>
        </p:txBody>
      </p:sp>
      <p:sp>
        <p:nvSpPr>
          <p:cNvPr id="8" name="Content Placeholder 2">
            <a:extLst>
              <a:ext uri="{FF2B5EF4-FFF2-40B4-BE49-F238E27FC236}">
                <a16:creationId xmlns:a16="http://schemas.microsoft.com/office/drawing/2014/main" id="{77ABC349-5059-4874-90D4-9991E6FD235F}"/>
              </a:ext>
            </a:extLst>
          </p:cNvPr>
          <p:cNvSpPr>
            <a:spLocks noGrp="1"/>
          </p:cNvSpPr>
          <p:nvPr>
            <p:ph idx="1"/>
          </p:nvPr>
        </p:nvSpPr>
        <p:spPr>
          <a:xfrm>
            <a:off x="838200" y="1074738"/>
            <a:ext cx="10791825" cy="4908550"/>
          </a:xfrm>
        </p:spPr>
        <p:txBody>
          <a:bodyPr/>
          <a:lstStyle/>
          <a:p>
            <a:r>
              <a:rPr lang="en-US" sz="3200" b="1" dirty="0">
                <a:solidFill>
                  <a:schemeClr val="accent1"/>
                </a:solidFill>
              </a:rPr>
              <a:t>2016: </a:t>
            </a:r>
            <a:r>
              <a:rPr lang="en-US" sz="3200" dirty="0">
                <a:solidFill>
                  <a:schemeClr val="tx2"/>
                </a:solidFill>
              </a:rPr>
              <a:t> R. Marasco (USA) and A. </a:t>
            </a:r>
            <a:r>
              <a:rPr lang="en-US" sz="3200" dirty="0" err="1">
                <a:solidFill>
                  <a:schemeClr val="tx2"/>
                </a:solidFill>
              </a:rPr>
              <a:t>Bychkov</a:t>
            </a:r>
            <a:r>
              <a:rPr lang="en-US" sz="3200" dirty="0">
                <a:solidFill>
                  <a:schemeClr val="tx2"/>
                </a:solidFill>
              </a:rPr>
              <a:t> (PICES Secretariat)</a:t>
            </a:r>
          </a:p>
          <a:p>
            <a:pPr marL="0" indent="0">
              <a:buNone/>
            </a:pPr>
            <a:endParaRPr lang="en-US" sz="3200" dirty="0">
              <a:solidFill>
                <a:schemeClr val="tx2"/>
              </a:solidFill>
            </a:endParaRPr>
          </a:p>
          <a:p>
            <a:r>
              <a:rPr lang="en-US" sz="3200" b="1" dirty="0">
                <a:solidFill>
                  <a:schemeClr val="accent1"/>
                </a:solidFill>
              </a:rPr>
              <a:t>2018:  </a:t>
            </a:r>
            <a:r>
              <a:rPr lang="en-US" sz="3200" dirty="0">
                <a:solidFill>
                  <a:schemeClr val="tx2"/>
                </a:solidFill>
              </a:rPr>
              <a:t>T. Wada (Japan) and J. Stein (USA)</a:t>
            </a:r>
          </a:p>
          <a:p>
            <a:endParaRPr lang="en-US" sz="3200" dirty="0">
              <a:solidFill>
                <a:schemeClr val="tx2"/>
              </a:solidFill>
            </a:endParaRPr>
          </a:p>
          <a:p>
            <a:r>
              <a:rPr lang="en-US" sz="3200" b="1" dirty="0">
                <a:solidFill>
                  <a:schemeClr val="accent1"/>
                </a:solidFill>
              </a:rPr>
              <a:t>2019: </a:t>
            </a:r>
            <a:r>
              <a:rPr lang="en-US" sz="3200" dirty="0">
                <a:solidFill>
                  <a:schemeClr val="tx2"/>
                </a:solidFill>
              </a:rPr>
              <a:t> P. Livingston (USA)</a:t>
            </a:r>
          </a:p>
          <a:p>
            <a:pPr marL="0" indent="0">
              <a:buNone/>
            </a:pPr>
            <a:endParaRPr lang="en-US" sz="3200" dirty="0">
              <a:solidFill>
                <a:schemeClr val="tx2"/>
              </a:solidFill>
            </a:endParaRPr>
          </a:p>
        </p:txBody>
      </p:sp>
    </p:spTree>
    <p:extLst>
      <p:ext uri="{BB962C8B-B14F-4D97-AF65-F5344CB8AC3E}">
        <p14:creationId xmlns:p14="http://schemas.microsoft.com/office/powerpoint/2010/main" val="1703654779"/>
      </p:ext>
    </p:extLst>
  </p:cSld>
  <p:clrMapOvr>
    <a:masterClrMapping/>
  </p:clrMapOvr>
  <mc:AlternateContent xmlns:mc="http://schemas.openxmlformats.org/markup-compatibility/2006" xmlns:p14="http://schemas.microsoft.com/office/powerpoint/2010/main">
    <mc:Choice Requires="p14">
      <p:transition spd="slow" p14:dur="2000" advTm="30028"/>
    </mc:Choice>
    <mc:Fallback xmlns="">
      <p:transition spd="slow" advTm="3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firework 1">
            <a:extLst>
              <a:ext uri="{FF2B5EF4-FFF2-40B4-BE49-F238E27FC236}">
                <a16:creationId xmlns:a16="http://schemas.microsoft.com/office/drawing/2014/main" id="{59ADF573-570B-4CC5-9F39-A9567637E0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9250" y="2105025"/>
            <a:ext cx="7234238"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firework 2">
            <a:extLst>
              <a:ext uri="{FF2B5EF4-FFF2-40B4-BE49-F238E27FC236}">
                <a16:creationId xmlns:a16="http://schemas.microsoft.com/office/drawing/2014/main" id="{B9168DA3-F767-41DA-9000-B6F505B510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4713" y="106363"/>
            <a:ext cx="502285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firework 3">
            <a:extLst>
              <a:ext uri="{FF2B5EF4-FFF2-40B4-BE49-F238E27FC236}">
                <a16:creationId xmlns:a16="http://schemas.microsoft.com/office/drawing/2014/main" id="{B42883D0-7C61-4586-A9FF-983A2A39E7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7250" y="1054100"/>
            <a:ext cx="36512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firework 4">
            <a:extLst>
              <a:ext uri="{FF2B5EF4-FFF2-40B4-BE49-F238E27FC236}">
                <a16:creationId xmlns:a16="http://schemas.microsoft.com/office/drawing/2014/main" id="{CDAEF9BA-A2CF-4181-A032-E678A1F0B0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3950" y="2660650"/>
            <a:ext cx="396398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firework 5">
            <a:extLst>
              <a:ext uri="{FF2B5EF4-FFF2-40B4-BE49-F238E27FC236}">
                <a16:creationId xmlns:a16="http://schemas.microsoft.com/office/drawing/2014/main" id="{09EE80E5-003E-4A7F-B1E1-03BFF1B71C6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46900" y="1920875"/>
            <a:ext cx="48133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firework 6">
            <a:extLst>
              <a:ext uri="{FF2B5EF4-FFF2-40B4-BE49-F238E27FC236}">
                <a16:creationId xmlns:a16="http://schemas.microsoft.com/office/drawing/2014/main" id="{19A9B3E2-448D-4F11-B5D0-C6B8E8ABFC9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5813" y="2286000"/>
            <a:ext cx="3387725"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firework 7">
            <a:extLst>
              <a:ext uri="{FF2B5EF4-FFF2-40B4-BE49-F238E27FC236}">
                <a16:creationId xmlns:a16="http://schemas.microsoft.com/office/drawing/2014/main" id="{50FAEBE5-606A-42C8-BD78-AB6FF41229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81488" y="201613"/>
            <a:ext cx="45910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firework 8">
            <a:extLst>
              <a:ext uri="{FF2B5EF4-FFF2-40B4-BE49-F238E27FC236}">
                <a16:creationId xmlns:a16="http://schemas.microsoft.com/office/drawing/2014/main" id="{D43F4F9B-2CFD-4449-96A0-FA9A8C2DFA0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73288" y="1155700"/>
            <a:ext cx="5751512"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EFD1DEE-9705-4B26-AD0B-8BFAF872DB62}"/>
              </a:ext>
            </a:extLst>
          </p:cNvPr>
          <p:cNvSpPr>
            <a:spLocks noGrp="1"/>
          </p:cNvSpPr>
          <p:nvPr>
            <p:ph type="title"/>
          </p:nvPr>
        </p:nvSpPr>
        <p:spPr/>
        <p:txBody>
          <a:bodyPr/>
          <a:lstStyle/>
          <a:p>
            <a:r>
              <a:rPr lang="en-US" dirty="0">
                <a:solidFill>
                  <a:schemeClr val="accent1"/>
                </a:solidFill>
                <a:latin typeface="+mn-lt"/>
                <a:cs typeface="Calibri Light"/>
              </a:rPr>
              <a:t>PICES-2021 CHAIR AWARD</a:t>
            </a:r>
            <a:endParaRPr lang="en-US" dirty="0">
              <a:solidFill>
                <a:schemeClr val="accent1"/>
              </a:solidFill>
              <a:latin typeface="+mn-lt"/>
            </a:endParaRPr>
          </a:p>
        </p:txBody>
      </p:sp>
      <p:sp>
        <p:nvSpPr>
          <p:cNvPr id="4" name="Title 2">
            <a:extLst>
              <a:ext uri="{FF2B5EF4-FFF2-40B4-BE49-F238E27FC236}">
                <a16:creationId xmlns:a16="http://schemas.microsoft.com/office/drawing/2014/main" id="{7F60DD97-B696-483B-8952-2DC8FC5F119C}"/>
              </a:ext>
            </a:extLst>
          </p:cNvPr>
          <p:cNvSpPr txBox="1">
            <a:spLocks/>
          </p:cNvSpPr>
          <p:nvPr/>
        </p:nvSpPr>
        <p:spPr bwMode="auto">
          <a:xfrm>
            <a:off x="-3716" y="5402766"/>
            <a:ext cx="121999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rgbClr val="303B4A"/>
                </a:solidFill>
                <a:latin typeface="+mj-lt"/>
                <a:ea typeface="+mj-ea"/>
                <a:cs typeface="+mj-cs"/>
              </a:defRPr>
            </a:lvl1pPr>
            <a:lvl2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2pPr>
            <a:lvl3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3pPr>
            <a:lvl4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4pPr>
            <a:lvl5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5pPr>
            <a:lvl6pPr marL="457200" algn="ctr" rtl="0" fontAlgn="base">
              <a:lnSpc>
                <a:spcPct val="90000"/>
              </a:lnSpc>
              <a:spcBef>
                <a:spcPct val="0"/>
              </a:spcBef>
              <a:spcAft>
                <a:spcPct val="0"/>
              </a:spcAft>
              <a:defRPr sz="4400" b="1">
                <a:solidFill>
                  <a:srgbClr val="303B4A"/>
                </a:solidFill>
                <a:latin typeface="Calibri Light" panose="020F0302020204030204" pitchFamily="34" charset="0"/>
              </a:defRPr>
            </a:lvl6pPr>
            <a:lvl7pPr marL="914400" algn="ctr" rtl="0" fontAlgn="base">
              <a:lnSpc>
                <a:spcPct val="90000"/>
              </a:lnSpc>
              <a:spcBef>
                <a:spcPct val="0"/>
              </a:spcBef>
              <a:spcAft>
                <a:spcPct val="0"/>
              </a:spcAft>
              <a:defRPr sz="4400" b="1">
                <a:solidFill>
                  <a:srgbClr val="303B4A"/>
                </a:solidFill>
                <a:latin typeface="Calibri Light" panose="020F0302020204030204" pitchFamily="34" charset="0"/>
              </a:defRPr>
            </a:lvl7pPr>
            <a:lvl8pPr marL="1371600" algn="ctr" rtl="0" fontAlgn="base">
              <a:lnSpc>
                <a:spcPct val="90000"/>
              </a:lnSpc>
              <a:spcBef>
                <a:spcPct val="0"/>
              </a:spcBef>
              <a:spcAft>
                <a:spcPct val="0"/>
              </a:spcAft>
              <a:defRPr sz="4400" b="1">
                <a:solidFill>
                  <a:srgbClr val="303B4A"/>
                </a:solidFill>
                <a:latin typeface="Calibri Light" panose="020F0302020204030204" pitchFamily="34" charset="0"/>
              </a:defRPr>
            </a:lvl8pPr>
            <a:lvl9pPr marL="1828800" algn="ctr" rtl="0" fontAlgn="base">
              <a:lnSpc>
                <a:spcPct val="90000"/>
              </a:lnSpc>
              <a:spcBef>
                <a:spcPct val="0"/>
              </a:spcBef>
              <a:spcAft>
                <a:spcPct val="0"/>
              </a:spcAft>
              <a:defRPr sz="4400" b="1">
                <a:solidFill>
                  <a:srgbClr val="303B4A"/>
                </a:solidFill>
                <a:latin typeface="Calibri Light" panose="020F0302020204030204" pitchFamily="34" charset="0"/>
              </a:defRPr>
            </a:lvl9pPr>
          </a:lstStyle>
          <a:p>
            <a:r>
              <a:rPr lang="en-US">
                <a:solidFill>
                  <a:schemeClr val="accent1"/>
                </a:solidFill>
                <a:cs typeface="Calibri Light"/>
              </a:rPr>
              <a:t>Dr. Laura Richards</a:t>
            </a:r>
          </a:p>
        </p:txBody>
      </p:sp>
      <p:pic>
        <p:nvPicPr>
          <p:cNvPr id="2" name="Picture 4" descr="A close-up of an old person smiling&#10;&#10;Description automatically generated">
            <a:extLst>
              <a:ext uri="{FF2B5EF4-FFF2-40B4-BE49-F238E27FC236}">
                <a16:creationId xmlns:a16="http://schemas.microsoft.com/office/drawing/2014/main" id="{BAF36005-EAAC-4995-8C1D-A81C067B10FA}"/>
              </a:ext>
            </a:extLst>
          </p:cNvPr>
          <p:cNvPicPr>
            <a:picLocks noChangeAspect="1"/>
          </p:cNvPicPr>
          <p:nvPr/>
        </p:nvPicPr>
        <p:blipFill>
          <a:blip r:embed="rId13"/>
          <a:stretch>
            <a:fillRect/>
          </a:stretch>
        </p:blipFill>
        <p:spPr>
          <a:xfrm>
            <a:off x="2538" y="876225"/>
            <a:ext cx="3795851" cy="5649835"/>
          </a:xfrm>
          <a:prstGeom prst="rect">
            <a:avLst/>
          </a:prstGeom>
        </p:spPr>
      </p:pic>
      <p:pic>
        <p:nvPicPr>
          <p:cNvPr id="6" name="Audio 5">
            <a:hlinkClick r:id="" action="ppaction://media"/>
            <a:extLst>
              <a:ext uri="{FF2B5EF4-FFF2-40B4-BE49-F238E27FC236}">
                <a16:creationId xmlns:a16="http://schemas.microsoft.com/office/drawing/2014/main" id="{E3C259DE-E526-2C4C-A714-DA9A3C52483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1462550"/>
      </p:ext>
    </p:extLst>
  </p:cSld>
  <p:clrMapOvr>
    <a:masterClrMapping/>
  </p:clrMapOvr>
  <mc:AlternateContent xmlns:mc="http://schemas.openxmlformats.org/markup-compatibility/2006" xmlns:p14="http://schemas.microsoft.com/office/powerpoint/2010/main">
    <mc:Choice Requires="p14">
      <p:transition spd="slow" p14:dur="2000" advTm="4781"/>
    </mc:Choice>
    <mc:Fallback xmlns="">
      <p:transition spd="slow" advTm="478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3" presetClass="entr" presetSubtype="16" fill="hold" nodeType="withEffect">
                                  <p:stCondLst>
                                    <p:cond delay="500"/>
                                  </p:stCondLst>
                                  <p:childTnLst>
                                    <p:set>
                                      <p:cBhvr>
                                        <p:cTn id="8" dur="1" fill="hold">
                                          <p:stCondLst>
                                            <p:cond delay="0"/>
                                          </p:stCondLst>
                                        </p:cTn>
                                        <p:tgtEl>
                                          <p:spTgt spid="37"/>
                                        </p:tgtEl>
                                        <p:attrNameLst>
                                          <p:attrName>style.visibility</p:attrName>
                                        </p:attrNameLst>
                                      </p:cBhvr>
                                      <p:to>
                                        <p:strVal val="visible"/>
                                      </p:to>
                                    </p:set>
                                    <p:anim calcmode="lin" valueType="num">
                                      <p:cBhvr>
                                        <p:cTn id="9" dur="250" fill="hold"/>
                                        <p:tgtEl>
                                          <p:spTgt spid="37"/>
                                        </p:tgtEl>
                                        <p:attrNameLst>
                                          <p:attrName>ppt_w</p:attrName>
                                        </p:attrNameLst>
                                      </p:cBhvr>
                                      <p:tavLst>
                                        <p:tav tm="0">
                                          <p:val>
                                            <p:fltVal val="0"/>
                                          </p:val>
                                        </p:tav>
                                        <p:tav tm="100000">
                                          <p:val>
                                            <p:strVal val="#ppt_w"/>
                                          </p:val>
                                        </p:tav>
                                      </p:tavLst>
                                    </p:anim>
                                    <p:anim calcmode="lin" valueType="num">
                                      <p:cBhvr>
                                        <p:cTn id="10" dur="250" fill="hold"/>
                                        <p:tgtEl>
                                          <p:spTgt spid="37"/>
                                        </p:tgtEl>
                                        <p:attrNameLst>
                                          <p:attrName>ppt_h</p:attrName>
                                        </p:attrNameLst>
                                      </p:cBhvr>
                                      <p:tavLst>
                                        <p:tav tm="0">
                                          <p:val>
                                            <p:fltVal val="0"/>
                                          </p:val>
                                        </p:tav>
                                        <p:tav tm="100000">
                                          <p:val>
                                            <p:strVal val="#ppt_h"/>
                                          </p:val>
                                        </p:tav>
                                      </p:tavLst>
                                    </p:anim>
                                    <p:animEffect transition="in" filter="fade">
                                      <p:cBhvr>
                                        <p:cTn id="11" dur="250"/>
                                        <p:tgtEl>
                                          <p:spTgt spid="37"/>
                                        </p:tgtEl>
                                      </p:cBhvr>
                                    </p:animEffect>
                                  </p:childTnLst>
                                </p:cTn>
                              </p:par>
                              <p:par>
                                <p:cTn id="12" presetID="6" presetClass="emph" presetSubtype="0" fill="hold" nodeType="withEffect">
                                  <p:stCondLst>
                                    <p:cond delay="500"/>
                                  </p:stCondLst>
                                  <p:childTnLst>
                                    <p:animScale>
                                      <p:cBhvr>
                                        <p:cTn id="13" dur="250" fill="hold"/>
                                        <p:tgtEl>
                                          <p:spTgt spid="37"/>
                                        </p:tgtEl>
                                      </p:cBhvr>
                                      <p:by x="150000" y="150000"/>
                                    </p:animScale>
                                  </p:childTnLst>
                                </p:cTn>
                              </p:par>
                              <p:par>
                                <p:cTn id="14" presetID="10" presetClass="exit" presetSubtype="0" fill="hold" nodeType="withEffect">
                                  <p:stCondLst>
                                    <p:cond delay="75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par>
                                <p:cTn id="17" presetID="53" presetClass="entr" presetSubtype="16" fill="hold" nodeType="withEffect">
                                  <p:stCondLst>
                                    <p:cond delay="1000"/>
                                  </p:stCondLst>
                                  <p:childTnLst>
                                    <p:set>
                                      <p:cBhvr>
                                        <p:cTn id="18" dur="1" fill="hold">
                                          <p:stCondLst>
                                            <p:cond delay="0"/>
                                          </p:stCondLst>
                                        </p:cTn>
                                        <p:tgtEl>
                                          <p:spTgt spid="39"/>
                                        </p:tgtEl>
                                        <p:attrNameLst>
                                          <p:attrName>style.visibility</p:attrName>
                                        </p:attrNameLst>
                                      </p:cBhvr>
                                      <p:to>
                                        <p:strVal val="visible"/>
                                      </p:to>
                                    </p:set>
                                    <p:anim calcmode="lin" valueType="num">
                                      <p:cBhvr>
                                        <p:cTn id="19" dur="250" fill="hold"/>
                                        <p:tgtEl>
                                          <p:spTgt spid="39"/>
                                        </p:tgtEl>
                                        <p:attrNameLst>
                                          <p:attrName>ppt_w</p:attrName>
                                        </p:attrNameLst>
                                      </p:cBhvr>
                                      <p:tavLst>
                                        <p:tav tm="0">
                                          <p:val>
                                            <p:fltVal val="0"/>
                                          </p:val>
                                        </p:tav>
                                        <p:tav tm="100000">
                                          <p:val>
                                            <p:strVal val="#ppt_w"/>
                                          </p:val>
                                        </p:tav>
                                      </p:tavLst>
                                    </p:anim>
                                    <p:anim calcmode="lin" valueType="num">
                                      <p:cBhvr>
                                        <p:cTn id="20" dur="250" fill="hold"/>
                                        <p:tgtEl>
                                          <p:spTgt spid="39"/>
                                        </p:tgtEl>
                                        <p:attrNameLst>
                                          <p:attrName>ppt_h</p:attrName>
                                        </p:attrNameLst>
                                      </p:cBhvr>
                                      <p:tavLst>
                                        <p:tav tm="0">
                                          <p:val>
                                            <p:fltVal val="0"/>
                                          </p:val>
                                        </p:tav>
                                        <p:tav tm="100000">
                                          <p:val>
                                            <p:strVal val="#ppt_h"/>
                                          </p:val>
                                        </p:tav>
                                      </p:tavLst>
                                    </p:anim>
                                    <p:animEffect transition="in" filter="fade">
                                      <p:cBhvr>
                                        <p:cTn id="21" dur="250"/>
                                        <p:tgtEl>
                                          <p:spTgt spid="39"/>
                                        </p:tgtEl>
                                      </p:cBhvr>
                                    </p:animEffect>
                                  </p:childTnLst>
                                </p:cTn>
                              </p:par>
                              <p:par>
                                <p:cTn id="22" presetID="6" presetClass="emph" presetSubtype="0" fill="hold" nodeType="withEffect">
                                  <p:stCondLst>
                                    <p:cond delay="1000"/>
                                  </p:stCondLst>
                                  <p:childTnLst>
                                    <p:animScale>
                                      <p:cBhvr>
                                        <p:cTn id="23" dur="250" fill="hold"/>
                                        <p:tgtEl>
                                          <p:spTgt spid="39"/>
                                        </p:tgtEl>
                                      </p:cBhvr>
                                      <p:by x="150000" y="150000"/>
                                    </p:animScale>
                                  </p:childTnLst>
                                </p:cTn>
                              </p:par>
                              <p:par>
                                <p:cTn id="24" presetID="10" presetClass="exit" presetSubtype="0" fill="hold" nodeType="withEffect">
                                  <p:stCondLst>
                                    <p:cond delay="1250"/>
                                  </p:stCondLst>
                                  <p:childTnLst>
                                    <p:animEffect transition="out" filter="fade">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par>
                                <p:cTn id="27" presetID="53" presetClass="entr" presetSubtype="16" fill="hold" nodeType="withEffect">
                                  <p:stCondLst>
                                    <p:cond delay="13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250" fill="hold"/>
                                        <p:tgtEl>
                                          <p:spTgt spid="41"/>
                                        </p:tgtEl>
                                        <p:attrNameLst>
                                          <p:attrName>ppt_w</p:attrName>
                                        </p:attrNameLst>
                                      </p:cBhvr>
                                      <p:tavLst>
                                        <p:tav tm="0">
                                          <p:val>
                                            <p:fltVal val="0"/>
                                          </p:val>
                                        </p:tav>
                                        <p:tav tm="100000">
                                          <p:val>
                                            <p:strVal val="#ppt_w"/>
                                          </p:val>
                                        </p:tav>
                                      </p:tavLst>
                                    </p:anim>
                                    <p:anim calcmode="lin" valueType="num">
                                      <p:cBhvr>
                                        <p:cTn id="30" dur="250" fill="hold"/>
                                        <p:tgtEl>
                                          <p:spTgt spid="41"/>
                                        </p:tgtEl>
                                        <p:attrNameLst>
                                          <p:attrName>ppt_h</p:attrName>
                                        </p:attrNameLst>
                                      </p:cBhvr>
                                      <p:tavLst>
                                        <p:tav tm="0">
                                          <p:val>
                                            <p:fltVal val="0"/>
                                          </p:val>
                                        </p:tav>
                                        <p:tav tm="100000">
                                          <p:val>
                                            <p:strVal val="#ppt_h"/>
                                          </p:val>
                                        </p:tav>
                                      </p:tavLst>
                                    </p:anim>
                                    <p:animEffect transition="in" filter="fade">
                                      <p:cBhvr>
                                        <p:cTn id="31" dur="250"/>
                                        <p:tgtEl>
                                          <p:spTgt spid="41"/>
                                        </p:tgtEl>
                                      </p:cBhvr>
                                    </p:animEffect>
                                  </p:childTnLst>
                                </p:cTn>
                              </p:par>
                              <p:par>
                                <p:cTn id="32" presetID="6" presetClass="emph" presetSubtype="0" fill="hold" nodeType="withEffect">
                                  <p:stCondLst>
                                    <p:cond delay="1300"/>
                                  </p:stCondLst>
                                  <p:childTnLst>
                                    <p:animScale>
                                      <p:cBhvr>
                                        <p:cTn id="33" dur="250" fill="hold"/>
                                        <p:tgtEl>
                                          <p:spTgt spid="41"/>
                                        </p:tgtEl>
                                      </p:cBhvr>
                                      <p:by x="150000" y="150000"/>
                                    </p:animScale>
                                  </p:childTnLst>
                                </p:cTn>
                              </p:par>
                              <p:par>
                                <p:cTn id="34" presetID="10" presetClass="exit" presetSubtype="0" fill="hold" nodeType="withEffect">
                                  <p:stCondLst>
                                    <p:cond delay="140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par>
                                <p:cTn id="37" presetID="53" presetClass="entr" presetSubtype="16" fill="hold" nodeType="withEffect">
                                  <p:stCondLst>
                                    <p:cond delay="2500"/>
                                  </p:stCondLst>
                                  <p:childTnLst>
                                    <p:set>
                                      <p:cBhvr>
                                        <p:cTn id="38" dur="1" fill="hold">
                                          <p:stCondLst>
                                            <p:cond delay="0"/>
                                          </p:stCondLst>
                                        </p:cTn>
                                        <p:tgtEl>
                                          <p:spTgt spid="43"/>
                                        </p:tgtEl>
                                        <p:attrNameLst>
                                          <p:attrName>style.visibility</p:attrName>
                                        </p:attrNameLst>
                                      </p:cBhvr>
                                      <p:to>
                                        <p:strVal val="visible"/>
                                      </p:to>
                                    </p:set>
                                    <p:anim calcmode="lin" valueType="num">
                                      <p:cBhvr>
                                        <p:cTn id="39" dur="250" fill="hold"/>
                                        <p:tgtEl>
                                          <p:spTgt spid="43"/>
                                        </p:tgtEl>
                                        <p:attrNameLst>
                                          <p:attrName>ppt_w</p:attrName>
                                        </p:attrNameLst>
                                      </p:cBhvr>
                                      <p:tavLst>
                                        <p:tav tm="0">
                                          <p:val>
                                            <p:fltVal val="0"/>
                                          </p:val>
                                        </p:tav>
                                        <p:tav tm="100000">
                                          <p:val>
                                            <p:strVal val="#ppt_w"/>
                                          </p:val>
                                        </p:tav>
                                      </p:tavLst>
                                    </p:anim>
                                    <p:anim calcmode="lin" valueType="num">
                                      <p:cBhvr>
                                        <p:cTn id="40" dur="250" fill="hold"/>
                                        <p:tgtEl>
                                          <p:spTgt spid="43"/>
                                        </p:tgtEl>
                                        <p:attrNameLst>
                                          <p:attrName>ppt_h</p:attrName>
                                        </p:attrNameLst>
                                      </p:cBhvr>
                                      <p:tavLst>
                                        <p:tav tm="0">
                                          <p:val>
                                            <p:fltVal val="0"/>
                                          </p:val>
                                        </p:tav>
                                        <p:tav tm="100000">
                                          <p:val>
                                            <p:strVal val="#ppt_h"/>
                                          </p:val>
                                        </p:tav>
                                      </p:tavLst>
                                    </p:anim>
                                    <p:animEffect transition="in" filter="fade">
                                      <p:cBhvr>
                                        <p:cTn id="41" dur="250"/>
                                        <p:tgtEl>
                                          <p:spTgt spid="43"/>
                                        </p:tgtEl>
                                      </p:cBhvr>
                                    </p:animEffect>
                                  </p:childTnLst>
                                </p:cTn>
                              </p:par>
                              <p:par>
                                <p:cTn id="42" presetID="6" presetClass="emph" presetSubtype="0" fill="hold" nodeType="withEffect">
                                  <p:stCondLst>
                                    <p:cond delay="2500"/>
                                  </p:stCondLst>
                                  <p:childTnLst>
                                    <p:animScale>
                                      <p:cBhvr>
                                        <p:cTn id="43" dur="250" fill="hold"/>
                                        <p:tgtEl>
                                          <p:spTgt spid="43"/>
                                        </p:tgtEl>
                                      </p:cBhvr>
                                      <p:by x="150000" y="150000"/>
                                    </p:animScale>
                                  </p:childTnLst>
                                </p:cTn>
                              </p:par>
                              <p:par>
                                <p:cTn id="44" presetID="10" presetClass="exit" presetSubtype="0" fill="hold" nodeType="withEffect">
                                  <p:stCondLst>
                                    <p:cond delay="260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par>
                                <p:cTn id="47" presetID="53" presetClass="entr" presetSubtype="16" fill="hold" nodeType="withEffect">
                                  <p:stCondLst>
                                    <p:cond delay="200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50" fill="hold"/>
                                        <p:tgtEl>
                                          <p:spTgt spid="45"/>
                                        </p:tgtEl>
                                        <p:attrNameLst>
                                          <p:attrName>ppt_w</p:attrName>
                                        </p:attrNameLst>
                                      </p:cBhvr>
                                      <p:tavLst>
                                        <p:tav tm="0">
                                          <p:val>
                                            <p:fltVal val="0"/>
                                          </p:val>
                                        </p:tav>
                                        <p:tav tm="100000">
                                          <p:val>
                                            <p:strVal val="#ppt_w"/>
                                          </p:val>
                                        </p:tav>
                                      </p:tavLst>
                                    </p:anim>
                                    <p:anim calcmode="lin" valueType="num">
                                      <p:cBhvr>
                                        <p:cTn id="50" dur="250" fill="hold"/>
                                        <p:tgtEl>
                                          <p:spTgt spid="45"/>
                                        </p:tgtEl>
                                        <p:attrNameLst>
                                          <p:attrName>ppt_h</p:attrName>
                                        </p:attrNameLst>
                                      </p:cBhvr>
                                      <p:tavLst>
                                        <p:tav tm="0">
                                          <p:val>
                                            <p:fltVal val="0"/>
                                          </p:val>
                                        </p:tav>
                                        <p:tav tm="100000">
                                          <p:val>
                                            <p:strVal val="#ppt_h"/>
                                          </p:val>
                                        </p:tav>
                                      </p:tavLst>
                                    </p:anim>
                                    <p:animEffect transition="in" filter="fade">
                                      <p:cBhvr>
                                        <p:cTn id="51" dur="250"/>
                                        <p:tgtEl>
                                          <p:spTgt spid="45"/>
                                        </p:tgtEl>
                                      </p:cBhvr>
                                    </p:animEffect>
                                  </p:childTnLst>
                                </p:cTn>
                              </p:par>
                              <p:par>
                                <p:cTn id="52" presetID="6" presetClass="emph" presetSubtype="0" fill="hold" nodeType="withEffect">
                                  <p:stCondLst>
                                    <p:cond delay="2000"/>
                                  </p:stCondLst>
                                  <p:childTnLst>
                                    <p:animScale>
                                      <p:cBhvr>
                                        <p:cTn id="53" dur="250" fill="hold"/>
                                        <p:tgtEl>
                                          <p:spTgt spid="45"/>
                                        </p:tgtEl>
                                      </p:cBhvr>
                                      <p:by x="150000" y="150000"/>
                                    </p:animScale>
                                  </p:childTnLst>
                                </p:cTn>
                              </p:par>
                              <p:par>
                                <p:cTn id="54" presetID="10" presetClass="exit" presetSubtype="0" fill="hold" nodeType="withEffect">
                                  <p:stCondLst>
                                    <p:cond delay="2250"/>
                                  </p:stCondLst>
                                  <p:childTnLst>
                                    <p:animEffect transition="out" filter="fade">
                                      <p:cBhvr>
                                        <p:cTn id="55" dur="250"/>
                                        <p:tgtEl>
                                          <p:spTgt spid="45"/>
                                        </p:tgtEl>
                                      </p:cBhvr>
                                    </p:animEffect>
                                    <p:set>
                                      <p:cBhvr>
                                        <p:cTn id="56" dur="1" fill="hold">
                                          <p:stCondLst>
                                            <p:cond delay="249"/>
                                          </p:stCondLst>
                                        </p:cTn>
                                        <p:tgtEl>
                                          <p:spTgt spid="45"/>
                                        </p:tgtEl>
                                        <p:attrNameLst>
                                          <p:attrName>style.visibility</p:attrName>
                                        </p:attrNameLst>
                                      </p:cBhvr>
                                      <p:to>
                                        <p:strVal val="hidden"/>
                                      </p:to>
                                    </p:set>
                                  </p:childTnLst>
                                </p:cTn>
                              </p:par>
                              <p:par>
                                <p:cTn id="57" presetID="53" presetClass="entr" presetSubtype="16" fill="hold" nodeType="withEffect">
                                  <p:stCondLst>
                                    <p:cond delay="2300"/>
                                  </p:stCondLst>
                                  <p:childTnLst>
                                    <p:set>
                                      <p:cBhvr>
                                        <p:cTn id="58" dur="1" fill="hold">
                                          <p:stCondLst>
                                            <p:cond delay="0"/>
                                          </p:stCondLst>
                                        </p:cTn>
                                        <p:tgtEl>
                                          <p:spTgt spid="47"/>
                                        </p:tgtEl>
                                        <p:attrNameLst>
                                          <p:attrName>style.visibility</p:attrName>
                                        </p:attrNameLst>
                                      </p:cBhvr>
                                      <p:to>
                                        <p:strVal val="visible"/>
                                      </p:to>
                                    </p:set>
                                    <p:anim calcmode="lin" valueType="num">
                                      <p:cBhvr>
                                        <p:cTn id="59" dur="250" fill="hold"/>
                                        <p:tgtEl>
                                          <p:spTgt spid="47"/>
                                        </p:tgtEl>
                                        <p:attrNameLst>
                                          <p:attrName>ppt_w</p:attrName>
                                        </p:attrNameLst>
                                      </p:cBhvr>
                                      <p:tavLst>
                                        <p:tav tm="0">
                                          <p:val>
                                            <p:fltVal val="0"/>
                                          </p:val>
                                        </p:tav>
                                        <p:tav tm="100000">
                                          <p:val>
                                            <p:strVal val="#ppt_w"/>
                                          </p:val>
                                        </p:tav>
                                      </p:tavLst>
                                    </p:anim>
                                    <p:anim calcmode="lin" valueType="num">
                                      <p:cBhvr>
                                        <p:cTn id="60" dur="250" fill="hold"/>
                                        <p:tgtEl>
                                          <p:spTgt spid="47"/>
                                        </p:tgtEl>
                                        <p:attrNameLst>
                                          <p:attrName>ppt_h</p:attrName>
                                        </p:attrNameLst>
                                      </p:cBhvr>
                                      <p:tavLst>
                                        <p:tav tm="0">
                                          <p:val>
                                            <p:fltVal val="0"/>
                                          </p:val>
                                        </p:tav>
                                        <p:tav tm="100000">
                                          <p:val>
                                            <p:strVal val="#ppt_h"/>
                                          </p:val>
                                        </p:tav>
                                      </p:tavLst>
                                    </p:anim>
                                    <p:animEffect transition="in" filter="fade">
                                      <p:cBhvr>
                                        <p:cTn id="61" dur="250"/>
                                        <p:tgtEl>
                                          <p:spTgt spid="47"/>
                                        </p:tgtEl>
                                      </p:cBhvr>
                                    </p:animEffect>
                                  </p:childTnLst>
                                </p:cTn>
                              </p:par>
                              <p:par>
                                <p:cTn id="62" presetID="6" presetClass="emph" presetSubtype="0" fill="hold" nodeType="withEffect">
                                  <p:stCondLst>
                                    <p:cond delay="2300"/>
                                  </p:stCondLst>
                                  <p:childTnLst>
                                    <p:animScale>
                                      <p:cBhvr>
                                        <p:cTn id="63" dur="250" fill="hold"/>
                                        <p:tgtEl>
                                          <p:spTgt spid="47"/>
                                        </p:tgtEl>
                                      </p:cBhvr>
                                      <p:by x="150000" y="150000"/>
                                    </p:animScale>
                                  </p:childTnLst>
                                </p:cTn>
                              </p:par>
                              <p:par>
                                <p:cTn id="64" presetID="10" presetClass="exit" presetSubtype="0" fill="hold" nodeType="withEffect">
                                  <p:stCondLst>
                                    <p:cond delay="2500"/>
                                  </p:stCondLst>
                                  <p:childTnLst>
                                    <p:animEffect transition="out" filter="fade">
                                      <p:cBhvr>
                                        <p:cTn id="65" dur="500"/>
                                        <p:tgtEl>
                                          <p:spTgt spid="47"/>
                                        </p:tgtEl>
                                      </p:cBhvr>
                                    </p:animEffect>
                                    <p:set>
                                      <p:cBhvr>
                                        <p:cTn id="66" dur="1" fill="hold">
                                          <p:stCondLst>
                                            <p:cond delay="499"/>
                                          </p:stCondLst>
                                        </p:cTn>
                                        <p:tgtEl>
                                          <p:spTgt spid="47"/>
                                        </p:tgtEl>
                                        <p:attrNameLst>
                                          <p:attrName>style.visibility</p:attrName>
                                        </p:attrNameLst>
                                      </p:cBhvr>
                                      <p:to>
                                        <p:strVal val="hidden"/>
                                      </p:to>
                                    </p:set>
                                  </p:childTnLst>
                                </p:cTn>
                              </p:par>
                              <p:par>
                                <p:cTn id="67" presetID="53" presetClass="entr" presetSubtype="16" fill="hold" nodeType="withEffect">
                                  <p:stCondLst>
                                    <p:cond delay="800"/>
                                  </p:stCondLst>
                                  <p:childTnLst>
                                    <p:set>
                                      <p:cBhvr>
                                        <p:cTn id="68" dur="1" fill="hold">
                                          <p:stCondLst>
                                            <p:cond delay="0"/>
                                          </p:stCondLst>
                                        </p:cTn>
                                        <p:tgtEl>
                                          <p:spTgt spid="49"/>
                                        </p:tgtEl>
                                        <p:attrNameLst>
                                          <p:attrName>style.visibility</p:attrName>
                                        </p:attrNameLst>
                                      </p:cBhvr>
                                      <p:to>
                                        <p:strVal val="visible"/>
                                      </p:to>
                                    </p:set>
                                    <p:anim calcmode="lin" valueType="num">
                                      <p:cBhvr>
                                        <p:cTn id="69" dur="250" fill="hold"/>
                                        <p:tgtEl>
                                          <p:spTgt spid="49"/>
                                        </p:tgtEl>
                                        <p:attrNameLst>
                                          <p:attrName>ppt_w</p:attrName>
                                        </p:attrNameLst>
                                      </p:cBhvr>
                                      <p:tavLst>
                                        <p:tav tm="0">
                                          <p:val>
                                            <p:fltVal val="0"/>
                                          </p:val>
                                        </p:tav>
                                        <p:tav tm="100000">
                                          <p:val>
                                            <p:strVal val="#ppt_w"/>
                                          </p:val>
                                        </p:tav>
                                      </p:tavLst>
                                    </p:anim>
                                    <p:anim calcmode="lin" valueType="num">
                                      <p:cBhvr>
                                        <p:cTn id="70" dur="250" fill="hold"/>
                                        <p:tgtEl>
                                          <p:spTgt spid="49"/>
                                        </p:tgtEl>
                                        <p:attrNameLst>
                                          <p:attrName>ppt_h</p:attrName>
                                        </p:attrNameLst>
                                      </p:cBhvr>
                                      <p:tavLst>
                                        <p:tav tm="0">
                                          <p:val>
                                            <p:fltVal val="0"/>
                                          </p:val>
                                        </p:tav>
                                        <p:tav tm="100000">
                                          <p:val>
                                            <p:strVal val="#ppt_h"/>
                                          </p:val>
                                        </p:tav>
                                      </p:tavLst>
                                    </p:anim>
                                    <p:animEffect transition="in" filter="fade">
                                      <p:cBhvr>
                                        <p:cTn id="71" dur="250"/>
                                        <p:tgtEl>
                                          <p:spTgt spid="49"/>
                                        </p:tgtEl>
                                      </p:cBhvr>
                                    </p:animEffect>
                                  </p:childTnLst>
                                </p:cTn>
                              </p:par>
                              <p:par>
                                <p:cTn id="72" presetID="6" presetClass="emph" presetSubtype="0" fill="hold" nodeType="withEffect">
                                  <p:stCondLst>
                                    <p:cond delay="800"/>
                                  </p:stCondLst>
                                  <p:childTnLst>
                                    <p:animScale>
                                      <p:cBhvr>
                                        <p:cTn id="73" dur="250" fill="hold"/>
                                        <p:tgtEl>
                                          <p:spTgt spid="49"/>
                                        </p:tgtEl>
                                      </p:cBhvr>
                                      <p:by x="150000" y="150000"/>
                                    </p:animScale>
                                  </p:childTnLst>
                                </p:cTn>
                              </p:par>
                              <p:par>
                                <p:cTn id="74" presetID="10" presetClass="exit" presetSubtype="0" fill="hold" nodeType="withEffect">
                                  <p:stCondLst>
                                    <p:cond delay="1000"/>
                                  </p:stCondLst>
                                  <p:childTnLst>
                                    <p:animEffect transition="out" filter="fade">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par>
                                <p:cTn id="77" presetID="53" presetClass="entr" presetSubtype="16" fill="hold" nodeType="withEffect">
                                  <p:stCondLst>
                                    <p:cond delay="22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fltVal val="0"/>
                                          </p:val>
                                        </p:tav>
                                        <p:tav tm="100000">
                                          <p:val>
                                            <p:strVal val="#ppt_w"/>
                                          </p:val>
                                        </p:tav>
                                      </p:tavLst>
                                    </p:anim>
                                    <p:anim calcmode="lin" valueType="num">
                                      <p:cBhvr>
                                        <p:cTn id="80" dur="250" fill="hold"/>
                                        <p:tgtEl>
                                          <p:spTgt spid="51"/>
                                        </p:tgtEl>
                                        <p:attrNameLst>
                                          <p:attrName>ppt_h</p:attrName>
                                        </p:attrNameLst>
                                      </p:cBhvr>
                                      <p:tavLst>
                                        <p:tav tm="0">
                                          <p:val>
                                            <p:fltVal val="0"/>
                                          </p:val>
                                        </p:tav>
                                        <p:tav tm="100000">
                                          <p:val>
                                            <p:strVal val="#ppt_h"/>
                                          </p:val>
                                        </p:tav>
                                      </p:tavLst>
                                    </p:anim>
                                    <p:animEffect transition="in" filter="fade">
                                      <p:cBhvr>
                                        <p:cTn id="81" dur="250"/>
                                        <p:tgtEl>
                                          <p:spTgt spid="51"/>
                                        </p:tgtEl>
                                      </p:cBhvr>
                                    </p:animEffect>
                                  </p:childTnLst>
                                </p:cTn>
                              </p:par>
                              <p:par>
                                <p:cTn id="82" presetID="6" presetClass="emph" presetSubtype="0" fill="hold" nodeType="withEffect">
                                  <p:stCondLst>
                                    <p:cond delay="2200"/>
                                  </p:stCondLst>
                                  <p:childTnLst>
                                    <p:animScale>
                                      <p:cBhvr>
                                        <p:cTn id="83" dur="250" fill="hold"/>
                                        <p:tgtEl>
                                          <p:spTgt spid="51"/>
                                        </p:tgtEl>
                                      </p:cBhvr>
                                      <p:by x="150000" y="150000"/>
                                    </p:animScale>
                                  </p:childTnLst>
                                </p:cTn>
                              </p:par>
                              <p:par>
                                <p:cTn id="84" presetID="10" presetClass="exit" presetSubtype="0" fill="hold" nodeType="withEffect">
                                  <p:stCondLst>
                                    <p:cond delay="240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60C906-2C8E-5644-9017-03A935BAB100}"/>
              </a:ext>
            </a:extLst>
          </p:cNvPr>
          <p:cNvSpPr txBox="1">
            <a:spLocks/>
          </p:cNvSpPr>
          <p:nvPr/>
        </p:nvSpPr>
        <p:spPr>
          <a:xfrm>
            <a:off x="3598636" y="97064"/>
            <a:ext cx="8079013" cy="1075602"/>
          </a:xfrm>
          <a:prstGeom prst="rect">
            <a:avLst/>
          </a:prstGeom>
        </p:spPr>
        <p:txBody>
          <a:bodyPr lIns="91440" tIns="45720" rIns="91440" bIns="45720" anchor="t"/>
          <a:lstStyle>
            <a:lvl1pPr algn="l" defTabSz="342900" rtl="0" eaLnBrk="1" latinLnBrk="0" hangingPunct="1">
              <a:spcBef>
                <a:spcPct val="0"/>
              </a:spcBef>
              <a:buNone/>
              <a:defRPr sz="3000" b="1" kern="1200" cap="all" baseline="0">
                <a:solidFill>
                  <a:srgbClr val="013E7E"/>
                </a:solidFill>
                <a:latin typeface="Franklin Gothic Book"/>
                <a:ea typeface="+mj-ea"/>
                <a:cs typeface="+mj-cs"/>
              </a:defRPr>
            </a:lvl1pPr>
          </a:lstStyle>
          <a:p>
            <a:pPr>
              <a:spcAft>
                <a:spcPts val="0"/>
              </a:spcAft>
              <a:defRPr/>
            </a:pPr>
            <a:r>
              <a:rPr lang="en-CA" sz="3600">
                <a:solidFill>
                  <a:srgbClr val="0070C0"/>
                </a:solidFill>
              </a:rPr>
              <a:t>2021 CHAIR AWARD Recipient: </a:t>
            </a:r>
            <a:br>
              <a:rPr lang="en-CA" sz="3600">
                <a:solidFill>
                  <a:srgbClr val="0070C0"/>
                </a:solidFill>
              </a:rPr>
            </a:br>
            <a:r>
              <a:rPr lang="en-CA" sz="3600">
                <a:solidFill>
                  <a:srgbClr val="0070C0"/>
                </a:solidFill>
              </a:rPr>
              <a:t>dr. Laura richards</a:t>
            </a:r>
          </a:p>
        </p:txBody>
      </p:sp>
      <p:pic>
        <p:nvPicPr>
          <p:cNvPr id="5" name="Picture 5" descr="A picture containing person, table, cake, people&#10;&#10;Description automatically generated">
            <a:extLst>
              <a:ext uri="{FF2B5EF4-FFF2-40B4-BE49-F238E27FC236}">
                <a16:creationId xmlns:a16="http://schemas.microsoft.com/office/drawing/2014/main" id="{BCEE6873-C65B-4839-97E7-83D6701617A1}"/>
              </a:ext>
            </a:extLst>
          </p:cNvPr>
          <p:cNvPicPr>
            <a:picLocks noChangeAspect="1"/>
          </p:cNvPicPr>
          <p:nvPr/>
        </p:nvPicPr>
        <p:blipFill>
          <a:blip r:embed="rId5"/>
          <a:stretch>
            <a:fillRect/>
          </a:stretch>
        </p:blipFill>
        <p:spPr>
          <a:xfrm>
            <a:off x="2515" y="1859"/>
            <a:ext cx="3237351" cy="6856140"/>
          </a:xfrm>
          <a:prstGeom prst="rect">
            <a:avLst/>
          </a:prstGeom>
        </p:spPr>
      </p:pic>
      <p:sp>
        <p:nvSpPr>
          <p:cNvPr id="6" name="TextBox 5">
            <a:extLst>
              <a:ext uri="{FF2B5EF4-FFF2-40B4-BE49-F238E27FC236}">
                <a16:creationId xmlns:a16="http://schemas.microsoft.com/office/drawing/2014/main" id="{B4164C15-1DAB-4496-958E-76C6B758E9A5}"/>
              </a:ext>
            </a:extLst>
          </p:cNvPr>
          <p:cNvSpPr txBox="1"/>
          <p:nvPr/>
        </p:nvSpPr>
        <p:spPr>
          <a:xfrm>
            <a:off x="3599985" y="1304693"/>
            <a:ext cx="835597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solidFill>
                <a:latin typeface="Arial"/>
                <a:cs typeface="Arial"/>
              </a:rPr>
              <a:t>SELECTED Roles:</a:t>
            </a:r>
            <a:br>
              <a:rPr lang="en-US">
                <a:solidFill>
                  <a:schemeClr val="accent1"/>
                </a:solidFill>
                <a:latin typeface="Arial"/>
                <a:cs typeface="Arial"/>
              </a:rPr>
            </a:br>
            <a:endParaRPr lang="en-US">
              <a:solidFill>
                <a:schemeClr val="accent1"/>
              </a:solidFill>
              <a:latin typeface="Arial"/>
              <a:cs typeface="Arial"/>
            </a:endParaRPr>
          </a:p>
          <a:p>
            <a:pPr marL="285750" indent="-285750">
              <a:buFont typeface="Arial"/>
              <a:buChar char="•"/>
            </a:pPr>
            <a:r>
              <a:rPr lang="en-US">
                <a:latin typeface="Arial"/>
                <a:cs typeface="Arial"/>
              </a:rPr>
              <a:t>PICES Chair (2012–2016); PICES Vice-Chair 2010–2012</a:t>
            </a:r>
            <a:endParaRPr lang="en-US"/>
          </a:p>
          <a:p>
            <a:pPr marL="285750" indent="-285750">
              <a:buFont typeface="Arial"/>
              <a:buChar char="•"/>
            </a:pPr>
            <a:r>
              <a:rPr lang="en-US">
                <a:latin typeface="Arial"/>
                <a:cs typeface="Arial"/>
              </a:rPr>
              <a:t>Canadian Delegate to PICES GC 2000–2010</a:t>
            </a:r>
          </a:p>
          <a:p>
            <a:pPr marL="285750" indent="-285750">
              <a:buFont typeface="Arial"/>
              <a:buChar char="•"/>
            </a:pPr>
            <a:r>
              <a:rPr lang="en-US">
                <a:latin typeface="Arial"/>
                <a:cs typeface="Arial"/>
              </a:rPr>
              <a:t>Two-term Chair of the Finance and Administration Committee (2004-2008) </a:t>
            </a:r>
          </a:p>
          <a:p>
            <a:pPr marL="285750" indent="-285750">
              <a:buFont typeface="Arial"/>
              <a:buChar char="•"/>
            </a:pPr>
            <a:r>
              <a:rPr lang="en-US">
                <a:latin typeface="Arial"/>
                <a:cs typeface="Arial"/>
              </a:rPr>
              <a:t>Active member of Fisheries Science Committee; active participant in several Expert Groups including: SG-RSP (Revising Strategic Plan); SG-SI (PICES Strategic Issues); SG-RPFR (PICES Rules of Procedure / Financial Regs.); SG-RAM (Restructuring PICES Annual Meeting)</a:t>
            </a:r>
            <a:endParaRPr lang="en-US"/>
          </a:p>
          <a:p>
            <a:pPr marL="285750" indent="-285750">
              <a:buFont typeface="Arial"/>
              <a:buChar char="•"/>
            </a:pPr>
            <a:r>
              <a:rPr lang="en-US">
                <a:latin typeface="Arial"/>
                <a:cs typeface="Arial"/>
              </a:rPr>
              <a:t>Nurtured International partnerships (ICES, NPAFC, NOWPAP, ISC, etc.) </a:t>
            </a:r>
            <a:br>
              <a:rPr lang="en-US">
                <a:latin typeface="Arial"/>
                <a:cs typeface="Arial"/>
              </a:rPr>
            </a:br>
            <a:r>
              <a:rPr lang="en-US">
                <a:latin typeface="Arial"/>
                <a:cs typeface="Arial"/>
              </a:rPr>
              <a:t>furthering PICES recognition as a Marine Science Information authority.</a:t>
            </a:r>
          </a:p>
          <a:p>
            <a:endParaRPr lang="en-US">
              <a:solidFill>
                <a:schemeClr val="accent1"/>
              </a:solidFill>
            </a:endParaRPr>
          </a:p>
          <a:p>
            <a:pPr marL="285750" indent="-285750">
              <a:buFont typeface="Arial"/>
              <a:buChar char="•"/>
            </a:pPr>
            <a:endParaRPr lang="en-US"/>
          </a:p>
          <a:p>
            <a:pPr marL="285750" indent="-285750">
              <a:buFont typeface="Arial"/>
              <a:buChar char="•"/>
            </a:pPr>
            <a:endParaRPr lang="en-US"/>
          </a:p>
        </p:txBody>
      </p:sp>
      <p:pic>
        <p:nvPicPr>
          <p:cNvPr id="7" name="Audio 6">
            <a:hlinkClick r:id="" action="ppaction://media"/>
            <a:extLst>
              <a:ext uri="{FF2B5EF4-FFF2-40B4-BE49-F238E27FC236}">
                <a16:creationId xmlns:a16="http://schemas.microsoft.com/office/drawing/2014/main" id="{39E6D0A1-7201-354F-A89A-4F74E523B6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81522243"/>
      </p:ext>
    </p:extLst>
  </p:cSld>
  <p:clrMapOvr>
    <a:masterClrMapping/>
  </p:clrMapOvr>
  <p:transition advTm="45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60C906-2C8E-5644-9017-03A935BAB100}"/>
              </a:ext>
            </a:extLst>
          </p:cNvPr>
          <p:cNvSpPr txBox="1">
            <a:spLocks/>
          </p:cNvSpPr>
          <p:nvPr/>
        </p:nvSpPr>
        <p:spPr>
          <a:xfrm>
            <a:off x="3598636" y="97064"/>
            <a:ext cx="8079013" cy="1075602"/>
          </a:xfrm>
          <a:prstGeom prst="rect">
            <a:avLst/>
          </a:prstGeom>
        </p:spPr>
        <p:txBody>
          <a:bodyPr lIns="91440" tIns="45720" rIns="91440" bIns="45720" anchor="t"/>
          <a:lstStyle>
            <a:lvl1pPr algn="l" defTabSz="342900" rtl="0" eaLnBrk="1" latinLnBrk="0" hangingPunct="1">
              <a:spcBef>
                <a:spcPct val="0"/>
              </a:spcBef>
              <a:buNone/>
              <a:defRPr sz="3000" b="1" kern="1200" cap="all" baseline="0">
                <a:solidFill>
                  <a:srgbClr val="013E7E"/>
                </a:solidFill>
                <a:latin typeface="Franklin Gothic Book"/>
                <a:ea typeface="+mj-ea"/>
                <a:cs typeface="+mj-cs"/>
              </a:defRPr>
            </a:lvl1pPr>
          </a:lstStyle>
          <a:p>
            <a:pPr>
              <a:spcAft>
                <a:spcPts val="0"/>
              </a:spcAft>
              <a:defRPr/>
            </a:pPr>
            <a:r>
              <a:rPr lang="en-CA" sz="3600">
                <a:solidFill>
                  <a:srgbClr val="0070C0"/>
                </a:solidFill>
              </a:rPr>
              <a:t>2021 CHAIR AWARD Recipient: </a:t>
            </a:r>
            <a:br>
              <a:rPr lang="en-CA" sz="3600">
                <a:solidFill>
                  <a:srgbClr val="0070C0"/>
                </a:solidFill>
              </a:rPr>
            </a:br>
            <a:r>
              <a:rPr lang="en-CA" sz="3600">
                <a:solidFill>
                  <a:srgbClr val="0070C0"/>
                </a:solidFill>
              </a:rPr>
              <a:t>dr. Laura richards</a:t>
            </a:r>
          </a:p>
        </p:txBody>
      </p:sp>
      <p:sp>
        <p:nvSpPr>
          <p:cNvPr id="6" name="TextBox 5">
            <a:extLst>
              <a:ext uri="{FF2B5EF4-FFF2-40B4-BE49-F238E27FC236}">
                <a16:creationId xmlns:a16="http://schemas.microsoft.com/office/drawing/2014/main" id="{B4164C15-1DAB-4496-958E-76C6B758E9A5}"/>
              </a:ext>
            </a:extLst>
          </p:cNvPr>
          <p:cNvSpPr txBox="1"/>
          <p:nvPr/>
        </p:nvSpPr>
        <p:spPr>
          <a:xfrm>
            <a:off x="3599985" y="1304693"/>
            <a:ext cx="870767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solidFill>
                <a:latin typeface="Arial"/>
                <a:cs typeface="Arial"/>
              </a:rPr>
              <a:t>SELECTED Accomplishment Highlights:</a:t>
            </a:r>
            <a:br>
              <a:rPr lang="en-US">
                <a:solidFill>
                  <a:schemeClr val="accent1"/>
                </a:solidFill>
                <a:latin typeface="Arial"/>
                <a:cs typeface="Arial"/>
              </a:rPr>
            </a:br>
            <a:endParaRPr lang="en-US">
              <a:solidFill>
                <a:schemeClr val="accent1"/>
              </a:solidFill>
              <a:latin typeface="Arial"/>
              <a:cs typeface="Arial"/>
            </a:endParaRPr>
          </a:p>
          <a:p>
            <a:pPr marL="285750" indent="-285750">
              <a:buFont typeface="Arial,Sans-Serif"/>
              <a:buChar char="•"/>
            </a:pPr>
            <a:r>
              <a:rPr lang="en-US">
                <a:latin typeface="Arial"/>
                <a:cs typeface="Arial"/>
              </a:rPr>
              <a:t>As F&amp;A Chair, led review and updating of PICES Rules of Operation and PICES Financial Regulations – ensuring structures Governance and Financial Mgmt structures to better fit the needs of a maturing organization;</a:t>
            </a:r>
          </a:p>
          <a:p>
            <a:pPr marL="285750" indent="-285750">
              <a:buFont typeface="Arial,Sans-Serif"/>
              <a:buChar char="•"/>
            </a:pPr>
            <a:r>
              <a:rPr lang="en-US">
                <a:latin typeface="Arial"/>
                <a:cs typeface="Arial"/>
              </a:rPr>
              <a:t>Collaborated to set the bold ambitious vision for scientific &amp; technical innovation and cultural diversity through the revised PICES Strategic Plan</a:t>
            </a:r>
          </a:p>
          <a:p>
            <a:pPr marL="285750" indent="-285750">
              <a:buFont typeface="Arial,Sans-Serif"/>
              <a:buChar char="•"/>
            </a:pPr>
            <a:r>
              <a:rPr lang="en-US">
                <a:latin typeface="Arial"/>
                <a:cs typeface="Arial"/>
              </a:rPr>
              <a:t>These two activities have helped guide PICES since 2016</a:t>
            </a:r>
            <a:br>
              <a:rPr lang="en-US">
                <a:latin typeface="Arial"/>
                <a:cs typeface="Arial"/>
              </a:rPr>
            </a:br>
            <a:endParaRPr lang="en-US">
              <a:latin typeface="Arial"/>
              <a:cs typeface="Arial"/>
            </a:endParaRPr>
          </a:p>
          <a:p>
            <a:pPr marL="285750" indent="-285750">
              <a:buFont typeface="Arial,Sans-Serif"/>
              <a:buChar char="•"/>
            </a:pPr>
            <a:r>
              <a:rPr lang="en-US">
                <a:latin typeface="Arial"/>
                <a:cs typeface="Arial"/>
              </a:rPr>
              <a:t>Supported and promoted the establishment of PICES Open Access Policy, to help increase PICES Science Uptake.</a:t>
            </a:r>
            <a:endParaRPr lang="en-US"/>
          </a:p>
          <a:p>
            <a:pPr marL="285750" indent="-285750">
              <a:buFont typeface="Arial,Sans-Serif"/>
              <a:buChar char="•"/>
            </a:pPr>
            <a:r>
              <a:rPr lang="en-US">
                <a:latin typeface="Arial"/>
                <a:cs typeface="Arial"/>
              </a:rPr>
              <a:t>Recruited young scientists to PICES and has served as PICES ambassador within Canada</a:t>
            </a:r>
          </a:p>
          <a:p>
            <a:pPr marL="285750" indent="-285750">
              <a:buFont typeface="Arial,Sans-Serif"/>
              <a:buChar char="•"/>
            </a:pPr>
            <a:endParaRPr lang="en-US"/>
          </a:p>
          <a:p>
            <a:pPr marL="285750" indent="-285750">
              <a:buFont typeface="Arial,Sans-Serif"/>
              <a:buChar char="•"/>
            </a:pPr>
            <a:endParaRPr lang="en-US"/>
          </a:p>
          <a:p>
            <a:pPr marL="285750" indent="-285750">
              <a:buFont typeface="Arial"/>
              <a:buChar char="•"/>
            </a:pPr>
            <a:endParaRPr lang="en-US"/>
          </a:p>
          <a:p>
            <a:pPr marL="285750" indent="-285750">
              <a:buFont typeface="Arial"/>
              <a:buChar char="•"/>
            </a:pPr>
            <a:endParaRPr lang="en-US"/>
          </a:p>
        </p:txBody>
      </p:sp>
      <p:pic>
        <p:nvPicPr>
          <p:cNvPr id="2" name="Picture 3" descr="A picture containing text, newspaper, screenshot&#10;&#10;Description automatically generated">
            <a:extLst>
              <a:ext uri="{FF2B5EF4-FFF2-40B4-BE49-F238E27FC236}">
                <a16:creationId xmlns:a16="http://schemas.microsoft.com/office/drawing/2014/main" id="{F1C649CC-D0B9-4C02-A9A9-1ECD82F5B3A8}"/>
              </a:ext>
            </a:extLst>
          </p:cNvPr>
          <p:cNvPicPr>
            <a:picLocks noChangeAspect="1"/>
          </p:cNvPicPr>
          <p:nvPr/>
        </p:nvPicPr>
        <p:blipFill>
          <a:blip r:embed="rId5"/>
          <a:stretch>
            <a:fillRect/>
          </a:stretch>
        </p:blipFill>
        <p:spPr>
          <a:xfrm>
            <a:off x="-3907" y="169065"/>
            <a:ext cx="3368430" cy="4360869"/>
          </a:xfrm>
          <a:prstGeom prst="rect">
            <a:avLst/>
          </a:prstGeom>
        </p:spPr>
      </p:pic>
      <p:pic>
        <p:nvPicPr>
          <p:cNvPr id="4" name="Picture 6" descr="A picture containing text, electronics, screenshot, dark&#10;&#10;Description automatically generated">
            <a:extLst>
              <a:ext uri="{FF2B5EF4-FFF2-40B4-BE49-F238E27FC236}">
                <a16:creationId xmlns:a16="http://schemas.microsoft.com/office/drawing/2014/main" id="{06FB2F8D-F5E6-4BDC-8702-E87C6177B22B}"/>
              </a:ext>
            </a:extLst>
          </p:cNvPr>
          <p:cNvPicPr>
            <a:picLocks noChangeAspect="1"/>
          </p:cNvPicPr>
          <p:nvPr/>
        </p:nvPicPr>
        <p:blipFill>
          <a:blip r:embed="rId6"/>
          <a:stretch>
            <a:fillRect/>
          </a:stretch>
        </p:blipFill>
        <p:spPr>
          <a:xfrm>
            <a:off x="494324" y="2349695"/>
            <a:ext cx="3368430" cy="4044070"/>
          </a:xfrm>
          <a:prstGeom prst="rect">
            <a:avLst/>
          </a:prstGeom>
        </p:spPr>
      </p:pic>
      <p:pic>
        <p:nvPicPr>
          <p:cNvPr id="7" name="Audio 6">
            <a:hlinkClick r:id="" action="ppaction://media"/>
            <a:extLst>
              <a:ext uri="{FF2B5EF4-FFF2-40B4-BE49-F238E27FC236}">
                <a16:creationId xmlns:a16="http://schemas.microsoft.com/office/drawing/2014/main" id="{B558950A-4DC7-0840-8611-7594C4F429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4895164"/>
      </p:ext>
    </p:extLst>
  </p:cSld>
  <p:clrMapOvr>
    <a:masterClrMapping/>
  </p:clrMapOvr>
  <p:transition advTm="51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60C906-2C8E-5644-9017-03A935BAB100}"/>
              </a:ext>
            </a:extLst>
          </p:cNvPr>
          <p:cNvSpPr txBox="1">
            <a:spLocks/>
          </p:cNvSpPr>
          <p:nvPr/>
        </p:nvSpPr>
        <p:spPr>
          <a:xfrm>
            <a:off x="3181350" y="514350"/>
            <a:ext cx="5829300" cy="611188"/>
          </a:xfrm>
          <a:prstGeom prst="rect">
            <a:avLst/>
          </a:prstGeom>
        </p:spPr>
        <p:txBody>
          <a:bodyPr lIns="91440" tIns="45720" rIns="91440" bIns="45720" anchor="t"/>
          <a:lstStyle>
            <a:lvl1pPr algn="l" defTabSz="342900" rtl="0" eaLnBrk="1" latinLnBrk="0" hangingPunct="1">
              <a:spcBef>
                <a:spcPct val="0"/>
              </a:spcBef>
              <a:buNone/>
              <a:defRPr sz="3000" b="1" kern="1200" cap="all" baseline="0">
                <a:solidFill>
                  <a:srgbClr val="013E7E"/>
                </a:solidFill>
                <a:latin typeface="Franklin Gothic Book"/>
                <a:ea typeface="+mj-ea"/>
                <a:cs typeface="+mj-cs"/>
              </a:defRPr>
            </a:lvl1pPr>
          </a:lstStyle>
          <a:p>
            <a:pPr algn="ctr">
              <a:spcAft>
                <a:spcPts val="0"/>
              </a:spcAft>
              <a:defRPr/>
            </a:pPr>
            <a:r>
              <a:rPr lang="en-CA" sz="3600">
                <a:solidFill>
                  <a:srgbClr val="0070C0"/>
                </a:solidFill>
              </a:rPr>
              <a:t>CHAIR AWARD</a:t>
            </a:r>
            <a:endParaRPr lang="en-US"/>
          </a:p>
        </p:txBody>
      </p:sp>
      <p:sp>
        <p:nvSpPr>
          <p:cNvPr id="30724" name="Text Box 5">
            <a:extLst>
              <a:ext uri="{FF2B5EF4-FFF2-40B4-BE49-F238E27FC236}">
                <a16:creationId xmlns:a16="http://schemas.microsoft.com/office/drawing/2014/main" id="{443F33E8-E7A8-468A-AF3A-0CE3E801CD29}"/>
              </a:ext>
            </a:extLst>
          </p:cNvPr>
          <p:cNvSpPr txBox="1">
            <a:spLocks noChangeArrowheads="1"/>
          </p:cNvSpPr>
          <p:nvPr/>
        </p:nvSpPr>
        <p:spPr bwMode="auto">
          <a:xfrm>
            <a:off x="508001" y="1346200"/>
            <a:ext cx="11206162" cy="72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rgbClr val="303B4A"/>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303B4A"/>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303B4A"/>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303B4A"/>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303B4A"/>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03B4A"/>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03B4A"/>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03B4A"/>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03B4A"/>
                </a:solidFill>
                <a:latin typeface="Calibri" panose="020F0502020204030204" pitchFamily="34" charset="0"/>
              </a:defRPr>
            </a:lvl9pPr>
          </a:lstStyle>
          <a:p>
            <a:pPr>
              <a:lnSpc>
                <a:spcPct val="85000"/>
              </a:lnSpc>
              <a:spcBef>
                <a:spcPct val="0"/>
              </a:spcBef>
              <a:buNone/>
            </a:pPr>
            <a:r>
              <a:rPr lang="en-CA" altLang="en-US" sz="2400">
                <a:solidFill>
                  <a:schemeClr val="tx2"/>
                </a:solidFill>
                <a:latin typeface="Calibri"/>
                <a:cs typeface="Arial"/>
              </a:rPr>
              <a:t> The first-ever PICES Chair Awards were presented in 2016 by Dr. Laura Richards, </a:t>
            </a:r>
            <a:br>
              <a:rPr lang="en-CA" altLang="en-US" sz="2400">
                <a:solidFill>
                  <a:schemeClr val="tx2"/>
                </a:solidFill>
                <a:latin typeface="Calibri"/>
                <a:cs typeface="Arial"/>
              </a:rPr>
            </a:br>
            <a:r>
              <a:rPr lang="en-CA" altLang="en-US" sz="2400">
                <a:solidFill>
                  <a:schemeClr val="tx2"/>
                </a:solidFill>
                <a:latin typeface="Calibri"/>
                <a:cs typeface="Arial"/>
              </a:rPr>
              <a:t>   to (the late) Dr. Richard Marasco and Dr. Alex Bychkov:</a:t>
            </a:r>
            <a:endParaRPr lang="en-CA" sz="2000" i="1">
              <a:solidFill>
                <a:schemeClr val="tx2"/>
              </a:solidFill>
              <a:latin typeface="Calibri"/>
              <a:cs typeface="Calibri"/>
            </a:endParaRPr>
          </a:p>
        </p:txBody>
      </p:sp>
      <p:pic>
        <p:nvPicPr>
          <p:cNvPr id="2" name="Picture 3" descr="Two people holding flowers&#10;&#10;Description automatically generated">
            <a:extLst>
              <a:ext uri="{FF2B5EF4-FFF2-40B4-BE49-F238E27FC236}">
                <a16:creationId xmlns:a16="http://schemas.microsoft.com/office/drawing/2014/main" id="{30543D7A-0221-4704-8DE5-BA6462295D38}"/>
              </a:ext>
            </a:extLst>
          </p:cNvPr>
          <p:cNvPicPr>
            <a:picLocks noChangeAspect="1"/>
          </p:cNvPicPr>
          <p:nvPr/>
        </p:nvPicPr>
        <p:blipFill>
          <a:blip r:embed="rId5"/>
          <a:stretch>
            <a:fillRect/>
          </a:stretch>
        </p:blipFill>
        <p:spPr>
          <a:xfrm>
            <a:off x="6809678" y="2419538"/>
            <a:ext cx="2743200" cy="2823567"/>
          </a:xfrm>
          <a:prstGeom prst="rect">
            <a:avLst/>
          </a:prstGeom>
        </p:spPr>
      </p:pic>
      <p:pic>
        <p:nvPicPr>
          <p:cNvPr id="4" name="Picture 4">
            <a:extLst>
              <a:ext uri="{FF2B5EF4-FFF2-40B4-BE49-F238E27FC236}">
                <a16:creationId xmlns:a16="http://schemas.microsoft.com/office/drawing/2014/main" id="{3367B7B0-F4FA-4357-82BA-24D1CAACFB77}"/>
              </a:ext>
            </a:extLst>
          </p:cNvPr>
          <p:cNvPicPr>
            <a:picLocks noChangeAspect="1"/>
          </p:cNvPicPr>
          <p:nvPr/>
        </p:nvPicPr>
        <p:blipFill>
          <a:blip r:embed="rId6"/>
          <a:stretch>
            <a:fillRect/>
          </a:stretch>
        </p:blipFill>
        <p:spPr>
          <a:xfrm>
            <a:off x="2224668" y="2291092"/>
            <a:ext cx="2743200" cy="2851961"/>
          </a:xfrm>
          <a:prstGeom prst="rect">
            <a:avLst/>
          </a:prstGeom>
        </p:spPr>
      </p:pic>
      <p:pic>
        <p:nvPicPr>
          <p:cNvPr id="8" name="Audio 7">
            <a:hlinkClick r:id="" action="ppaction://media"/>
            <a:extLst>
              <a:ext uri="{FF2B5EF4-FFF2-40B4-BE49-F238E27FC236}">
                <a16:creationId xmlns:a16="http://schemas.microsoft.com/office/drawing/2014/main" id="{C9CC0712-F15E-B145-8E5E-273AAEE60D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98431828"/>
      </p:ext>
    </p:extLst>
  </p:cSld>
  <p:clrMapOvr>
    <a:masterClrMapping/>
  </p:clrMapOvr>
  <p:transition advTm="243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firework 1">
            <a:extLst>
              <a:ext uri="{FF2B5EF4-FFF2-40B4-BE49-F238E27FC236}">
                <a16:creationId xmlns:a16="http://schemas.microsoft.com/office/drawing/2014/main" id="{59ADF573-570B-4CC5-9F39-A9567637E0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9250" y="2105025"/>
            <a:ext cx="7234238"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firework 2">
            <a:extLst>
              <a:ext uri="{FF2B5EF4-FFF2-40B4-BE49-F238E27FC236}">
                <a16:creationId xmlns:a16="http://schemas.microsoft.com/office/drawing/2014/main" id="{B9168DA3-F767-41DA-9000-B6F505B510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4713" y="106363"/>
            <a:ext cx="502285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firework 3">
            <a:extLst>
              <a:ext uri="{FF2B5EF4-FFF2-40B4-BE49-F238E27FC236}">
                <a16:creationId xmlns:a16="http://schemas.microsoft.com/office/drawing/2014/main" id="{B42883D0-7C61-4586-A9FF-983A2A39E7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7250" y="1054100"/>
            <a:ext cx="36512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firework 4">
            <a:extLst>
              <a:ext uri="{FF2B5EF4-FFF2-40B4-BE49-F238E27FC236}">
                <a16:creationId xmlns:a16="http://schemas.microsoft.com/office/drawing/2014/main" id="{CDAEF9BA-A2CF-4181-A032-E678A1F0B0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3950" y="2660650"/>
            <a:ext cx="396398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firework 5">
            <a:extLst>
              <a:ext uri="{FF2B5EF4-FFF2-40B4-BE49-F238E27FC236}">
                <a16:creationId xmlns:a16="http://schemas.microsoft.com/office/drawing/2014/main" id="{09EE80E5-003E-4A7F-B1E1-03BFF1B71C6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46900" y="1920875"/>
            <a:ext cx="48133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firework 6">
            <a:extLst>
              <a:ext uri="{FF2B5EF4-FFF2-40B4-BE49-F238E27FC236}">
                <a16:creationId xmlns:a16="http://schemas.microsoft.com/office/drawing/2014/main" id="{19A9B3E2-448D-4F11-B5D0-C6B8E8ABFC9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5813" y="2286000"/>
            <a:ext cx="3387725"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firework 7">
            <a:extLst>
              <a:ext uri="{FF2B5EF4-FFF2-40B4-BE49-F238E27FC236}">
                <a16:creationId xmlns:a16="http://schemas.microsoft.com/office/drawing/2014/main" id="{50FAEBE5-606A-42C8-BD78-AB6FF41229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81488" y="201613"/>
            <a:ext cx="45910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firework 8">
            <a:extLst>
              <a:ext uri="{FF2B5EF4-FFF2-40B4-BE49-F238E27FC236}">
                <a16:creationId xmlns:a16="http://schemas.microsoft.com/office/drawing/2014/main" id="{D43F4F9B-2CFD-4449-96A0-FA9A8C2DFA0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73288" y="1155700"/>
            <a:ext cx="5751512"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a:extLst>
              <a:ext uri="{FF2B5EF4-FFF2-40B4-BE49-F238E27FC236}">
                <a16:creationId xmlns:a16="http://schemas.microsoft.com/office/drawing/2014/main" id="{7F60DD97-B696-483B-8952-2DC8FC5F119C}"/>
              </a:ext>
            </a:extLst>
          </p:cNvPr>
          <p:cNvSpPr txBox="1">
            <a:spLocks/>
          </p:cNvSpPr>
          <p:nvPr/>
        </p:nvSpPr>
        <p:spPr bwMode="auto">
          <a:xfrm>
            <a:off x="-3716" y="5402766"/>
            <a:ext cx="121999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rgbClr val="303B4A"/>
                </a:solidFill>
                <a:latin typeface="+mj-lt"/>
                <a:ea typeface="+mj-ea"/>
                <a:cs typeface="+mj-cs"/>
              </a:defRPr>
            </a:lvl1pPr>
            <a:lvl2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2pPr>
            <a:lvl3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3pPr>
            <a:lvl4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4pPr>
            <a:lvl5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5pPr>
            <a:lvl6pPr marL="457200" algn="ctr" rtl="0" fontAlgn="base">
              <a:lnSpc>
                <a:spcPct val="90000"/>
              </a:lnSpc>
              <a:spcBef>
                <a:spcPct val="0"/>
              </a:spcBef>
              <a:spcAft>
                <a:spcPct val="0"/>
              </a:spcAft>
              <a:defRPr sz="4400" b="1">
                <a:solidFill>
                  <a:srgbClr val="303B4A"/>
                </a:solidFill>
                <a:latin typeface="Calibri Light" panose="020F0302020204030204" pitchFamily="34" charset="0"/>
              </a:defRPr>
            </a:lvl6pPr>
            <a:lvl7pPr marL="914400" algn="ctr" rtl="0" fontAlgn="base">
              <a:lnSpc>
                <a:spcPct val="90000"/>
              </a:lnSpc>
              <a:spcBef>
                <a:spcPct val="0"/>
              </a:spcBef>
              <a:spcAft>
                <a:spcPct val="0"/>
              </a:spcAft>
              <a:defRPr sz="4400" b="1">
                <a:solidFill>
                  <a:srgbClr val="303B4A"/>
                </a:solidFill>
                <a:latin typeface="Calibri Light" panose="020F0302020204030204" pitchFamily="34" charset="0"/>
              </a:defRPr>
            </a:lvl7pPr>
            <a:lvl8pPr marL="1371600" algn="ctr" rtl="0" fontAlgn="base">
              <a:lnSpc>
                <a:spcPct val="90000"/>
              </a:lnSpc>
              <a:spcBef>
                <a:spcPct val="0"/>
              </a:spcBef>
              <a:spcAft>
                <a:spcPct val="0"/>
              </a:spcAft>
              <a:defRPr sz="4400" b="1">
                <a:solidFill>
                  <a:srgbClr val="303B4A"/>
                </a:solidFill>
                <a:latin typeface="Calibri Light" panose="020F0302020204030204" pitchFamily="34" charset="0"/>
              </a:defRPr>
            </a:lvl8pPr>
            <a:lvl9pPr marL="1828800" algn="ctr" rtl="0" fontAlgn="base">
              <a:lnSpc>
                <a:spcPct val="90000"/>
              </a:lnSpc>
              <a:spcBef>
                <a:spcPct val="0"/>
              </a:spcBef>
              <a:spcAft>
                <a:spcPct val="0"/>
              </a:spcAft>
              <a:defRPr sz="4400" b="1">
                <a:solidFill>
                  <a:srgbClr val="303B4A"/>
                </a:solidFill>
                <a:latin typeface="Calibri Light" panose="020F0302020204030204" pitchFamily="34" charset="0"/>
              </a:defRPr>
            </a:lvl9pPr>
          </a:lstStyle>
          <a:p>
            <a:r>
              <a:rPr lang="en-US" dirty="0">
                <a:solidFill>
                  <a:srgbClr val="FF0000"/>
                </a:solidFill>
                <a:cs typeface="Calibri Light"/>
              </a:rPr>
              <a:t>Dr. Laura Richards</a:t>
            </a:r>
          </a:p>
        </p:txBody>
      </p:sp>
      <p:pic>
        <p:nvPicPr>
          <p:cNvPr id="2" name="Picture 4" descr="A close-up of an old person smiling&#10;&#10;Description automatically generated">
            <a:extLst>
              <a:ext uri="{FF2B5EF4-FFF2-40B4-BE49-F238E27FC236}">
                <a16:creationId xmlns:a16="http://schemas.microsoft.com/office/drawing/2014/main" id="{BAF36005-EAAC-4995-8C1D-A81C067B10FA}"/>
              </a:ext>
            </a:extLst>
          </p:cNvPr>
          <p:cNvPicPr>
            <a:picLocks noChangeAspect="1"/>
          </p:cNvPicPr>
          <p:nvPr/>
        </p:nvPicPr>
        <p:blipFill>
          <a:blip r:embed="rId13"/>
          <a:stretch>
            <a:fillRect/>
          </a:stretch>
        </p:blipFill>
        <p:spPr>
          <a:xfrm>
            <a:off x="2538" y="876225"/>
            <a:ext cx="3795851" cy="5649835"/>
          </a:xfrm>
          <a:prstGeom prst="rect">
            <a:avLst/>
          </a:prstGeom>
        </p:spPr>
      </p:pic>
      <p:sp>
        <p:nvSpPr>
          <p:cNvPr id="13" name="Title 2">
            <a:extLst>
              <a:ext uri="{FF2B5EF4-FFF2-40B4-BE49-F238E27FC236}">
                <a16:creationId xmlns:a16="http://schemas.microsoft.com/office/drawing/2014/main" id="{AB5ADE48-3DF4-48EC-9C5D-CFB586652CDA}"/>
              </a:ext>
            </a:extLst>
          </p:cNvPr>
          <p:cNvSpPr txBox="1">
            <a:spLocks/>
          </p:cNvSpPr>
          <p:nvPr/>
        </p:nvSpPr>
        <p:spPr bwMode="auto">
          <a:xfrm>
            <a:off x="3747667" y="1719766"/>
            <a:ext cx="818482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4400" b="1" kern="1200">
                <a:solidFill>
                  <a:srgbClr val="303B4A"/>
                </a:solidFill>
                <a:latin typeface="+mj-lt"/>
                <a:ea typeface="+mj-ea"/>
                <a:cs typeface="+mj-cs"/>
              </a:defRPr>
            </a:lvl1pPr>
            <a:lvl2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2pPr>
            <a:lvl3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3pPr>
            <a:lvl4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4pPr>
            <a:lvl5pPr algn="ctr" rtl="0" eaLnBrk="0" fontAlgn="base" hangingPunct="0">
              <a:lnSpc>
                <a:spcPct val="90000"/>
              </a:lnSpc>
              <a:spcBef>
                <a:spcPct val="0"/>
              </a:spcBef>
              <a:spcAft>
                <a:spcPct val="0"/>
              </a:spcAft>
              <a:defRPr sz="4400" b="1">
                <a:solidFill>
                  <a:srgbClr val="303B4A"/>
                </a:solidFill>
                <a:latin typeface="Calibri Light" panose="020F0302020204030204" pitchFamily="34" charset="0"/>
              </a:defRPr>
            </a:lvl5pPr>
            <a:lvl6pPr marL="457200" algn="ctr" rtl="0" fontAlgn="base">
              <a:lnSpc>
                <a:spcPct val="90000"/>
              </a:lnSpc>
              <a:spcBef>
                <a:spcPct val="0"/>
              </a:spcBef>
              <a:spcAft>
                <a:spcPct val="0"/>
              </a:spcAft>
              <a:defRPr sz="4400" b="1">
                <a:solidFill>
                  <a:srgbClr val="303B4A"/>
                </a:solidFill>
                <a:latin typeface="Calibri Light" panose="020F0302020204030204" pitchFamily="34" charset="0"/>
              </a:defRPr>
            </a:lvl6pPr>
            <a:lvl7pPr marL="914400" algn="ctr" rtl="0" fontAlgn="base">
              <a:lnSpc>
                <a:spcPct val="90000"/>
              </a:lnSpc>
              <a:spcBef>
                <a:spcPct val="0"/>
              </a:spcBef>
              <a:spcAft>
                <a:spcPct val="0"/>
              </a:spcAft>
              <a:defRPr sz="4400" b="1">
                <a:solidFill>
                  <a:srgbClr val="303B4A"/>
                </a:solidFill>
                <a:latin typeface="Calibri Light" panose="020F0302020204030204" pitchFamily="34" charset="0"/>
              </a:defRPr>
            </a:lvl7pPr>
            <a:lvl8pPr marL="1371600" algn="ctr" rtl="0" fontAlgn="base">
              <a:lnSpc>
                <a:spcPct val="90000"/>
              </a:lnSpc>
              <a:spcBef>
                <a:spcPct val="0"/>
              </a:spcBef>
              <a:spcAft>
                <a:spcPct val="0"/>
              </a:spcAft>
              <a:defRPr sz="4400" b="1">
                <a:solidFill>
                  <a:srgbClr val="303B4A"/>
                </a:solidFill>
                <a:latin typeface="Calibri Light" panose="020F0302020204030204" pitchFamily="34" charset="0"/>
              </a:defRPr>
            </a:lvl8pPr>
            <a:lvl9pPr marL="1828800" algn="ctr" rtl="0" fontAlgn="base">
              <a:lnSpc>
                <a:spcPct val="90000"/>
              </a:lnSpc>
              <a:spcBef>
                <a:spcPct val="0"/>
              </a:spcBef>
              <a:spcAft>
                <a:spcPct val="0"/>
              </a:spcAft>
              <a:defRPr sz="4400" b="1">
                <a:solidFill>
                  <a:srgbClr val="303B4A"/>
                </a:solidFill>
                <a:latin typeface="Calibri Light" panose="020F0302020204030204" pitchFamily="34" charset="0"/>
              </a:defRPr>
            </a:lvl9pPr>
          </a:lstStyle>
          <a:p>
            <a:r>
              <a:rPr lang="en-US" dirty="0">
                <a:solidFill>
                  <a:srgbClr val="FF0000"/>
                </a:solidFill>
                <a:cs typeface="Calibri Light"/>
              </a:rPr>
              <a:t>THANK YOU, Laura,</a:t>
            </a:r>
          </a:p>
          <a:p>
            <a:r>
              <a:rPr lang="en-US" dirty="0">
                <a:solidFill>
                  <a:srgbClr val="FF0000"/>
                </a:solidFill>
                <a:cs typeface="Calibri Light"/>
              </a:rPr>
              <a:t>For your long-term service</a:t>
            </a:r>
          </a:p>
          <a:p>
            <a:r>
              <a:rPr lang="en-US" dirty="0">
                <a:solidFill>
                  <a:srgbClr val="FF0000"/>
                </a:solidFill>
                <a:cs typeface="Calibri Light"/>
              </a:rPr>
              <a:t>to PICES</a:t>
            </a:r>
          </a:p>
        </p:txBody>
      </p:sp>
      <p:pic>
        <p:nvPicPr>
          <p:cNvPr id="7" name="Audio 6">
            <a:hlinkClick r:id="" action="ppaction://media"/>
            <a:extLst>
              <a:ext uri="{FF2B5EF4-FFF2-40B4-BE49-F238E27FC236}">
                <a16:creationId xmlns:a16="http://schemas.microsoft.com/office/drawing/2014/main" id="{C9574C07-0CC9-F540-8314-A35DAD5C0DF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01301178"/>
      </p:ext>
    </p:extLst>
  </p:cSld>
  <p:clrMapOvr>
    <a:masterClrMapping/>
  </p:clrMapOvr>
  <mc:AlternateContent xmlns:mc="http://schemas.openxmlformats.org/markup-compatibility/2006" xmlns:p14="http://schemas.microsoft.com/office/powerpoint/2010/main">
    <mc:Choice Requires="p14">
      <p:transition spd="slow" p14:dur="2000" advTm="14724"/>
    </mc:Choice>
    <mc:Fallback xmlns="">
      <p:transition spd="slow" advTm="1472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3" presetClass="entr" presetSubtype="16" fill="hold" nodeType="withEffect">
                                  <p:stCondLst>
                                    <p:cond delay="500"/>
                                  </p:stCondLst>
                                  <p:childTnLst>
                                    <p:set>
                                      <p:cBhvr>
                                        <p:cTn id="8" dur="1" fill="hold">
                                          <p:stCondLst>
                                            <p:cond delay="0"/>
                                          </p:stCondLst>
                                        </p:cTn>
                                        <p:tgtEl>
                                          <p:spTgt spid="37"/>
                                        </p:tgtEl>
                                        <p:attrNameLst>
                                          <p:attrName>style.visibility</p:attrName>
                                        </p:attrNameLst>
                                      </p:cBhvr>
                                      <p:to>
                                        <p:strVal val="visible"/>
                                      </p:to>
                                    </p:set>
                                    <p:anim calcmode="lin" valueType="num">
                                      <p:cBhvr>
                                        <p:cTn id="9" dur="250" fill="hold"/>
                                        <p:tgtEl>
                                          <p:spTgt spid="37"/>
                                        </p:tgtEl>
                                        <p:attrNameLst>
                                          <p:attrName>ppt_w</p:attrName>
                                        </p:attrNameLst>
                                      </p:cBhvr>
                                      <p:tavLst>
                                        <p:tav tm="0">
                                          <p:val>
                                            <p:fltVal val="0"/>
                                          </p:val>
                                        </p:tav>
                                        <p:tav tm="100000">
                                          <p:val>
                                            <p:strVal val="#ppt_w"/>
                                          </p:val>
                                        </p:tav>
                                      </p:tavLst>
                                    </p:anim>
                                    <p:anim calcmode="lin" valueType="num">
                                      <p:cBhvr>
                                        <p:cTn id="10" dur="250" fill="hold"/>
                                        <p:tgtEl>
                                          <p:spTgt spid="37"/>
                                        </p:tgtEl>
                                        <p:attrNameLst>
                                          <p:attrName>ppt_h</p:attrName>
                                        </p:attrNameLst>
                                      </p:cBhvr>
                                      <p:tavLst>
                                        <p:tav tm="0">
                                          <p:val>
                                            <p:fltVal val="0"/>
                                          </p:val>
                                        </p:tav>
                                        <p:tav tm="100000">
                                          <p:val>
                                            <p:strVal val="#ppt_h"/>
                                          </p:val>
                                        </p:tav>
                                      </p:tavLst>
                                    </p:anim>
                                    <p:animEffect transition="in" filter="fade">
                                      <p:cBhvr>
                                        <p:cTn id="11" dur="250"/>
                                        <p:tgtEl>
                                          <p:spTgt spid="37"/>
                                        </p:tgtEl>
                                      </p:cBhvr>
                                    </p:animEffect>
                                  </p:childTnLst>
                                </p:cTn>
                              </p:par>
                              <p:par>
                                <p:cTn id="12" presetID="6" presetClass="emph" presetSubtype="0" fill="hold" nodeType="withEffect">
                                  <p:stCondLst>
                                    <p:cond delay="500"/>
                                  </p:stCondLst>
                                  <p:childTnLst>
                                    <p:animScale>
                                      <p:cBhvr>
                                        <p:cTn id="13" dur="250" fill="hold"/>
                                        <p:tgtEl>
                                          <p:spTgt spid="37"/>
                                        </p:tgtEl>
                                      </p:cBhvr>
                                      <p:by x="150000" y="150000"/>
                                    </p:animScale>
                                  </p:childTnLst>
                                </p:cTn>
                              </p:par>
                              <p:par>
                                <p:cTn id="14" presetID="10" presetClass="exit" presetSubtype="0" fill="hold" nodeType="withEffect">
                                  <p:stCondLst>
                                    <p:cond delay="75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par>
                                <p:cTn id="17" presetID="53" presetClass="entr" presetSubtype="16" fill="hold" nodeType="withEffect">
                                  <p:stCondLst>
                                    <p:cond delay="1000"/>
                                  </p:stCondLst>
                                  <p:childTnLst>
                                    <p:set>
                                      <p:cBhvr>
                                        <p:cTn id="18" dur="1" fill="hold">
                                          <p:stCondLst>
                                            <p:cond delay="0"/>
                                          </p:stCondLst>
                                        </p:cTn>
                                        <p:tgtEl>
                                          <p:spTgt spid="39"/>
                                        </p:tgtEl>
                                        <p:attrNameLst>
                                          <p:attrName>style.visibility</p:attrName>
                                        </p:attrNameLst>
                                      </p:cBhvr>
                                      <p:to>
                                        <p:strVal val="visible"/>
                                      </p:to>
                                    </p:set>
                                    <p:anim calcmode="lin" valueType="num">
                                      <p:cBhvr>
                                        <p:cTn id="19" dur="250" fill="hold"/>
                                        <p:tgtEl>
                                          <p:spTgt spid="39"/>
                                        </p:tgtEl>
                                        <p:attrNameLst>
                                          <p:attrName>ppt_w</p:attrName>
                                        </p:attrNameLst>
                                      </p:cBhvr>
                                      <p:tavLst>
                                        <p:tav tm="0">
                                          <p:val>
                                            <p:fltVal val="0"/>
                                          </p:val>
                                        </p:tav>
                                        <p:tav tm="100000">
                                          <p:val>
                                            <p:strVal val="#ppt_w"/>
                                          </p:val>
                                        </p:tav>
                                      </p:tavLst>
                                    </p:anim>
                                    <p:anim calcmode="lin" valueType="num">
                                      <p:cBhvr>
                                        <p:cTn id="20" dur="250" fill="hold"/>
                                        <p:tgtEl>
                                          <p:spTgt spid="39"/>
                                        </p:tgtEl>
                                        <p:attrNameLst>
                                          <p:attrName>ppt_h</p:attrName>
                                        </p:attrNameLst>
                                      </p:cBhvr>
                                      <p:tavLst>
                                        <p:tav tm="0">
                                          <p:val>
                                            <p:fltVal val="0"/>
                                          </p:val>
                                        </p:tav>
                                        <p:tav tm="100000">
                                          <p:val>
                                            <p:strVal val="#ppt_h"/>
                                          </p:val>
                                        </p:tav>
                                      </p:tavLst>
                                    </p:anim>
                                    <p:animEffect transition="in" filter="fade">
                                      <p:cBhvr>
                                        <p:cTn id="21" dur="250"/>
                                        <p:tgtEl>
                                          <p:spTgt spid="39"/>
                                        </p:tgtEl>
                                      </p:cBhvr>
                                    </p:animEffect>
                                  </p:childTnLst>
                                </p:cTn>
                              </p:par>
                              <p:par>
                                <p:cTn id="22" presetID="6" presetClass="emph" presetSubtype="0" fill="hold" nodeType="withEffect">
                                  <p:stCondLst>
                                    <p:cond delay="1000"/>
                                  </p:stCondLst>
                                  <p:childTnLst>
                                    <p:animScale>
                                      <p:cBhvr>
                                        <p:cTn id="23" dur="250" fill="hold"/>
                                        <p:tgtEl>
                                          <p:spTgt spid="39"/>
                                        </p:tgtEl>
                                      </p:cBhvr>
                                      <p:by x="150000" y="150000"/>
                                    </p:animScale>
                                  </p:childTnLst>
                                </p:cTn>
                              </p:par>
                              <p:par>
                                <p:cTn id="24" presetID="10" presetClass="exit" presetSubtype="0" fill="hold" nodeType="withEffect">
                                  <p:stCondLst>
                                    <p:cond delay="1250"/>
                                  </p:stCondLst>
                                  <p:childTnLst>
                                    <p:animEffect transition="out" filter="fade">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par>
                                <p:cTn id="27" presetID="53" presetClass="entr" presetSubtype="16" fill="hold" nodeType="withEffect">
                                  <p:stCondLst>
                                    <p:cond delay="13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250" fill="hold"/>
                                        <p:tgtEl>
                                          <p:spTgt spid="41"/>
                                        </p:tgtEl>
                                        <p:attrNameLst>
                                          <p:attrName>ppt_w</p:attrName>
                                        </p:attrNameLst>
                                      </p:cBhvr>
                                      <p:tavLst>
                                        <p:tav tm="0">
                                          <p:val>
                                            <p:fltVal val="0"/>
                                          </p:val>
                                        </p:tav>
                                        <p:tav tm="100000">
                                          <p:val>
                                            <p:strVal val="#ppt_w"/>
                                          </p:val>
                                        </p:tav>
                                      </p:tavLst>
                                    </p:anim>
                                    <p:anim calcmode="lin" valueType="num">
                                      <p:cBhvr>
                                        <p:cTn id="30" dur="250" fill="hold"/>
                                        <p:tgtEl>
                                          <p:spTgt spid="41"/>
                                        </p:tgtEl>
                                        <p:attrNameLst>
                                          <p:attrName>ppt_h</p:attrName>
                                        </p:attrNameLst>
                                      </p:cBhvr>
                                      <p:tavLst>
                                        <p:tav tm="0">
                                          <p:val>
                                            <p:fltVal val="0"/>
                                          </p:val>
                                        </p:tav>
                                        <p:tav tm="100000">
                                          <p:val>
                                            <p:strVal val="#ppt_h"/>
                                          </p:val>
                                        </p:tav>
                                      </p:tavLst>
                                    </p:anim>
                                    <p:animEffect transition="in" filter="fade">
                                      <p:cBhvr>
                                        <p:cTn id="31" dur="250"/>
                                        <p:tgtEl>
                                          <p:spTgt spid="41"/>
                                        </p:tgtEl>
                                      </p:cBhvr>
                                    </p:animEffect>
                                  </p:childTnLst>
                                </p:cTn>
                              </p:par>
                              <p:par>
                                <p:cTn id="32" presetID="6" presetClass="emph" presetSubtype="0" fill="hold" nodeType="withEffect">
                                  <p:stCondLst>
                                    <p:cond delay="1300"/>
                                  </p:stCondLst>
                                  <p:childTnLst>
                                    <p:animScale>
                                      <p:cBhvr>
                                        <p:cTn id="33" dur="250" fill="hold"/>
                                        <p:tgtEl>
                                          <p:spTgt spid="41"/>
                                        </p:tgtEl>
                                      </p:cBhvr>
                                      <p:by x="150000" y="150000"/>
                                    </p:animScale>
                                  </p:childTnLst>
                                </p:cTn>
                              </p:par>
                              <p:par>
                                <p:cTn id="34" presetID="10" presetClass="exit" presetSubtype="0" fill="hold" nodeType="withEffect">
                                  <p:stCondLst>
                                    <p:cond delay="140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par>
                                <p:cTn id="37" presetID="53" presetClass="entr" presetSubtype="16" fill="hold" nodeType="withEffect">
                                  <p:stCondLst>
                                    <p:cond delay="2500"/>
                                  </p:stCondLst>
                                  <p:childTnLst>
                                    <p:set>
                                      <p:cBhvr>
                                        <p:cTn id="38" dur="1" fill="hold">
                                          <p:stCondLst>
                                            <p:cond delay="0"/>
                                          </p:stCondLst>
                                        </p:cTn>
                                        <p:tgtEl>
                                          <p:spTgt spid="43"/>
                                        </p:tgtEl>
                                        <p:attrNameLst>
                                          <p:attrName>style.visibility</p:attrName>
                                        </p:attrNameLst>
                                      </p:cBhvr>
                                      <p:to>
                                        <p:strVal val="visible"/>
                                      </p:to>
                                    </p:set>
                                    <p:anim calcmode="lin" valueType="num">
                                      <p:cBhvr>
                                        <p:cTn id="39" dur="250" fill="hold"/>
                                        <p:tgtEl>
                                          <p:spTgt spid="43"/>
                                        </p:tgtEl>
                                        <p:attrNameLst>
                                          <p:attrName>ppt_w</p:attrName>
                                        </p:attrNameLst>
                                      </p:cBhvr>
                                      <p:tavLst>
                                        <p:tav tm="0">
                                          <p:val>
                                            <p:fltVal val="0"/>
                                          </p:val>
                                        </p:tav>
                                        <p:tav tm="100000">
                                          <p:val>
                                            <p:strVal val="#ppt_w"/>
                                          </p:val>
                                        </p:tav>
                                      </p:tavLst>
                                    </p:anim>
                                    <p:anim calcmode="lin" valueType="num">
                                      <p:cBhvr>
                                        <p:cTn id="40" dur="250" fill="hold"/>
                                        <p:tgtEl>
                                          <p:spTgt spid="43"/>
                                        </p:tgtEl>
                                        <p:attrNameLst>
                                          <p:attrName>ppt_h</p:attrName>
                                        </p:attrNameLst>
                                      </p:cBhvr>
                                      <p:tavLst>
                                        <p:tav tm="0">
                                          <p:val>
                                            <p:fltVal val="0"/>
                                          </p:val>
                                        </p:tav>
                                        <p:tav tm="100000">
                                          <p:val>
                                            <p:strVal val="#ppt_h"/>
                                          </p:val>
                                        </p:tav>
                                      </p:tavLst>
                                    </p:anim>
                                    <p:animEffect transition="in" filter="fade">
                                      <p:cBhvr>
                                        <p:cTn id="41" dur="250"/>
                                        <p:tgtEl>
                                          <p:spTgt spid="43"/>
                                        </p:tgtEl>
                                      </p:cBhvr>
                                    </p:animEffect>
                                  </p:childTnLst>
                                </p:cTn>
                              </p:par>
                              <p:par>
                                <p:cTn id="42" presetID="6" presetClass="emph" presetSubtype="0" fill="hold" nodeType="withEffect">
                                  <p:stCondLst>
                                    <p:cond delay="2500"/>
                                  </p:stCondLst>
                                  <p:childTnLst>
                                    <p:animScale>
                                      <p:cBhvr>
                                        <p:cTn id="43" dur="250" fill="hold"/>
                                        <p:tgtEl>
                                          <p:spTgt spid="43"/>
                                        </p:tgtEl>
                                      </p:cBhvr>
                                      <p:by x="150000" y="150000"/>
                                    </p:animScale>
                                  </p:childTnLst>
                                </p:cTn>
                              </p:par>
                              <p:par>
                                <p:cTn id="44" presetID="10" presetClass="exit" presetSubtype="0" fill="hold" nodeType="withEffect">
                                  <p:stCondLst>
                                    <p:cond delay="260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par>
                                <p:cTn id="47" presetID="53" presetClass="entr" presetSubtype="16" fill="hold" nodeType="withEffect">
                                  <p:stCondLst>
                                    <p:cond delay="200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50" fill="hold"/>
                                        <p:tgtEl>
                                          <p:spTgt spid="45"/>
                                        </p:tgtEl>
                                        <p:attrNameLst>
                                          <p:attrName>ppt_w</p:attrName>
                                        </p:attrNameLst>
                                      </p:cBhvr>
                                      <p:tavLst>
                                        <p:tav tm="0">
                                          <p:val>
                                            <p:fltVal val="0"/>
                                          </p:val>
                                        </p:tav>
                                        <p:tav tm="100000">
                                          <p:val>
                                            <p:strVal val="#ppt_w"/>
                                          </p:val>
                                        </p:tav>
                                      </p:tavLst>
                                    </p:anim>
                                    <p:anim calcmode="lin" valueType="num">
                                      <p:cBhvr>
                                        <p:cTn id="50" dur="250" fill="hold"/>
                                        <p:tgtEl>
                                          <p:spTgt spid="45"/>
                                        </p:tgtEl>
                                        <p:attrNameLst>
                                          <p:attrName>ppt_h</p:attrName>
                                        </p:attrNameLst>
                                      </p:cBhvr>
                                      <p:tavLst>
                                        <p:tav tm="0">
                                          <p:val>
                                            <p:fltVal val="0"/>
                                          </p:val>
                                        </p:tav>
                                        <p:tav tm="100000">
                                          <p:val>
                                            <p:strVal val="#ppt_h"/>
                                          </p:val>
                                        </p:tav>
                                      </p:tavLst>
                                    </p:anim>
                                    <p:animEffect transition="in" filter="fade">
                                      <p:cBhvr>
                                        <p:cTn id="51" dur="250"/>
                                        <p:tgtEl>
                                          <p:spTgt spid="45"/>
                                        </p:tgtEl>
                                      </p:cBhvr>
                                    </p:animEffect>
                                  </p:childTnLst>
                                </p:cTn>
                              </p:par>
                              <p:par>
                                <p:cTn id="52" presetID="6" presetClass="emph" presetSubtype="0" fill="hold" nodeType="withEffect">
                                  <p:stCondLst>
                                    <p:cond delay="2000"/>
                                  </p:stCondLst>
                                  <p:childTnLst>
                                    <p:animScale>
                                      <p:cBhvr>
                                        <p:cTn id="53" dur="250" fill="hold"/>
                                        <p:tgtEl>
                                          <p:spTgt spid="45"/>
                                        </p:tgtEl>
                                      </p:cBhvr>
                                      <p:by x="150000" y="150000"/>
                                    </p:animScale>
                                  </p:childTnLst>
                                </p:cTn>
                              </p:par>
                              <p:par>
                                <p:cTn id="54" presetID="10" presetClass="exit" presetSubtype="0" fill="hold" nodeType="withEffect">
                                  <p:stCondLst>
                                    <p:cond delay="2250"/>
                                  </p:stCondLst>
                                  <p:childTnLst>
                                    <p:animEffect transition="out" filter="fade">
                                      <p:cBhvr>
                                        <p:cTn id="55" dur="250"/>
                                        <p:tgtEl>
                                          <p:spTgt spid="45"/>
                                        </p:tgtEl>
                                      </p:cBhvr>
                                    </p:animEffect>
                                    <p:set>
                                      <p:cBhvr>
                                        <p:cTn id="56" dur="1" fill="hold">
                                          <p:stCondLst>
                                            <p:cond delay="249"/>
                                          </p:stCondLst>
                                        </p:cTn>
                                        <p:tgtEl>
                                          <p:spTgt spid="45"/>
                                        </p:tgtEl>
                                        <p:attrNameLst>
                                          <p:attrName>style.visibility</p:attrName>
                                        </p:attrNameLst>
                                      </p:cBhvr>
                                      <p:to>
                                        <p:strVal val="hidden"/>
                                      </p:to>
                                    </p:set>
                                  </p:childTnLst>
                                </p:cTn>
                              </p:par>
                              <p:par>
                                <p:cTn id="57" presetID="53" presetClass="entr" presetSubtype="16" fill="hold" nodeType="withEffect">
                                  <p:stCondLst>
                                    <p:cond delay="2300"/>
                                  </p:stCondLst>
                                  <p:childTnLst>
                                    <p:set>
                                      <p:cBhvr>
                                        <p:cTn id="58" dur="1" fill="hold">
                                          <p:stCondLst>
                                            <p:cond delay="0"/>
                                          </p:stCondLst>
                                        </p:cTn>
                                        <p:tgtEl>
                                          <p:spTgt spid="47"/>
                                        </p:tgtEl>
                                        <p:attrNameLst>
                                          <p:attrName>style.visibility</p:attrName>
                                        </p:attrNameLst>
                                      </p:cBhvr>
                                      <p:to>
                                        <p:strVal val="visible"/>
                                      </p:to>
                                    </p:set>
                                    <p:anim calcmode="lin" valueType="num">
                                      <p:cBhvr>
                                        <p:cTn id="59" dur="250" fill="hold"/>
                                        <p:tgtEl>
                                          <p:spTgt spid="47"/>
                                        </p:tgtEl>
                                        <p:attrNameLst>
                                          <p:attrName>ppt_w</p:attrName>
                                        </p:attrNameLst>
                                      </p:cBhvr>
                                      <p:tavLst>
                                        <p:tav tm="0">
                                          <p:val>
                                            <p:fltVal val="0"/>
                                          </p:val>
                                        </p:tav>
                                        <p:tav tm="100000">
                                          <p:val>
                                            <p:strVal val="#ppt_w"/>
                                          </p:val>
                                        </p:tav>
                                      </p:tavLst>
                                    </p:anim>
                                    <p:anim calcmode="lin" valueType="num">
                                      <p:cBhvr>
                                        <p:cTn id="60" dur="250" fill="hold"/>
                                        <p:tgtEl>
                                          <p:spTgt spid="47"/>
                                        </p:tgtEl>
                                        <p:attrNameLst>
                                          <p:attrName>ppt_h</p:attrName>
                                        </p:attrNameLst>
                                      </p:cBhvr>
                                      <p:tavLst>
                                        <p:tav tm="0">
                                          <p:val>
                                            <p:fltVal val="0"/>
                                          </p:val>
                                        </p:tav>
                                        <p:tav tm="100000">
                                          <p:val>
                                            <p:strVal val="#ppt_h"/>
                                          </p:val>
                                        </p:tav>
                                      </p:tavLst>
                                    </p:anim>
                                    <p:animEffect transition="in" filter="fade">
                                      <p:cBhvr>
                                        <p:cTn id="61" dur="250"/>
                                        <p:tgtEl>
                                          <p:spTgt spid="47"/>
                                        </p:tgtEl>
                                      </p:cBhvr>
                                    </p:animEffect>
                                  </p:childTnLst>
                                </p:cTn>
                              </p:par>
                              <p:par>
                                <p:cTn id="62" presetID="6" presetClass="emph" presetSubtype="0" fill="hold" nodeType="withEffect">
                                  <p:stCondLst>
                                    <p:cond delay="2300"/>
                                  </p:stCondLst>
                                  <p:childTnLst>
                                    <p:animScale>
                                      <p:cBhvr>
                                        <p:cTn id="63" dur="250" fill="hold"/>
                                        <p:tgtEl>
                                          <p:spTgt spid="47"/>
                                        </p:tgtEl>
                                      </p:cBhvr>
                                      <p:by x="150000" y="150000"/>
                                    </p:animScale>
                                  </p:childTnLst>
                                </p:cTn>
                              </p:par>
                              <p:par>
                                <p:cTn id="64" presetID="10" presetClass="exit" presetSubtype="0" fill="hold" nodeType="withEffect">
                                  <p:stCondLst>
                                    <p:cond delay="2500"/>
                                  </p:stCondLst>
                                  <p:childTnLst>
                                    <p:animEffect transition="out" filter="fade">
                                      <p:cBhvr>
                                        <p:cTn id="65" dur="500"/>
                                        <p:tgtEl>
                                          <p:spTgt spid="47"/>
                                        </p:tgtEl>
                                      </p:cBhvr>
                                    </p:animEffect>
                                    <p:set>
                                      <p:cBhvr>
                                        <p:cTn id="66" dur="1" fill="hold">
                                          <p:stCondLst>
                                            <p:cond delay="499"/>
                                          </p:stCondLst>
                                        </p:cTn>
                                        <p:tgtEl>
                                          <p:spTgt spid="47"/>
                                        </p:tgtEl>
                                        <p:attrNameLst>
                                          <p:attrName>style.visibility</p:attrName>
                                        </p:attrNameLst>
                                      </p:cBhvr>
                                      <p:to>
                                        <p:strVal val="hidden"/>
                                      </p:to>
                                    </p:set>
                                  </p:childTnLst>
                                </p:cTn>
                              </p:par>
                              <p:par>
                                <p:cTn id="67" presetID="53" presetClass="entr" presetSubtype="16" fill="hold" nodeType="withEffect">
                                  <p:stCondLst>
                                    <p:cond delay="800"/>
                                  </p:stCondLst>
                                  <p:childTnLst>
                                    <p:set>
                                      <p:cBhvr>
                                        <p:cTn id="68" dur="1" fill="hold">
                                          <p:stCondLst>
                                            <p:cond delay="0"/>
                                          </p:stCondLst>
                                        </p:cTn>
                                        <p:tgtEl>
                                          <p:spTgt spid="49"/>
                                        </p:tgtEl>
                                        <p:attrNameLst>
                                          <p:attrName>style.visibility</p:attrName>
                                        </p:attrNameLst>
                                      </p:cBhvr>
                                      <p:to>
                                        <p:strVal val="visible"/>
                                      </p:to>
                                    </p:set>
                                    <p:anim calcmode="lin" valueType="num">
                                      <p:cBhvr>
                                        <p:cTn id="69" dur="250" fill="hold"/>
                                        <p:tgtEl>
                                          <p:spTgt spid="49"/>
                                        </p:tgtEl>
                                        <p:attrNameLst>
                                          <p:attrName>ppt_w</p:attrName>
                                        </p:attrNameLst>
                                      </p:cBhvr>
                                      <p:tavLst>
                                        <p:tav tm="0">
                                          <p:val>
                                            <p:fltVal val="0"/>
                                          </p:val>
                                        </p:tav>
                                        <p:tav tm="100000">
                                          <p:val>
                                            <p:strVal val="#ppt_w"/>
                                          </p:val>
                                        </p:tav>
                                      </p:tavLst>
                                    </p:anim>
                                    <p:anim calcmode="lin" valueType="num">
                                      <p:cBhvr>
                                        <p:cTn id="70" dur="250" fill="hold"/>
                                        <p:tgtEl>
                                          <p:spTgt spid="49"/>
                                        </p:tgtEl>
                                        <p:attrNameLst>
                                          <p:attrName>ppt_h</p:attrName>
                                        </p:attrNameLst>
                                      </p:cBhvr>
                                      <p:tavLst>
                                        <p:tav tm="0">
                                          <p:val>
                                            <p:fltVal val="0"/>
                                          </p:val>
                                        </p:tav>
                                        <p:tav tm="100000">
                                          <p:val>
                                            <p:strVal val="#ppt_h"/>
                                          </p:val>
                                        </p:tav>
                                      </p:tavLst>
                                    </p:anim>
                                    <p:animEffect transition="in" filter="fade">
                                      <p:cBhvr>
                                        <p:cTn id="71" dur="250"/>
                                        <p:tgtEl>
                                          <p:spTgt spid="49"/>
                                        </p:tgtEl>
                                      </p:cBhvr>
                                    </p:animEffect>
                                  </p:childTnLst>
                                </p:cTn>
                              </p:par>
                              <p:par>
                                <p:cTn id="72" presetID="6" presetClass="emph" presetSubtype="0" fill="hold" nodeType="withEffect">
                                  <p:stCondLst>
                                    <p:cond delay="800"/>
                                  </p:stCondLst>
                                  <p:childTnLst>
                                    <p:animScale>
                                      <p:cBhvr>
                                        <p:cTn id="73" dur="250" fill="hold"/>
                                        <p:tgtEl>
                                          <p:spTgt spid="49"/>
                                        </p:tgtEl>
                                      </p:cBhvr>
                                      <p:by x="150000" y="150000"/>
                                    </p:animScale>
                                  </p:childTnLst>
                                </p:cTn>
                              </p:par>
                              <p:par>
                                <p:cTn id="74" presetID="10" presetClass="exit" presetSubtype="0" fill="hold" nodeType="withEffect">
                                  <p:stCondLst>
                                    <p:cond delay="1000"/>
                                  </p:stCondLst>
                                  <p:childTnLst>
                                    <p:animEffect transition="out" filter="fade">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par>
                                <p:cTn id="77" presetID="53" presetClass="entr" presetSubtype="16" fill="hold" nodeType="withEffect">
                                  <p:stCondLst>
                                    <p:cond delay="22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fltVal val="0"/>
                                          </p:val>
                                        </p:tav>
                                        <p:tav tm="100000">
                                          <p:val>
                                            <p:strVal val="#ppt_w"/>
                                          </p:val>
                                        </p:tav>
                                      </p:tavLst>
                                    </p:anim>
                                    <p:anim calcmode="lin" valueType="num">
                                      <p:cBhvr>
                                        <p:cTn id="80" dur="250" fill="hold"/>
                                        <p:tgtEl>
                                          <p:spTgt spid="51"/>
                                        </p:tgtEl>
                                        <p:attrNameLst>
                                          <p:attrName>ppt_h</p:attrName>
                                        </p:attrNameLst>
                                      </p:cBhvr>
                                      <p:tavLst>
                                        <p:tav tm="0">
                                          <p:val>
                                            <p:fltVal val="0"/>
                                          </p:val>
                                        </p:tav>
                                        <p:tav tm="100000">
                                          <p:val>
                                            <p:strVal val="#ppt_h"/>
                                          </p:val>
                                        </p:tav>
                                      </p:tavLst>
                                    </p:anim>
                                    <p:animEffect transition="in" filter="fade">
                                      <p:cBhvr>
                                        <p:cTn id="81" dur="250"/>
                                        <p:tgtEl>
                                          <p:spTgt spid="51"/>
                                        </p:tgtEl>
                                      </p:cBhvr>
                                    </p:animEffect>
                                  </p:childTnLst>
                                </p:cTn>
                              </p:par>
                              <p:par>
                                <p:cTn id="82" presetID="6" presetClass="emph" presetSubtype="0" fill="hold" nodeType="withEffect">
                                  <p:stCondLst>
                                    <p:cond delay="2200"/>
                                  </p:stCondLst>
                                  <p:childTnLst>
                                    <p:animScale>
                                      <p:cBhvr>
                                        <p:cTn id="83" dur="250" fill="hold"/>
                                        <p:tgtEl>
                                          <p:spTgt spid="51"/>
                                        </p:tgtEl>
                                      </p:cBhvr>
                                      <p:by x="150000" y="150000"/>
                                    </p:animScale>
                                  </p:childTnLst>
                                </p:cTn>
                              </p:par>
                              <p:par>
                                <p:cTn id="84" presetID="10" presetClass="exit" presetSubtype="0" fill="hold" nodeType="withEffect">
                                  <p:stCondLst>
                                    <p:cond delay="240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475</Words>
  <Application>Microsoft Office PowerPoint</Application>
  <PresentationFormat>Widescreen</PresentationFormat>
  <Paragraphs>43</Paragraphs>
  <Slides>7</Slides>
  <Notes>6</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Arial,Sans-Serif</vt:lpstr>
      <vt:lpstr>Calibri</vt:lpstr>
      <vt:lpstr>Calibri Light</vt:lpstr>
      <vt:lpstr>Franklin Gothic Book</vt:lpstr>
      <vt:lpstr>Office Theme</vt:lpstr>
      <vt:lpstr>PowerPoint Presentation</vt:lpstr>
      <vt:lpstr>Past recipients </vt:lpstr>
      <vt:lpstr>PICES-2021 CHAIR AWARD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Lori Waters</cp:lastModifiedBy>
  <cp:revision>8</cp:revision>
  <dcterms:created xsi:type="dcterms:W3CDTF">2020-09-17T19:50:46Z</dcterms:created>
  <dcterms:modified xsi:type="dcterms:W3CDTF">2021-10-21T17:46:27Z</dcterms:modified>
</cp:coreProperties>
</file>